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>
        <p:scale>
          <a:sx n="90" d="100"/>
          <a:sy n="90" d="100"/>
        </p:scale>
        <p:origin x="1867" y="-811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" name="object 532"/>
          <p:cNvSpPr/>
          <p:nvPr/>
        </p:nvSpPr>
        <p:spPr>
          <a:xfrm>
            <a:off x="4022365" y="20177"/>
            <a:ext cx="5432962" cy="54280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533" name="object 533"/>
          <p:cNvSpPr/>
          <p:nvPr/>
        </p:nvSpPr>
        <p:spPr>
          <a:xfrm>
            <a:off x="-6644" y="0"/>
            <a:ext cx="6858000" cy="385929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-15554" y="2299429"/>
            <a:ext cx="6864415" cy="684989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34" name="object 34"/>
          <p:cNvSpPr/>
          <p:nvPr/>
        </p:nvSpPr>
        <p:spPr>
          <a:xfrm>
            <a:off x="0" y="2977591"/>
            <a:ext cx="6851345" cy="1200861"/>
          </a:xfrm>
          <a:custGeom>
            <a:avLst/>
            <a:gdLst/>
            <a:ahLst/>
            <a:cxnLst/>
            <a:rect l="l" t="t" r="r" b="b"/>
            <a:pathLst>
              <a:path w="6851345" h="1200861">
                <a:moveTo>
                  <a:pt x="0" y="1200861"/>
                </a:moveTo>
                <a:lnTo>
                  <a:pt x="6851345" y="1200861"/>
                </a:lnTo>
                <a:lnTo>
                  <a:pt x="6851345" y="0"/>
                </a:lnTo>
                <a:lnTo>
                  <a:pt x="0" y="0"/>
                </a:lnTo>
                <a:lnTo>
                  <a:pt x="0" y="1200861"/>
                </a:lnTo>
                <a:close/>
              </a:path>
            </a:pathLst>
          </a:custGeom>
          <a:solidFill>
            <a:srgbClr val="EFEF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0" y="4178452"/>
            <a:ext cx="6857110" cy="2517902"/>
          </a:xfrm>
          <a:custGeom>
            <a:avLst/>
            <a:gdLst/>
            <a:ahLst/>
            <a:cxnLst/>
            <a:rect l="l" t="t" r="r" b="b"/>
            <a:pathLst>
              <a:path w="6857110" h="2517901">
                <a:moveTo>
                  <a:pt x="0" y="2517902"/>
                </a:moveTo>
                <a:lnTo>
                  <a:pt x="6857110" y="2517902"/>
                </a:lnTo>
                <a:lnTo>
                  <a:pt x="6857110" y="0"/>
                </a:lnTo>
                <a:lnTo>
                  <a:pt x="0" y="0"/>
                </a:lnTo>
                <a:lnTo>
                  <a:pt x="0" y="2517902"/>
                </a:lnTo>
                <a:close/>
              </a:path>
            </a:pathLst>
          </a:custGeom>
          <a:solidFill>
            <a:srgbClr val="F7F7F7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36" name="object 36"/>
          <p:cNvSpPr/>
          <p:nvPr/>
        </p:nvSpPr>
        <p:spPr>
          <a:xfrm>
            <a:off x="0" y="1524000"/>
            <a:ext cx="3422345" cy="1457680"/>
          </a:xfrm>
          <a:custGeom>
            <a:avLst/>
            <a:gdLst/>
            <a:ahLst/>
            <a:cxnLst/>
            <a:rect l="l" t="t" r="r" b="b"/>
            <a:pathLst>
              <a:path w="3422345" h="1457680">
                <a:moveTo>
                  <a:pt x="0" y="1457680"/>
                </a:moveTo>
                <a:lnTo>
                  <a:pt x="3422345" y="1457680"/>
                </a:lnTo>
                <a:lnTo>
                  <a:pt x="3422345" y="0"/>
                </a:lnTo>
                <a:lnTo>
                  <a:pt x="0" y="0"/>
                </a:lnTo>
                <a:lnTo>
                  <a:pt x="0" y="1457680"/>
                </a:lnTo>
                <a:close/>
              </a:path>
            </a:pathLst>
          </a:custGeom>
          <a:solidFill>
            <a:srgbClr val="EFEF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422345" y="1524000"/>
            <a:ext cx="3429000" cy="1457680"/>
          </a:xfrm>
          <a:custGeom>
            <a:avLst/>
            <a:gdLst/>
            <a:ahLst/>
            <a:cxnLst/>
            <a:rect l="l" t="t" r="r" b="b"/>
            <a:pathLst>
              <a:path w="3429000" h="1457680">
                <a:moveTo>
                  <a:pt x="0" y="1457680"/>
                </a:moveTo>
                <a:lnTo>
                  <a:pt x="3429000" y="1457680"/>
                </a:lnTo>
                <a:lnTo>
                  <a:pt x="3429000" y="0"/>
                </a:lnTo>
                <a:lnTo>
                  <a:pt x="0" y="0"/>
                </a:lnTo>
                <a:lnTo>
                  <a:pt x="0" y="1457680"/>
                </a:lnTo>
                <a:close/>
              </a:path>
            </a:pathLst>
          </a:custGeom>
          <a:solidFill>
            <a:srgbClr val="F7F7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205979" y="1575010"/>
            <a:ext cx="879868" cy="105740"/>
          </a:xfrm>
          <a:custGeom>
            <a:avLst/>
            <a:gdLst/>
            <a:ahLst/>
            <a:cxnLst/>
            <a:rect l="l" t="t" r="r" b="b"/>
            <a:pathLst>
              <a:path w="879868" h="105740">
                <a:moveTo>
                  <a:pt x="660628" y="80289"/>
                </a:moveTo>
                <a:lnTo>
                  <a:pt x="661974" y="84759"/>
                </a:lnTo>
                <a:lnTo>
                  <a:pt x="663308" y="89217"/>
                </a:lnTo>
                <a:lnTo>
                  <a:pt x="665340" y="93014"/>
                </a:lnTo>
                <a:lnTo>
                  <a:pt x="668070" y="96139"/>
                </a:lnTo>
                <a:lnTo>
                  <a:pt x="670801" y="99263"/>
                </a:lnTo>
                <a:lnTo>
                  <a:pt x="672680" y="72428"/>
                </a:lnTo>
                <a:lnTo>
                  <a:pt x="672680" y="64935"/>
                </a:lnTo>
                <a:lnTo>
                  <a:pt x="673100" y="61417"/>
                </a:lnTo>
                <a:lnTo>
                  <a:pt x="673912" y="58191"/>
                </a:lnTo>
                <a:lnTo>
                  <a:pt x="674738" y="54965"/>
                </a:lnTo>
                <a:lnTo>
                  <a:pt x="676008" y="52171"/>
                </a:lnTo>
                <a:lnTo>
                  <a:pt x="677710" y="49822"/>
                </a:lnTo>
                <a:lnTo>
                  <a:pt x="681570" y="45643"/>
                </a:lnTo>
                <a:lnTo>
                  <a:pt x="684212" y="44348"/>
                </a:lnTo>
                <a:lnTo>
                  <a:pt x="686841" y="43065"/>
                </a:lnTo>
                <a:lnTo>
                  <a:pt x="689978" y="42418"/>
                </a:lnTo>
                <a:lnTo>
                  <a:pt x="697585" y="42418"/>
                </a:lnTo>
                <a:lnTo>
                  <a:pt x="700887" y="43116"/>
                </a:lnTo>
                <a:lnTo>
                  <a:pt x="703541" y="44538"/>
                </a:lnTo>
                <a:lnTo>
                  <a:pt x="706196" y="45948"/>
                </a:lnTo>
                <a:lnTo>
                  <a:pt x="708291" y="47879"/>
                </a:lnTo>
                <a:lnTo>
                  <a:pt x="711403" y="52730"/>
                </a:lnTo>
                <a:lnTo>
                  <a:pt x="712520" y="55562"/>
                </a:lnTo>
                <a:lnTo>
                  <a:pt x="713193" y="58788"/>
                </a:lnTo>
                <a:lnTo>
                  <a:pt x="713867" y="62014"/>
                </a:lnTo>
                <a:lnTo>
                  <a:pt x="714209" y="65430"/>
                </a:lnTo>
                <a:lnTo>
                  <a:pt x="714209" y="72923"/>
                </a:lnTo>
                <a:lnTo>
                  <a:pt x="713803" y="76466"/>
                </a:lnTo>
                <a:lnTo>
                  <a:pt x="713003" y="79692"/>
                </a:lnTo>
                <a:lnTo>
                  <a:pt x="712203" y="82918"/>
                </a:lnTo>
                <a:lnTo>
                  <a:pt x="710946" y="85699"/>
                </a:lnTo>
                <a:lnTo>
                  <a:pt x="709244" y="88036"/>
                </a:lnTo>
                <a:lnTo>
                  <a:pt x="705370" y="92176"/>
                </a:lnTo>
                <a:lnTo>
                  <a:pt x="702716" y="93459"/>
                </a:lnTo>
                <a:lnTo>
                  <a:pt x="700062" y="94754"/>
                </a:lnTo>
                <a:lnTo>
                  <a:pt x="696937" y="95402"/>
                </a:lnTo>
                <a:lnTo>
                  <a:pt x="689381" y="95402"/>
                </a:lnTo>
                <a:lnTo>
                  <a:pt x="686066" y="94691"/>
                </a:lnTo>
                <a:lnTo>
                  <a:pt x="683412" y="93281"/>
                </a:lnTo>
                <a:lnTo>
                  <a:pt x="680770" y="91859"/>
                </a:lnTo>
                <a:lnTo>
                  <a:pt x="678649" y="89954"/>
                </a:lnTo>
                <a:lnTo>
                  <a:pt x="675500" y="85140"/>
                </a:lnTo>
                <a:lnTo>
                  <a:pt x="674370" y="82321"/>
                </a:lnTo>
                <a:lnTo>
                  <a:pt x="673696" y="79095"/>
                </a:lnTo>
                <a:lnTo>
                  <a:pt x="674204" y="101650"/>
                </a:lnTo>
                <a:lnTo>
                  <a:pt x="678294" y="103289"/>
                </a:lnTo>
                <a:lnTo>
                  <a:pt x="682396" y="104927"/>
                </a:lnTo>
                <a:lnTo>
                  <a:pt x="687184" y="105740"/>
                </a:lnTo>
                <a:lnTo>
                  <a:pt x="698347" y="105740"/>
                </a:lnTo>
                <a:lnTo>
                  <a:pt x="703326" y="104813"/>
                </a:lnTo>
                <a:lnTo>
                  <a:pt x="707618" y="102946"/>
                </a:lnTo>
                <a:lnTo>
                  <a:pt x="711911" y="101092"/>
                </a:lnTo>
                <a:lnTo>
                  <a:pt x="715479" y="98501"/>
                </a:lnTo>
                <a:lnTo>
                  <a:pt x="718337" y="95173"/>
                </a:lnTo>
                <a:lnTo>
                  <a:pt x="721194" y="91846"/>
                </a:lnTo>
                <a:lnTo>
                  <a:pt x="723328" y="87896"/>
                </a:lnTo>
                <a:lnTo>
                  <a:pt x="724776" y="83312"/>
                </a:lnTo>
                <a:lnTo>
                  <a:pt x="726211" y="78714"/>
                </a:lnTo>
                <a:lnTo>
                  <a:pt x="726922" y="73698"/>
                </a:lnTo>
                <a:lnTo>
                  <a:pt x="726922" y="62636"/>
                </a:lnTo>
                <a:lnTo>
                  <a:pt x="726249" y="57594"/>
                </a:lnTo>
                <a:lnTo>
                  <a:pt x="724890" y="53136"/>
                </a:lnTo>
                <a:lnTo>
                  <a:pt x="723519" y="48666"/>
                </a:lnTo>
                <a:lnTo>
                  <a:pt x="721474" y="44869"/>
                </a:lnTo>
                <a:lnTo>
                  <a:pt x="718743" y="41744"/>
                </a:lnTo>
                <a:lnTo>
                  <a:pt x="716013" y="38620"/>
                </a:lnTo>
                <a:lnTo>
                  <a:pt x="712609" y="36233"/>
                </a:lnTo>
                <a:lnTo>
                  <a:pt x="708507" y="34607"/>
                </a:lnTo>
                <a:lnTo>
                  <a:pt x="704418" y="32969"/>
                </a:lnTo>
                <a:lnTo>
                  <a:pt x="699617" y="32143"/>
                </a:lnTo>
                <a:lnTo>
                  <a:pt x="688403" y="32143"/>
                </a:lnTo>
                <a:lnTo>
                  <a:pt x="683425" y="33058"/>
                </a:lnTo>
                <a:lnTo>
                  <a:pt x="679157" y="34899"/>
                </a:lnTo>
                <a:lnTo>
                  <a:pt x="674890" y="36741"/>
                </a:lnTo>
                <a:lnTo>
                  <a:pt x="671334" y="39319"/>
                </a:lnTo>
                <a:lnTo>
                  <a:pt x="668477" y="42633"/>
                </a:lnTo>
                <a:lnTo>
                  <a:pt x="665632" y="45961"/>
                </a:lnTo>
                <a:lnTo>
                  <a:pt x="663486" y="49923"/>
                </a:lnTo>
                <a:lnTo>
                  <a:pt x="662076" y="54508"/>
                </a:lnTo>
                <a:lnTo>
                  <a:pt x="660666" y="59093"/>
                </a:lnTo>
                <a:lnTo>
                  <a:pt x="659955" y="64122"/>
                </a:lnTo>
                <a:lnTo>
                  <a:pt x="659955" y="75234"/>
                </a:lnTo>
                <a:lnTo>
                  <a:pt x="660628" y="80289"/>
                </a:lnTo>
                <a:close/>
              </a:path>
              <a:path w="879868" h="105740">
                <a:moveTo>
                  <a:pt x="158013" y="104521"/>
                </a:moveTo>
                <a:lnTo>
                  <a:pt x="161239" y="104775"/>
                </a:lnTo>
                <a:lnTo>
                  <a:pt x="163804" y="104622"/>
                </a:lnTo>
                <a:lnTo>
                  <a:pt x="166751" y="102463"/>
                </a:lnTo>
                <a:lnTo>
                  <a:pt x="166751" y="94284"/>
                </a:lnTo>
                <a:lnTo>
                  <a:pt x="170522" y="98056"/>
                </a:lnTo>
                <a:lnTo>
                  <a:pt x="168160" y="82524"/>
                </a:lnTo>
                <a:lnTo>
                  <a:pt x="168160" y="55816"/>
                </a:lnTo>
                <a:lnTo>
                  <a:pt x="171945" y="51269"/>
                </a:lnTo>
                <a:lnTo>
                  <a:pt x="175387" y="47993"/>
                </a:lnTo>
                <a:lnTo>
                  <a:pt x="178638" y="45618"/>
                </a:lnTo>
                <a:lnTo>
                  <a:pt x="181813" y="43827"/>
                </a:lnTo>
                <a:lnTo>
                  <a:pt x="184912" y="42938"/>
                </a:lnTo>
                <a:lnTo>
                  <a:pt x="188074" y="42710"/>
                </a:lnTo>
                <a:lnTo>
                  <a:pt x="191274" y="42710"/>
                </a:lnTo>
                <a:lnTo>
                  <a:pt x="193941" y="43472"/>
                </a:lnTo>
                <a:lnTo>
                  <a:pt x="196087" y="44983"/>
                </a:lnTo>
                <a:lnTo>
                  <a:pt x="199961" y="48488"/>
                </a:lnTo>
                <a:lnTo>
                  <a:pt x="202882" y="35052"/>
                </a:lnTo>
                <a:lnTo>
                  <a:pt x="199428" y="33108"/>
                </a:lnTo>
                <a:lnTo>
                  <a:pt x="195275" y="32143"/>
                </a:lnTo>
                <a:lnTo>
                  <a:pt x="190411" y="32143"/>
                </a:lnTo>
                <a:lnTo>
                  <a:pt x="186537" y="32346"/>
                </a:lnTo>
                <a:lnTo>
                  <a:pt x="182968" y="33134"/>
                </a:lnTo>
                <a:lnTo>
                  <a:pt x="179400" y="34645"/>
                </a:lnTo>
                <a:lnTo>
                  <a:pt x="175793" y="36639"/>
                </a:lnTo>
                <a:lnTo>
                  <a:pt x="172072" y="39408"/>
                </a:lnTo>
                <a:lnTo>
                  <a:pt x="168160" y="43154"/>
                </a:lnTo>
                <a:lnTo>
                  <a:pt x="168160" y="3048"/>
                </a:lnTo>
                <a:lnTo>
                  <a:pt x="167665" y="1714"/>
                </a:lnTo>
                <a:lnTo>
                  <a:pt x="165036" y="812"/>
                </a:lnTo>
                <a:lnTo>
                  <a:pt x="161988" y="673"/>
                </a:lnTo>
                <a:lnTo>
                  <a:pt x="159016" y="812"/>
                </a:lnTo>
                <a:lnTo>
                  <a:pt x="155879" y="3048"/>
                </a:lnTo>
                <a:lnTo>
                  <a:pt x="155879" y="102463"/>
                </a:lnTo>
                <a:lnTo>
                  <a:pt x="158013" y="104521"/>
                </a:lnTo>
                <a:close/>
              </a:path>
              <a:path w="879868" h="105740">
                <a:moveTo>
                  <a:pt x="309867" y="34874"/>
                </a:moveTo>
                <a:lnTo>
                  <a:pt x="306501" y="33782"/>
                </a:lnTo>
                <a:lnTo>
                  <a:pt x="303123" y="32689"/>
                </a:lnTo>
                <a:lnTo>
                  <a:pt x="299034" y="32143"/>
                </a:lnTo>
                <a:lnTo>
                  <a:pt x="291642" y="32143"/>
                </a:lnTo>
                <a:lnTo>
                  <a:pt x="289090" y="32385"/>
                </a:lnTo>
                <a:lnTo>
                  <a:pt x="286550" y="32854"/>
                </a:lnTo>
                <a:lnTo>
                  <a:pt x="281698" y="33921"/>
                </a:lnTo>
                <a:lnTo>
                  <a:pt x="277431" y="35356"/>
                </a:lnTo>
                <a:lnTo>
                  <a:pt x="273900" y="37020"/>
                </a:lnTo>
                <a:lnTo>
                  <a:pt x="271119" y="38646"/>
                </a:lnTo>
                <a:lnTo>
                  <a:pt x="269176" y="41338"/>
                </a:lnTo>
                <a:lnTo>
                  <a:pt x="268922" y="44272"/>
                </a:lnTo>
                <a:lnTo>
                  <a:pt x="269328" y="47447"/>
                </a:lnTo>
                <a:lnTo>
                  <a:pt x="271970" y="49034"/>
                </a:lnTo>
                <a:lnTo>
                  <a:pt x="275310" y="47244"/>
                </a:lnTo>
                <a:lnTo>
                  <a:pt x="278625" y="45580"/>
                </a:lnTo>
                <a:lnTo>
                  <a:pt x="282549" y="43916"/>
                </a:lnTo>
                <a:lnTo>
                  <a:pt x="287362" y="42481"/>
                </a:lnTo>
                <a:lnTo>
                  <a:pt x="290080" y="42113"/>
                </a:lnTo>
                <a:lnTo>
                  <a:pt x="295935" y="42113"/>
                </a:lnTo>
                <a:lnTo>
                  <a:pt x="300253" y="43116"/>
                </a:lnTo>
                <a:lnTo>
                  <a:pt x="303758" y="44780"/>
                </a:lnTo>
                <a:lnTo>
                  <a:pt x="306184" y="47409"/>
                </a:lnTo>
                <a:lnTo>
                  <a:pt x="307619" y="51054"/>
                </a:lnTo>
                <a:lnTo>
                  <a:pt x="308432" y="55308"/>
                </a:lnTo>
                <a:lnTo>
                  <a:pt x="308432" y="63106"/>
                </a:lnTo>
                <a:lnTo>
                  <a:pt x="293992" y="63106"/>
                </a:lnTo>
                <a:lnTo>
                  <a:pt x="289306" y="63563"/>
                </a:lnTo>
                <a:lnTo>
                  <a:pt x="285140" y="64477"/>
                </a:lnTo>
                <a:lnTo>
                  <a:pt x="280974" y="65392"/>
                </a:lnTo>
                <a:lnTo>
                  <a:pt x="278599" y="80924"/>
                </a:lnTo>
                <a:lnTo>
                  <a:pt x="280149" y="77800"/>
                </a:lnTo>
                <a:lnTo>
                  <a:pt x="282981" y="75349"/>
                </a:lnTo>
                <a:lnTo>
                  <a:pt x="286677" y="73380"/>
                </a:lnTo>
                <a:lnTo>
                  <a:pt x="291642" y="72237"/>
                </a:lnTo>
                <a:lnTo>
                  <a:pt x="294563" y="71958"/>
                </a:lnTo>
                <a:lnTo>
                  <a:pt x="308432" y="71958"/>
                </a:lnTo>
                <a:lnTo>
                  <a:pt x="308432" y="86169"/>
                </a:lnTo>
                <a:lnTo>
                  <a:pt x="305409" y="89547"/>
                </a:lnTo>
                <a:lnTo>
                  <a:pt x="302514" y="92049"/>
                </a:lnTo>
                <a:lnTo>
                  <a:pt x="299770" y="93687"/>
                </a:lnTo>
                <a:lnTo>
                  <a:pt x="297014" y="95326"/>
                </a:lnTo>
                <a:lnTo>
                  <a:pt x="294017" y="96139"/>
                </a:lnTo>
                <a:lnTo>
                  <a:pt x="286829" y="96139"/>
                </a:lnTo>
                <a:lnTo>
                  <a:pt x="283743" y="95110"/>
                </a:lnTo>
                <a:lnTo>
                  <a:pt x="279323" y="90995"/>
                </a:lnTo>
                <a:lnTo>
                  <a:pt x="278218" y="88226"/>
                </a:lnTo>
                <a:lnTo>
                  <a:pt x="279298" y="104368"/>
                </a:lnTo>
                <a:lnTo>
                  <a:pt x="282155" y="105283"/>
                </a:lnTo>
                <a:lnTo>
                  <a:pt x="285343" y="105740"/>
                </a:lnTo>
                <a:lnTo>
                  <a:pt x="292887" y="105740"/>
                </a:lnTo>
                <a:lnTo>
                  <a:pt x="296684" y="104876"/>
                </a:lnTo>
                <a:lnTo>
                  <a:pt x="300291" y="103136"/>
                </a:lnTo>
                <a:lnTo>
                  <a:pt x="303885" y="101396"/>
                </a:lnTo>
                <a:lnTo>
                  <a:pt x="307149" y="98971"/>
                </a:lnTo>
                <a:lnTo>
                  <a:pt x="310070" y="95846"/>
                </a:lnTo>
                <a:lnTo>
                  <a:pt x="310070" y="102539"/>
                </a:lnTo>
                <a:lnTo>
                  <a:pt x="311492" y="104406"/>
                </a:lnTo>
                <a:lnTo>
                  <a:pt x="314058" y="104775"/>
                </a:lnTo>
                <a:lnTo>
                  <a:pt x="317715" y="104698"/>
                </a:lnTo>
                <a:lnTo>
                  <a:pt x="320636" y="102539"/>
                </a:lnTo>
                <a:lnTo>
                  <a:pt x="320636" y="53200"/>
                </a:lnTo>
                <a:lnTo>
                  <a:pt x="320167" y="49555"/>
                </a:lnTo>
                <a:lnTo>
                  <a:pt x="319227" y="46431"/>
                </a:lnTo>
                <a:lnTo>
                  <a:pt x="318287" y="43307"/>
                </a:lnTo>
                <a:lnTo>
                  <a:pt x="316763" y="40690"/>
                </a:lnTo>
                <a:lnTo>
                  <a:pt x="312597" y="36474"/>
                </a:lnTo>
                <a:lnTo>
                  <a:pt x="309867" y="34874"/>
                </a:lnTo>
                <a:close/>
              </a:path>
              <a:path w="879868" h="105740">
                <a:moveTo>
                  <a:pt x="793711" y="47447"/>
                </a:moveTo>
                <a:lnTo>
                  <a:pt x="796353" y="49034"/>
                </a:lnTo>
                <a:lnTo>
                  <a:pt x="799693" y="47244"/>
                </a:lnTo>
                <a:lnTo>
                  <a:pt x="803008" y="45580"/>
                </a:lnTo>
                <a:lnTo>
                  <a:pt x="806932" y="43916"/>
                </a:lnTo>
                <a:lnTo>
                  <a:pt x="811745" y="42481"/>
                </a:lnTo>
                <a:lnTo>
                  <a:pt x="814463" y="42113"/>
                </a:lnTo>
                <a:lnTo>
                  <a:pt x="820318" y="42113"/>
                </a:lnTo>
                <a:lnTo>
                  <a:pt x="824636" y="43116"/>
                </a:lnTo>
                <a:lnTo>
                  <a:pt x="828141" y="44780"/>
                </a:lnTo>
                <a:lnTo>
                  <a:pt x="830567" y="47409"/>
                </a:lnTo>
                <a:lnTo>
                  <a:pt x="832002" y="51054"/>
                </a:lnTo>
                <a:lnTo>
                  <a:pt x="832815" y="55308"/>
                </a:lnTo>
                <a:lnTo>
                  <a:pt x="832815" y="63106"/>
                </a:lnTo>
                <a:lnTo>
                  <a:pt x="818375" y="63106"/>
                </a:lnTo>
                <a:lnTo>
                  <a:pt x="813688" y="63563"/>
                </a:lnTo>
                <a:lnTo>
                  <a:pt x="809523" y="64477"/>
                </a:lnTo>
                <a:lnTo>
                  <a:pt x="805357" y="65392"/>
                </a:lnTo>
                <a:lnTo>
                  <a:pt x="802995" y="80924"/>
                </a:lnTo>
                <a:lnTo>
                  <a:pt x="804532" y="77800"/>
                </a:lnTo>
                <a:lnTo>
                  <a:pt x="807364" y="75349"/>
                </a:lnTo>
                <a:lnTo>
                  <a:pt x="811060" y="73380"/>
                </a:lnTo>
                <a:lnTo>
                  <a:pt x="816025" y="72237"/>
                </a:lnTo>
                <a:lnTo>
                  <a:pt x="818946" y="71958"/>
                </a:lnTo>
                <a:lnTo>
                  <a:pt x="832815" y="71958"/>
                </a:lnTo>
                <a:lnTo>
                  <a:pt x="832815" y="86169"/>
                </a:lnTo>
                <a:lnTo>
                  <a:pt x="829792" y="89547"/>
                </a:lnTo>
                <a:lnTo>
                  <a:pt x="826897" y="92049"/>
                </a:lnTo>
                <a:lnTo>
                  <a:pt x="824153" y="93687"/>
                </a:lnTo>
                <a:lnTo>
                  <a:pt x="821397" y="95326"/>
                </a:lnTo>
                <a:lnTo>
                  <a:pt x="818400" y="96139"/>
                </a:lnTo>
                <a:lnTo>
                  <a:pt x="811212" y="96139"/>
                </a:lnTo>
                <a:lnTo>
                  <a:pt x="808126" y="95110"/>
                </a:lnTo>
                <a:lnTo>
                  <a:pt x="803706" y="90995"/>
                </a:lnTo>
                <a:lnTo>
                  <a:pt x="802601" y="88226"/>
                </a:lnTo>
                <a:lnTo>
                  <a:pt x="803681" y="104368"/>
                </a:lnTo>
                <a:lnTo>
                  <a:pt x="806538" y="105283"/>
                </a:lnTo>
                <a:lnTo>
                  <a:pt x="809726" y="105740"/>
                </a:lnTo>
                <a:lnTo>
                  <a:pt x="817270" y="105740"/>
                </a:lnTo>
                <a:lnTo>
                  <a:pt x="821067" y="104876"/>
                </a:lnTo>
                <a:lnTo>
                  <a:pt x="824674" y="103136"/>
                </a:lnTo>
                <a:lnTo>
                  <a:pt x="828268" y="101396"/>
                </a:lnTo>
                <a:lnTo>
                  <a:pt x="831532" y="98971"/>
                </a:lnTo>
                <a:lnTo>
                  <a:pt x="834453" y="95846"/>
                </a:lnTo>
                <a:lnTo>
                  <a:pt x="834453" y="102539"/>
                </a:lnTo>
                <a:lnTo>
                  <a:pt x="835875" y="104406"/>
                </a:lnTo>
                <a:lnTo>
                  <a:pt x="838454" y="104775"/>
                </a:lnTo>
                <a:lnTo>
                  <a:pt x="842098" y="104698"/>
                </a:lnTo>
                <a:lnTo>
                  <a:pt x="845019" y="102539"/>
                </a:lnTo>
                <a:lnTo>
                  <a:pt x="845019" y="53200"/>
                </a:lnTo>
                <a:lnTo>
                  <a:pt x="844550" y="49555"/>
                </a:lnTo>
                <a:lnTo>
                  <a:pt x="843610" y="46431"/>
                </a:lnTo>
                <a:lnTo>
                  <a:pt x="842670" y="43307"/>
                </a:lnTo>
                <a:lnTo>
                  <a:pt x="841146" y="40690"/>
                </a:lnTo>
                <a:lnTo>
                  <a:pt x="836980" y="36474"/>
                </a:lnTo>
                <a:lnTo>
                  <a:pt x="834250" y="34874"/>
                </a:lnTo>
                <a:lnTo>
                  <a:pt x="830884" y="33782"/>
                </a:lnTo>
                <a:lnTo>
                  <a:pt x="827506" y="32689"/>
                </a:lnTo>
                <a:lnTo>
                  <a:pt x="823417" y="32143"/>
                </a:lnTo>
                <a:lnTo>
                  <a:pt x="816025" y="32143"/>
                </a:lnTo>
                <a:lnTo>
                  <a:pt x="813473" y="32385"/>
                </a:lnTo>
                <a:lnTo>
                  <a:pt x="810945" y="32854"/>
                </a:lnTo>
                <a:lnTo>
                  <a:pt x="808405" y="33324"/>
                </a:lnTo>
                <a:lnTo>
                  <a:pt x="806081" y="33921"/>
                </a:lnTo>
                <a:lnTo>
                  <a:pt x="801814" y="35356"/>
                </a:lnTo>
                <a:lnTo>
                  <a:pt x="798283" y="37020"/>
                </a:lnTo>
                <a:lnTo>
                  <a:pt x="795502" y="38646"/>
                </a:lnTo>
                <a:lnTo>
                  <a:pt x="793559" y="41338"/>
                </a:lnTo>
                <a:lnTo>
                  <a:pt x="793305" y="44272"/>
                </a:lnTo>
                <a:lnTo>
                  <a:pt x="793711" y="47447"/>
                </a:lnTo>
                <a:close/>
              </a:path>
              <a:path w="879868" h="105740">
                <a:moveTo>
                  <a:pt x="790028" y="81584"/>
                </a:moveTo>
                <a:lnTo>
                  <a:pt x="790028" y="88582"/>
                </a:lnTo>
                <a:lnTo>
                  <a:pt x="790587" y="91452"/>
                </a:lnTo>
                <a:lnTo>
                  <a:pt x="791705" y="93980"/>
                </a:lnTo>
                <a:lnTo>
                  <a:pt x="792822" y="96520"/>
                </a:lnTo>
                <a:lnTo>
                  <a:pt x="796391" y="100380"/>
                </a:lnTo>
                <a:lnTo>
                  <a:pt x="800836" y="103441"/>
                </a:lnTo>
                <a:lnTo>
                  <a:pt x="803681" y="104368"/>
                </a:lnTo>
                <a:lnTo>
                  <a:pt x="802601" y="88226"/>
                </a:lnTo>
                <a:lnTo>
                  <a:pt x="802601" y="84759"/>
                </a:lnTo>
                <a:lnTo>
                  <a:pt x="802995" y="80924"/>
                </a:lnTo>
                <a:lnTo>
                  <a:pt x="805357" y="65392"/>
                </a:lnTo>
                <a:lnTo>
                  <a:pt x="801839" y="66776"/>
                </a:lnTo>
                <a:lnTo>
                  <a:pt x="798957" y="68605"/>
                </a:lnTo>
                <a:lnTo>
                  <a:pt x="796086" y="70446"/>
                </a:lnTo>
                <a:lnTo>
                  <a:pt x="793877" y="72745"/>
                </a:lnTo>
                <a:lnTo>
                  <a:pt x="792340" y="75526"/>
                </a:lnTo>
                <a:lnTo>
                  <a:pt x="790803" y="78308"/>
                </a:lnTo>
                <a:lnTo>
                  <a:pt x="790028" y="81584"/>
                </a:lnTo>
                <a:close/>
              </a:path>
              <a:path w="879868" h="105740">
                <a:moveTo>
                  <a:pt x="265645" y="81584"/>
                </a:moveTo>
                <a:lnTo>
                  <a:pt x="265645" y="88582"/>
                </a:lnTo>
                <a:lnTo>
                  <a:pt x="266204" y="91452"/>
                </a:lnTo>
                <a:lnTo>
                  <a:pt x="267322" y="93980"/>
                </a:lnTo>
                <a:lnTo>
                  <a:pt x="268439" y="96520"/>
                </a:lnTo>
                <a:lnTo>
                  <a:pt x="272008" y="100380"/>
                </a:lnTo>
                <a:lnTo>
                  <a:pt x="276453" y="103441"/>
                </a:lnTo>
                <a:lnTo>
                  <a:pt x="279298" y="104368"/>
                </a:lnTo>
                <a:lnTo>
                  <a:pt x="278218" y="88226"/>
                </a:lnTo>
                <a:lnTo>
                  <a:pt x="278218" y="84759"/>
                </a:lnTo>
                <a:lnTo>
                  <a:pt x="278599" y="80924"/>
                </a:lnTo>
                <a:lnTo>
                  <a:pt x="280974" y="65392"/>
                </a:lnTo>
                <a:lnTo>
                  <a:pt x="277456" y="66776"/>
                </a:lnTo>
                <a:lnTo>
                  <a:pt x="274573" y="68605"/>
                </a:lnTo>
                <a:lnTo>
                  <a:pt x="271703" y="70446"/>
                </a:lnTo>
                <a:lnTo>
                  <a:pt x="269494" y="72745"/>
                </a:lnTo>
                <a:lnTo>
                  <a:pt x="267957" y="75526"/>
                </a:lnTo>
                <a:lnTo>
                  <a:pt x="266420" y="78308"/>
                </a:lnTo>
                <a:lnTo>
                  <a:pt x="265645" y="81584"/>
                </a:lnTo>
                <a:close/>
              </a:path>
              <a:path w="879868" h="105740">
                <a:moveTo>
                  <a:pt x="184200" y="95173"/>
                </a:moveTo>
                <a:lnTo>
                  <a:pt x="180987" y="94094"/>
                </a:lnTo>
                <a:lnTo>
                  <a:pt x="177888" y="91935"/>
                </a:lnTo>
                <a:lnTo>
                  <a:pt x="174802" y="89776"/>
                </a:lnTo>
                <a:lnTo>
                  <a:pt x="171551" y="86639"/>
                </a:lnTo>
                <a:lnTo>
                  <a:pt x="168160" y="82524"/>
                </a:lnTo>
                <a:lnTo>
                  <a:pt x="170522" y="98056"/>
                </a:lnTo>
                <a:lnTo>
                  <a:pt x="173990" y="100926"/>
                </a:lnTo>
                <a:lnTo>
                  <a:pt x="177469" y="103060"/>
                </a:lnTo>
                <a:lnTo>
                  <a:pt x="180975" y="104686"/>
                </a:lnTo>
                <a:lnTo>
                  <a:pt x="184594" y="105537"/>
                </a:lnTo>
                <a:lnTo>
                  <a:pt x="188696" y="105740"/>
                </a:lnTo>
                <a:lnTo>
                  <a:pt x="193319" y="105740"/>
                </a:lnTo>
                <a:lnTo>
                  <a:pt x="197408" y="104876"/>
                </a:lnTo>
                <a:lnTo>
                  <a:pt x="200977" y="103136"/>
                </a:lnTo>
                <a:lnTo>
                  <a:pt x="204546" y="101396"/>
                </a:lnTo>
                <a:lnTo>
                  <a:pt x="207568" y="98894"/>
                </a:lnTo>
                <a:lnTo>
                  <a:pt x="210019" y="95618"/>
                </a:lnTo>
                <a:lnTo>
                  <a:pt x="212470" y="92341"/>
                </a:lnTo>
                <a:lnTo>
                  <a:pt x="214337" y="88392"/>
                </a:lnTo>
                <a:lnTo>
                  <a:pt x="215607" y="83756"/>
                </a:lnTo>
                <a:lnTo>
                  <a:pt x="216865" y="79108"/>
                </a:lnTo>
                <a:lnTo>
                  <a:pt x="217500" y="73888"/>
                </a:lnTo>
                <a:lnTo>
                  <a:pt x="217500" y="63233"/>
                </a:lnTo>
                <a:lnTo>
                  <a:pt x="217004" y="58610"/>
                </a:lnTo>
                <a:lnTo>
                  <a:pt x="216014" y="54241"/>
                </a:lnTo>
                <a:lnTo>
                  <a:pt x="215023" y="49885"/>
                </a:lnTo>
                <a:lnTo>
                  <a:pt x="213448" y="46075"/>
                </a:lnTo>
                <a:lnTo>
                  <a:pt x="211289" y="42824"/>
                </a:lnTo>
                <a:lnTo>
                  <a:pt x="209130" y="39573"/>
                </a:lnTo>
                <a:lnTo>
                  <a:pt x="206324" y="36982"/>
                </a:lnTo>
                <a:lnTo>
                  <a:pt x="202882" y="35052"/>
                </a:lnTo>
                <a:lnTo>
                  <a:pt x="199961" y="48488"/>
                </a:lnTo>
                <a:lnTo>
                  <a:pt x="202552" y="53454"/>
                </a:lnTo>
                <a:lnTo>
                  <a:pt x="203466" y="56311"/>
                </a:lnTo>
                <a:lnTo>
                  <a:pt x="203987" y="59524"/>
                </a:lnTo>
                <a:lnTo>
                  <a:pt x="204508" y="62750"/>
                </a:lnTo>
                <a:lnTo>
                  <a:pt x="204774" y="66078"/>
                </a:lnTo>
                <a:lnTo>
                  <a:pt x="204774" y="72631"/>
                </a:lnTo>
                <a:lnTo>
                  <a:pt x="204457" y="75717"/>
                </a:lnTo>
                <a:lnTo>
                  <a:pt x="203834" y="78765"/>
                </a:lnTo>
                <a:lnTo>
                  <a:pt x="203212" y="81813"/>
                </a:lnTo>
                <a:lnTo>
                  <a:pt x="202209" y="84569"/>
                </a:lnTo>
                <a:lnTo>
                  <a:pt x="200837" y="87033"/>
                </a:lnTo>
                <a:lnTo>
                  <a:pt x="197688" y="91452"/>
                </a:lnTo>
                <a:lnTo>
                  <a:pt x="193294" y="94437"/>
                </a:lnTo>
                <a:lnTo>
                  <a:pt x="190652" y="95173"/>
                </a:lnTo>
                <a:lnTo>
                  <a:pt x="184200" y="95173"/>
                </a:lnTo>
                <a:close/>
              </a:path>
              <a:path w="879868" h="105740">
                <a:moveTo>
                  <a:pt x="674204" y="101650"/>
                </a:moveTo>
                <a:lnTo>
                  <a:pt x="673696" y="79095"/>
                </a:lnTo>
                <a:lnTo>
                  <a:pt x="673023" y="75882"/>
                </a:lnTo>
                <a:lnTo>
                  <a:pt x="672680" y="72428"/>
                </a:lnTo>
                <a:lnTo>
                  <a:pt x="670801" y="99263"/>
                </a:lnTo>
                <a:lnTo>
                  <a:pt x="674204" y="101650"/>
                </a:lnTo>
                <a:close/>
              </a:path>
              <a:path w="879868" h="105740">
                <a:moveTo>
                  <a:pt x="452780" y="101650"/>
                </a:moveTo>
                <a:lnTo>
                  <a:pt x="452272" y="79095"/>
                </a:lnTo>
                <a:lnTo>
                  <a:pt x="451599" y="75882"/>
                </a:lnTo>
                <a:lnTo>
                  <a:pt x="451256" y="72428"/>
                </a:lnTo>
                <a:lnTo>
                  <a:pt x="449376" y="99263"/>
                </a:lnTo>
                <a:lnTo>
                  <a:pt x="452780" y="101650"/>
                </a:lnTo>
                <a:close/>
              </a:path>
              <a:path w="879868" h="105740">
                <a:moveTo>
                  <a:pt x="84480" y="101650"/>
                </a:moveTo>
                <a:lnTo>
                  <a:pt x="83972" y="79095"/>
                </a:lnTo>
                <a:lnTo>
                  <a:pt x="83299" y="75882"/>
                </a:lnTo>
                <a:lnTo>
                  <a:pt x="82956" y="72428"/>
                </a:lnTo>
                <a:lnTo>
                  <a:pt x="81076" y="99263"/>
                </a:lnTo>
                <a:lnTo>
                  <a:pt x="84480" y="101650"/>
                </a:lnTo>
                <a:close/>
              </a:path>
              <a:path w="879868" h="105740">
                <a:moveTo>
                  <a:pt x="408736" y="103746"/>
                </a:moveTo>
                <a:lnTo>
                  <a:pt x="411429" y="104622"/>
                </a:lnTo>
                <a:lnTo>
                  <a:pt x="414401" y="104775"/>
                </a:lnTo>
                <a:lnTo>
                  <a:pt x="417449" y="104622"/>
                </a:lnTo>
                <a:lnTo>
                  <a:pt x="420573" y="102463"/>
                </a:lnTo>
                <a:lnTo>
                  <a:pt x="420573" y="35496"/>
                </a:lnTo>
                <a:lnTo>
                  <a:pt x="420077" y="34226"/>
                </a:lnTo>
                <a:lnTo>
                  <a:pt x="417449" y="33337"/>
                </a:lnTo>
                <a:lnTo>
                  <a:pt x="414401" y="33185"/>
                </a:lnTo>
                <a:lnTo>
                  <a:pt x="411429" y="33337"/>
                </a:lnTo>
                <a:lnTo>
                  <a:pt x="408292" y="35496"/>
                </a:lnTo>
                <a:lnTo>
                  <a:pt x="408292" y="102463"/>
                </a:lnTo>
                <a:lnTo>
                  <a:pt x="408736" y="103746"/>
                </a:lnTo>
                <a:close/>
              </a:path>
              <a:path w="879868" h="105740">
                <a:moveTo>
                  <a:pt x="351320" y="60502"/>
                </a:moveTo>
                <a:lnTo>
                  <a:pt x="352894" y="53911"/>
                </a:lnTo>
                <a:lnTo>
                  <a:pt x="356044" y="49377"/>
                </a:lnTo>
                <a:lnTo>
                  <a:pt x="359194" y="44831"/>
                </a:lnTo>
                <a:lnTo>
                  <a:pt x="363728" y="42570"/>
                </a:lnTo>
                <a:lnTo>
                  <a:pt x="372503" y="42570"/>
                </a:lnTo>
                <a:lnTo>
                  <a:pt x="374992" y="42976"/>
                </a:lnTo>
                <a:lnTo>
                  <a:pt x="379209" y="44615"/>
                </a:lnTo>
                <a:lnTo>
                  <a:pt x="382498" y="46507"/>
                </a:lnTo>
                <a:lnTo>
                  <a:pt x="385216" y="48412"/>
                </a:lnTo>
                <a:lnTo>
                  <a:pt x="388010" y="50457"/>
                </a:lnTo>
                <a:lnTo>
                  <a:pt x="390829" y="48526"/>
                </a:lnTo>
                <a:lnTo>
                  <a:pt x="391058" y="45237"/>
                </a:lnTo>
                <a:lnTo>
                  <a:pt x="390931" y="42418"/>
                </a:lnTo>
                <a:lnTo>
                  <a:pt x="389902" y="39839"/>
                </a:lnTo>
                <a:lnTo>
                  <a:pt x="387350" y="37452"/>
                </a:lnTo>
                <a:lnTo>
                  <a:pt x="384721" y="35763"/>
                </a:lnTo>
                <a:lnTo>
                  <a:pt x="381533" y="34378"/>
                </a:lnTo>
                <a:lnTo>
                  <a:pt x="378002" y="33210"/>
                </a:lnTo>
                <a:lnTo>
                  <a:pt x="373976" y="32423"/>
                </a:lnTo>
                <a:lnTo>
                  <a:pt x="369773" y="32219"/>
                </a:lnTo>
                <a:lnTo>
                  <a:pt x="365366" y="32219"/>
                </a:lnTo>
                <a:lnTo>
                  <a:pt x="361251" y="32956"/>
                </a:lnTo>
                <a:lnTo>
                  <a:pt x="357454" y="34417"/>
                </a:lnTo>
                <a:lnTo>
                  <a:pt x="353669" y="35877"/>
                </a:lnTo>
                <a:lnTo>
                  <a:pt x="350367" y="38125"/>
                </a:lnTo>
                <a:lnTo>
                  <a:pt x="347560" y="41148"/>
                </a:lnTo>
                <a:lnTo>
                  <a:pt x="344754" y="44170"/>
                </a:lnTo>
                <a:lnTo>
                  <a:pt x="342557" y="48056"/>
                </a:lnTo>
                <a:lnTo>
                  <a:pt x="340944" y="52793"/>
                </a:lnTo>
                <a:lnTo>
                  <a:pt x="339331" y="57531"/>
                </a:lnTo>
                <a:lnTo>
                  <a:pt x="338518" y="63207"/>
                </a:lnTo>
                <a:lnTo>
                  <a:pt x="338518" y="75603"/>
                </a:lnTo>
                <a:lnTo>
                  <a:pt x="339178" y="80721"/>
                </a:lnTo>
                <a:lnTo>
                  <a:pt x="340499" y="85166"/>
                </a:lnTo>
                <a:lnTo>
                  <a:pt x="341807" y="89611"/>
                </a:lnTo>
                <a:lnTo>
                  <a:pt x="343712" y="93357"/>
                </a:lnTo>
                <a:lnTo>
                  <a:pt x="346227" y="96405"/>
                </a:lnTo>
                <a:lnTo>
                  <a:pt x="348729" y="99453"/>
                </a:lnTo>
                <a:lnTo>
                  <a:pt x="351840" y="101777"/>
                </a:lnTo>
                <a:lnTo>
                  <a:pt x="355561" y="103365"/>
                </a:lnTo>
                <a:lnTo>
                  <a:pt x="359283" y="104952"/>
                </a:lnTo>
                <a:lnTo>
                  <a:pt x="363550" y="105740"/>
                </a:lnTo>
                <a:lnTo>
                  <a:pt x="370687" y="105740"/>
                </a:lnTo>
                <a:lnTo>
                  <a:pt x="375132" y="105067"/>
                </a:lnTo>
                <a:lnTo>
                  <a:pt x="379336" y="104038"/>
                </a:lnTo>
                <a:lnTo>
                  <a:pt x="383057" y="102603"/>
                </a:lnTo>
                <a:lnTo>
                  <a:pt x="386219" y="100863"/>
                </a:lnTo>
                <a:lnTo>
                  <a:pt x="390004" y="97942"/>
                </a:lnTo>
                <a:lnTo>
                  <a:pt x="391236" y="95084"/>
                </a:lnTo>
                <a:lnTo>
                  <a:pt x="391248" y="89700"/>
                </a:lnTo>
                <a:lnTo>
                  <a:pt x="390486" y="87109"/>
                </a:lnTo>
                <a:lnTo>
                  <a:pt x="387921" y="87045"/>
                </a:lnTo>
                <a:lnTo>
                  <a:pt x="384467" y="89750"/>
                </a:lnTo>
                <a:lnTo>
                  <a:pt x="381342" y="91884"/>
                </a:lnTo>
                <a:lnTo>
                  <a:pt x="377367" y="93764"/>
                </a:lnTo>
                <a:lnTo>
                  <a:pt x="372757" y="95097"/>
                </a:lnTo>
                <a:lnTo>
                  <a:pt x="366953" y="95097"/>
                </a:lnTo>
                <a:lnTo>
                  <a:pt x="364312" y="94564"/>
                </a:lnTo>
                <a:lnTo>
                  <a:pt x="362000" y="93497"/>
                </a:lnTo>
                <a:lnTo>
                  <a:pt x="357746" y="90805"/>
                </a:lnTo>
                <a:lnTo>
                  <a:pt x="354571" y="86448"/>
                </a:lnTo>
                <a:lnTo>
                  <a:pt x="353364" y="83731"/>
                </a:lnTo>
                <a:lnTo>
                  <a:pt x="352552" y="80479"/>
                </a:lnTo>
                <a:lnTo>
                  <a:pt x="351726" y="77228"/>
                </a:lnTo>
                <a:lnTo>
                  <a:pt x="351320" y="73444"/>
                </a:lnTo>
                <a:lnTo>
                  <a:pt x="351320" y="60502"/>
                </a:lnTo>
                <a:close/>
              </a:path>
              <a:path w="879868" h="105740">
                <a:moveTo>
                  <a:pt x="535266" y="44348"/>
                </a:moveTo>
                <a:lnTo>
                  <a:pt x="535190" y="34759"/>
                </a:lnTo>
                <a:lnTo>
                  <a:pt x="532485" y="33299"/>
                </a:lnTo>
                <a:lnTo>
                  <a:pt x="527011" y="33299"/>
                </a:lnTo>
                <a:lnTo>
                  <a:pt x="524179" y="35496"/>
                </a:lnTo>
                <a:lnTo>
                  <a:pt x="524179" y="102463"/>
                </a:lnTo>
                <a:lnTo>
                  <a:pt x="524624" y="103746"/>
                </a:lnTo>
                <a:lnTo>
                  <a:pt x="527316" y="104622"/>
                </a:lnTo>
                <a:lnTo>
                  <a:pt x="530288" y="104775"/>
                </a:lnTo>
                <a:lnTo>
                  <a:pt x="533336" y="104622"/>
                </a:lnTo>
                <a:lnTo>
                  <a:pt x="536460" y="102463"/>
                </a:lnTo>
                <a:lnTo>
                  <a:pt x="536460" y="55664"/>
                </a:lnTo>
                <a:lnTo>
                  <a:pt x="539838" y="51447"/>
                </a:lnTo>
                <a:lnTo>
                  <a:pt x="543064" y="48247"/>
                </a:lnTo>
                <a:lnTo>
                  <a:pt x="546138" y="46062"/>
                </a:lnTo>
                <a:lnTo>
                  <a:pt x="549211" y="43878"/>
                </a:lnTo>
                <a:lnTo>
                  <a:pt x="552284" y="42786"/>
                </a:lnTo>
                <a:lnTo>
                  <a:pt x="555358" y="42786"/>
                </a:lnTo>
                <a:lnTo>
                  <a:pt x="559841" y="43230"/>
                </a:lnTo>
                <a:lnTo>
                  <a:pt x="563460" y="45021"/>
                </a:lnTo>
                <a:lnTo>
                  <a:pt x="566077" y="47993"/>
                </a:lnTo>
                <a:lnTo>
                  <a:pt x="568083" y="51689"/>
                </a:lnTo>
                <a:lnTo>
                  <a:pt x="569277" y="56349"/>
                </a:lnTo>
                <a:lnTo>
                  <a:pt x="569582" y="59436"/>
                </a:lnTo>
                <a:lnTo>
                  <a:pt x="569582" y="102463"/>
                </a:lnTo>
                <a:lnTo>
                  <a:pt x="570077" y="103746"/>
                </a:lnTo>
                <a:lnTo>
                  <a:pt x="572706" y="104622"/>
                </a:lnTo>
                <a:lnTo>
                  <a:pt x="575754" y="104775"/>
                </a:lnTo>
                <a:lnTo>
                  <a:pt x="578726" y="104622"/>
                </a:lnTo>
                <a:lnTo>
                  <a:pt x="581850" y="102463"/>
                </a:lnTo>
                <a:lnTo>
                  <a:pt x="581850" y="56857"/>
                </a:lnTo>
                <a:lnTo>
                  <a:pt x="581444" y="52768"/>
                </a:lnTo>
                <a:lnTo>
                  <a:pt x="580631" y="49377"/>
                </a:lnTo>
                <a:lnTo>
                  <a:pt x="579805" y="45974"/>
                </a:lnTo>
                <a:lnTo>
                  <a:pt x="578459" y="43014"/>
                </a:lnTo>
                <a:lnTo>
                  <a:pt x="576567" y="40474"/>
                </a:lnTo>
                <a:lnTo>
                  <a:pt x="572223" y="35928"/>
                </a:lnTo>
                <a:lnTo>
                  <a:pt x="569163" y="34417"/>
                </a:lnTo>
                <a:lnTo>
                  <a:pt x="566115" y="32905"/>
                </a:lnTo>
                <a:lnTo>
                  <a:pt x="562356" y="32143"/>
                </a:lnTo>
                <a:lnTo>
                  <a:pt x="554075" y="32143"/>
                </a:lnTo>
                <a:lnTo>
                  <a:pt x="550291" y="33121"/>
                </a:lnTo>
                <a:lnTo>
                  <a:pt x="546544" y="35090"/>
                </a:lnTo>
                <a:lnTo>
                  <a:pt x="542797" y="37045"/>
                </a:lnTo>
                <a:lnTo>
                  <a:pt x="539038" y="40132"/>
                </a:lnTo>
                <a:lnTo>
                  <a:pt x="535266" y="44348"/>
                </a:lnTo>
                <a:close/>
              </a:path>
              <a:path w="879868" h="105740">
                <a:moveTo>
                  <a:pt x="749592" y="92976"/>
                </a:moveTo>
                <a:lnTo>
                  <a:pt x="750316" y="95834"/>
                </a:lnTo>
                <a:lnTo>
                  <a:pt x="753046" y="100050"/>
                </a:lnTo>
                <a:lnTo>
                  <a:pt x="756666" y="103301"/>
                </a:lnTo>
                <a:lnTo>
                  <a:pt x="761631" y="105130"/>
                </a:lnTo>
                <a:lnTo>
                  <a:pt x="764603" y="105587"/>
                </a:lnTo>
                <a:lnTo>
                  <a:pt x="770369" y="105524"/>
                </a:lnTo>
                <a:lnTo>
                  <a:pt x="773722" y="105029"/>
                </a:lnTo>
                <a:lnTo>
                  <a:pt x="776668" y="104305"/>
                </a:lnTo>
                <a:lnTo>
                  <a:pt x="779945" y="101828"/>
                </a:lnTo>
                <a:lnTo>
                  <a:pt x="780427" y="98996"/>
                </a:lnTo>
                <a:lnTo>
                  <a:pt x="780376" y="95923"/>
                </a:lnTo>
                <a:lnTo>
                  <a:pt x="778967" y="93014"/>
                </a:lnTo>
                <a:lnTo>
                  <a:pt x="776287" y="93814"/>
                </a:lnTo>
                <a:lnTo>
                  <a:pt x="773214" y="94767"/>
                </a:lnTo>
                <a:lnTo>
                  <a:pt x="770166" y="95097"/>
                </a:lnTo>
                <a:lnTo>
                  <a:pt x="766648" y="95097"/>
                </a:lnTo>
                <a:lnTo>
                  <a:pt x="764197" y="93916"/>
                </a:lnTo>
                <a:lnTo>
                  <a:pt x="761466" y="89204"/>
                </a:lnTo>
                <a:lnTo>
                  <a:pt x="760793" y="85725"/>
                </a:lnTo>
                <a:lnTo>
                  <a:pt x="760793" y="43751"/>
                </a:lnTo>
                <a:lnTo>
                  <a:pt x="777976" y="43751"/>
                </a:lnTo>
                <a:lnTo>
                  <a:pt x="779310" y="43357"/>
                </a:lnTo>
                <a:lnTo>
                  <a:pt x="780427" y="40474"/>
                </a:lnTo>
                <a:lnTo>
                  <a:pt x="780288" y="36309"/>
                </a:lnTo>
                <a:lnTo>
                  <a:pt x="777976" y="33566"/>
                </a:lnTo>
                <a:lnTo>
                  <a:pt x="760793" y="33566"/>
                </a:lnTo>
                <a:lnTo>
                  <a:pt x="760793" y="17640"/>
                </a:lnTo>
                <a:lnTo>
                  <a:pt x="760298" y="16370"/>
                </a:lnTo>
                <a:lnTo>
                  <a:pt x="757669" y="15405"/>
                </a:lnTo>
                <a:lnTo>
                  <a:pt x="754608" y="15252"/>
                </a:lnTo>
                <a:lnTo>
                  <a:pt x="751636" y="15405"/>
                </a:lnTo>
                <a:lnTo>
                  <a:pt x="748512" y="17640"/>
                </a:lnTo>
                <a:lnTo>
                  <a:pt x="748512" y="33566"/>
                </a:lnTo>
                <a:lnTo>
                  <a:pt x="739203" y="33566"/>
                </a:lnTo>
                <a:lnTo>
                  <a:pt x="737146" y="35140"/>
                </a:lnTo>
                <a:lnTo>
                  <a:pt x="736676" y="37757"/>
                </a:lnTo>
                <a:lnTo>
                  <a:pt x="736676" y="40474"/>
                </a:lnTo>
                <a:lnTo>
                  <a:pt x="739140" y="43751"/>
                </a:lnTo>
                <a:lnTo>
                  <a:pt x="748512" y="43751"/>
                </a:lnTo>
                <a:lnTo>
                  <a:pt x="748512" y="86766"/>
                </a:lnTo>
                <a:lnTo>
                  <a:pt x="748868" y="90131"/>
                </a:lnTo>
                <a:lnTo>
                  <a:pt x="749592" y="92976"/>
                </a:lnTo>
                <a:close/>
              </a:path>
              <a:path w="879868" h="105740">
                <a:moveTo>
                  <a:pt x="33578" y="8470"/>
                </a:moveTo>
                <a:lnTo>
                  <a:pt x="29756" y="8128"/>
                </a:lnTo>
                <a:lnTo>
                  <a:pt x="25679" y="8039"/>
                </a:lnTo>
                <a:lnTo>
                  <a:pt x="12801" y="18605"/>
                </a:lnTo>
                <a:lnTo>
                  <a:pt x="24637" y="18605"/>
                </a:lnTo>
                <a:lnTo>
                  <a:pt x="29070" y="18783"/>
                </a:lnTo>
                <a:lnTo>
                  <a:pt x="33680" y="19469"/>
                </a:lnTo>
                <a:lnTo>
                  <a:pt x="38074" y="21577"/>
                </a:lnTo>
                <a:lnTo>
                  <a:pt x="42037" y="24828"/>
                </a:lnTo>
                <a:lnTo>
                  <a:pt x="43497" y="27457"/>
                </a:lnTo>
                <a:lnTo>
                  <a:pt x="44970" y="30086"/>
                </a:lnTo>
                <a:lnTo>
                  <a:pt x="45694" y="33362"/>
                </a:lnTo>
                <a:lnTo>
                  <a:pt x="45694" y="40157"/>
                </a:lnTo>
                <a:lnTo>
                  <a:pt x="45250" y="42824"/>
                </a:lnTo>
                <a:lnTo>
                  <a:pt x="43459" y="47739"/>
                </a:lnTo>
                <a:lnTo>
                  <a:pt x="43395" y="63995"/>
                </a:lnTo>
                <a:lnTo>
                  <a:pt x="47028" y="61887"/>
                </a:lnTo>
                <a:lnTo>
                  <a:pt x="49974" y="59156"/>
                </a:lnTo>
                <a:lnTo>
                  <a:pt x="52920" y="56426"/>
                </a:lnTo>
                <a:lnTo>
                  <a:pt x="55194" y="53136"/>
                </a:lnTo>
                <a:lnTo>
                  <a:pt x="56781" y="49263"/>
                </a:lnTo>
                <a:lnTo>
                  <a:pt x="58369" y="45389"/>
                </a:lnTo>
                <a:lnTo>
                  <a:pt x="59169" y="41046"/>
                </a:lnTo>
                <a:lnTo>
                  <a:pt x="59169" y="32613"/>
                </a:lnTo>
                <a:lnTo>
                  <a:pt x="58661" y="29311"/>
                </a:lnTo>
                <a:lnTo>
                  <a:pt x="57645" y="26301"/>
                </a:lnTo>
                <a:lnTo>
                  <a:pt x="56616" y="23304"/>
                </a:lnTo>
                <a:lnTo>
                  <a:pt x="55168" y="20662"/>
                </a:lnTo>
                <a:lnTo>
                  <a:pt x="53289" y="18376"/>
                </a:lnTo>
                <a:lnTo>
                  <a:pt x="49110" y="14173"/>
                </a:lnTo>
                <a:lnTo>
                  <a:pt x="46405" y="12611"/>
                </a:lnTo>
                <a:lnTo>
                  <a:pt x="43700" y="11049"/>
                </a:lnTo>
                <a:lnTo>
                  <a:pt x="41046" y="9982"/>
                </a:lnTo>
                <a:lnTo>
                  <a:pt x="38442" y="9410"/>
                </a:lnTo>
                <a:lnTo>
                  <a:pt x="35839" y="8839"/>
                </a:lnTo>
                <a:lnTo>
                  <a:pt x="33578" y="8470"/>
                </a:lnTo>
                <a:close/>
              </a:path>
              <a:path w="879868" h="105740">
                <a:moveTo>
                  <a:pt x="421995" y="12877"/>
                </a:moveTo>
                <a:lnTo>
                  <a:pt x="421995" y="10045"/>
                </a:lnTo>
                <a:lnTo>
                  <a:pt x="420395" y="7112"/>
                </a:lnTo>
                <a:lnTo>
                  <a:pt x="417347" y="5575"/>
                </a:lnTo>
                <a:lnTo>
                  <a:pt x="411543" y="5575"/>
                </a:lnTo>
                <a:lnTo>
                  <a:pt x="408444" y="7137"/>
                </a:lnTo>
                <a:lnTo>
                  <a:pt x="406806" y="10147"/>
                </a:lnTo>
                <a:lnTo>
                  <a:pt x="406806" y="15849"/>
                </a:lnTo>
                <a:lnTo>
                  <a:pt x="408406" y="18783"/>
                </a:lnTo>
                <a:lnTo>
                  <a:pt x="411441" y="20320"/>
                </a:lnTo>
                <a:lnTo>
                  <a:pt x="417245" y="20320"/>
                </a:lnTo>
                <a:lnTo>
                  <a:pt x="420357" y="18757"/>
                </a:lnTo>
                <a:lnTo>
                  <a:pt x="421995" y="15748"/>
                </a:lnTo>
                <a:lnTo>
                  <a:pt x="421995" y="12877"/>
                </a:lnTo>
                <a:close/>
              </a:path>
              <a:path w="879868" h="105740">
                <a:moveTo>
                  <a:pt x="868032" y="103746"/>
                </a:moveTo>
                <a:lnTo>
                  <a:pt x="870724" y="104622"/>
                </a:lnTo>
                <a:lnTo>
                  <a:pt x="873696" y="104775"/>
                </a:lnTo>
                <a:lnTo>
                  <a:pt x="876744" y="104622"/>
                </a:lnTo>
                <a:lnTo>
                  <a:pt x="879868" y="102463"/>
                </a:lnTo>
                <a:lnTo>
                  <a:pt x="879868" y="3048"/>
                </a:lnTo>
                <a:lnTo>
                  <a:pt x="879373" y="1714"/>
                </a:lnTo>
                <a:lnTo>
                  <a:pt x="876744" y="812"/>
                </a:lnTo>
                <a:lnTo>
                  <a:pt x="873696" y="673"/>
                </a:lnTo>
                <a:lnTo>
                  <a:pt x="870724" y="812"/>
                </a:lnTo>
                <a:lnTo>
                  <a:pt x="867587" y="3048"/>
                </a:lnTo>
                <a:lnTo>
                  <a:pt x="867587" y="102463"/>
                </a:lnTo>
                <a:lnTo>
                  <a:pt x="868032" y="103746"/>
                </a:lnTo>
                <a:close/>
              </a:path>
              <a:path w="879868" h="105740">
                <a:moveTo>
                  <a:pt x="235699" y="103746"/>
                </a:moveTo>
                <a:lnTo>
                  <a:pt x="238391" y="104622"/>
                </a:lnTo>
                <a:lnTo>
                  <a:pt x="241363" y="104775"/>
                </a:lnTo>
                <a:lnTo>
                  <a:pt x="244411" y="104622"/>
                </a:lnTo>
                <a:lnTo>
                  <a:pt x="247535" y="102463"/>
                </a:lnTo>
                <a:lnTo>
                  <a:pt x="247535" y="3048"/>
                </a:lnTo>
                <a:lnTo>
                  <a:pt x="247040" y="1714"/>
                </a:lnTo>
                <a:lnTo>
                  <a:pt x="244411" y="812"/>
                </a:lnTo>
                <a:lnTo>
                  <a:pt x="241363" y="673"/>
                </a:lnTo>
                <a:lnTo>
                  <a:pt x="238391" y="812"/>
                </a:lnTo>
                <a:lnTo>
                  <a:pt x="235254" y="3048"/>
                </a:lnTo>
                <a:lnTo>
                  <a:pt x="235254" y="102463"/>
                </a:lnTo>
                <a:lnTo>
                  <a:pt x="235699" y="103746"/>
                </a:lnTo>
                <a:close/>
              </a:path>
              <a:path w="879868" h="105740">
                <a:moveTo>
                  <a:pt x="469023" y="23063"/>
                </a:moveTo>
                <a:lnTo>
                  <a:pt x="471970" y="23139"/>
                </a:lnTo>
                <a:lnTo>
                  <a:pt x="474687" y="22834"/>
                </a:lnTo>
                <a:lnTo>
                  <a:pt x="477304" y="20764"/>
                </a:lnTo>
                <a:lnTo>
                  <a:pt x="490778" y="3429"/>
                </a:lnTo>
                <a:lnTo>
                  <a:pt x="491172" y="2971"/>
                </a:lnTo>
                <a:lnTo>
                  <a:pt x="489178" y="254"/>
                </a:lnTo>
                <a:lnTo>
                  <a:pt x="485787" y="0"/>
                </a:lnTo>
                <a:lnTo>
                  <a:pt x="484593" y="0"/>
                </a:lnTo>
                <a:lnTo>
                  <a:pt x="481190" y="393"/>
                </a:lnTo>
                <a:lnTo>
                  <a:pt x="478116" y="2755"/>
                </a:lnTo>
                <a:lnTo>
                  <a:pt x="467334" y="19939"/>
                </a:lnTo>
                <a:lnTo>
                  <a:pt x="466991" y="20485"/>
                </a:lnTo>
                <a:lnTo>
                  <a:pt x="469023" y="23063"/>
                </a:lnTo>
                <a:close/>
              </a:path>
              <a:path w="879868" h="105740">
                <a:moveTo>
                  <a:pt x="5067" y="8039"/>
                </a:moveTo>
                <a:lnTo>
                  <a:pt x="3771" y="8039"/>
                </a:lnTo>
                <a:lnTo>
                  <a:pt x="533" y="10147"/>
                </a:lnTo>
                <a:lnTo>
                  <a:pt x="0" y="13538"/>
                </a:lnTo>
                <a:lnTo>
                  <a:pt x="0" y="102387"/>
                </a:lnTo>
                <a:lnTo>
                  <a:pt x="508" y="103733"/>
                </a:lnTo>
                <a:lnTo>
                  <a:pt x="3314" y="104584"/>
                </a:lnTo>
                <a:lnTo>
                  <a:pt x="6400" y="104775"/>
                </a:lnTo>
                <a:lnTo>
                  <a:pt x="9499" y="104584"/>
                </a:lnTo>
                <a:lnTo>
                  <a:pt x="12801" y="102387"/>
                </a:lnTo>
                <a:lnTo>
                  <a:pt x="12801" y="67716"/>
                </a:lnTo>
                <a:lnTo>
                  <a:pt x="29692" y="67716"/>
                </a:lnTo>
                <a:lnTo>
                  <a:pt x="34823" y="66967"/>
                </a:lnTo>
                <a:lnTo>
                  <a:pt x="39115" y="65481"/>
                </a:lnTo>
                <a:lnTo>
                  <a:pt x="43395" y="63995"/>
                </a:lnTo>
                <a:lnTo>
                  <a:pt x="43459" y="47739"/>
                </a:lnTo>
                <a:lnTo>
                  <a:pt x="40411" y="51600"/>
                </a:lnTo>
                <a:lnTo>
                  <a:pt x="36525" y="54749"/>
                </a:lnTo>
                <a:lnTo>
                  <a:pt x="33972" y="55740"/>
                </a:lnTo>
                <a:lnTo>
                  <a:pt x="31419" y="56730"/>
                </a:lnTo>
                <a:lnTo>
                  <a:pt x="28206" y="57226"/>
                </a:lnTo>
                <a:lnTo>
                  <a:pt x="12801" y="57226"/>
                </a:lnTo>
                <a:lnTo>
                  <a:pt x="12801" y="18605"/>
                </a:lnTo>
                <a:lnTo>
                  <a:pt x="25679" y="8039"/>
                </a:lnTo>
                <a:lnTo>
                  <a:pt x="5067" y="8039"/>
                </a:lnTo>
                <a:close/>
              </a:path>
              <a:path w="879868" h="105740">
                <a:moveTo>
                  <a:pt x="623404" y="103733"/>
                </a:moveTo>
                <a:lnTo>
                  <a:pt x="626262" y="104584"/>
                </a:lnTo>
                <a:lnTo>
                  <a:pt x="629310" y="104775"/>
                </a:lnTo>
                <a:lnTo>
                  <a:pt x="632396" y="104584"/>
                </a:lnTo>
                <a:lnTo>
                  <a:pt x="635711" y="102387"/>
                </a:lnTo>
                <a:lnTo>
                  <a:pt x="635711" y="18897"/>
                </a:lnTo>
                <a:lnTo>
                  <a:pt x="662787" y="18897"/>
                </a:lnTo>
                <a:lnTo>
                  <a:pt x="664908" y="17246"/>
                </a:lnTo>
                <a:lnTo>
                  <a:pt x="665327" y="14490"/>
                </a:lnTo>
                <a:lnTo>
                  <a:pt x="665175" y="11049"/>
                </a:lnTo>
                <a:lnTo>
                  <a:pt x="662787" y="8039"/>
                </a:lnTo>
                <a:lnTo>
                  <a:pt x="595820" y="8039"/>
                </a:lnTo>
                <a:lnTo>
                  <a:pt x="593763" y="9753"/>
                </a:lnTo>
                <a:lnTo>
                  <a:pt x="593293" y="12598"/>
                </a:lnTo>
                <a:lnTo>
                  <a:pt x="593471" y="16002"/>
                </a:lnTo>
                <a:lnTo>
                  <a:pt x="595820" y="18897"/>
                </a:lnTo>
                <a:lnTo>
                  <a:pt x="622909" y="18897"/>
                </a:lnTo>
                <a:lnTo>
                  <a:pt x="622909" y="102387"/>
                </a:lnTo>
                <a:lnTo>
                  <a:pt x="623404" y="103733"/>
                </a:lnTo>
                <a:close/>
              </a:path>
              <a:path w="879868" h="105740">
                <a:moveTo>
                  <a:pt x="70904" y="80289"/>
                </a:moveTo>
                <a:lnTo>
                  <a:pt x="72237" y="84759"/>
                </a:lnTo>
                <a:lnTo>
                  <a:pt x="73583" y="89217"/>
                </a:lnTo>
                <a:lnTo>
                  <a:pt x="75615" y="93014"/>
                </a:lnTo>
                <a:lnTo>
                  <a:pt x="78346" y="96139"/>
                </a:lnTo>
                <a:lnTo>
                  <a:pt x="81076" y="99263"/>
                </a:lnTo>
                <a:lnTo>
                  <a:pt x="82956" y="72428"/>
                </a:lnTo>
                <a:lnTo>
                  <a:pt x="82956" y="64935"/>
                </a:lnTo>
                <a:lnTo>
                  <a:pt x="83362" y="61417"/>
                </a:lnTo>
                <a:lnTo>
                  <a:pt x="84188" y="58191"/>
                </a:lnTo>
                <a:lnTo>
                  <a:pt x="85026" y="54965"/>
                </a:lnTo>
                <a:lnTo>
                  <a:pt x="86283" y="52171"/>
                </a:lnTo>
                <a:lnTo>
                  <a:pt x="87985" y="49822"/>
                </a:lnTo>
                <a:lnTo>
                  <a:pt x="91846" y="45643"/>
                </a:lnTo>
                <a:lnTo>
                  <a:pt x="94475" y="44348"/>
                </a:lnTo>
                <a:lnTo>
                  <a:pt x="97104" y="43065"/>
                </a:lnTo>
                <a:lnTo>
                  <a:pt x="100253" y="42418"/>
                </a:lnTo>
                <a:lnTo>
                  <a:pt x="107861" y="42418"/>
                </a:lnTo>
                <a:lnTo>
                  <a:pt x="111163" y="43116"/>
                </a:lnTo>
                <a:lnTo>
                  <a:pt x="113817" y="44538"/>
                </a:lnTo>
                <a:lnTo>
                  <a:pt x="116471" y="45948"/>
                </a:lnTo>
                <a:lnTo>
                  <a:pt x="118567" y="47879"/>
                </a:lnTo>
                <a:lnTo>
                  <a:pt x="121678" y="52730"/>
                </a:lnTo>
                <a:lnTo>
                  <a:pt x="122783" y="55562"/>
                </a:lnTo>
                <a:lnTo>
                  <a:pt x="123469" y="58788"/>
                </a:lnTo>
                <a:lnTo>
                  <a:pt x="124142" y="62014"/>
                </a:lnTo>
                <a:lnTo>
                  <a:pt x="124485" y="65430"/>
                </a:lnTo>
                <a:lnTo>
                  <a:pt x="124485" y="72923"/>
                </a:lnTo>
                <a:lnTo>
                  <a:pt x="124079" y="76466"/>
                </a:lnTo>
                <a:lnTo>
                  <a:pt x="123278" y="79692"/>
                </a:lnTo>
                <a:lnTo>
                  <a:pt x="122478" y="82918"/>
                </a:lnTo>
                <a:lnTo>
                  <a:pt x="121221" y="85699"/>
                </a:lnTo>
                <a:lnTo>
                  <a:pt x="119532" y="88036"/>
                </a:lnTo>
                <a:lnTo>
                  <a:pt x="115646" y="92176"/>
                </a:lnTo>
                <a:lnTo>
                  <a:pt x="112991" y="93459"/>
                </a:lnTo>
                <a:lnTo>
                  <a:pt x="110337" y="94754"/>
                </a:lnTo>
                <a:lnTo>
                  <a:pt x="107213" y="95402"/>
                </a:lnTo>
                <a:lnTo>
                  <a:pt x="99656" y="95402"/>
                </a:lnTo>
                <a:lnTo>
                  <a:pt x="96342" y="94691"/>
                </a:lnTo>
                <a:lnTo>
                  <a:pt x="93687" y="93281"/>
                </a:lnTo>
                <a:lnTo>
                  <a:pt x="91033" y="91859"/>
                </a:lnTo>
                <a:lnTo>
                  <a:pt x="88925" y="89954"/>
                </a:lnTo>
                <a:lnTo>
                  <a:pt x="85775" y="85140"/>
                </a:lnTo>
                <a:lnTo>
                  <a:pt x="84645" y="82321"/>
                </a:lnTo>
                <a:lnTo>
                  <a:pt x="83972" y="79095"/>
                </a:lnTo>
                <a:lnTo>
                  <a:pt x="84480" y="101650"/>
                </a:lnTo>
                <a:lnTo>
                  <a:pt x="88582" y="103289"/>
                </a:lnTo>
                <a:lnTo>
                  <a:pt x="92671" y="104927"/>
                </a:lnTo>
                <a:lnTo>
                  <a:pt x="97472" y="105740"/>
                </a:lnTo>
                <a:lnTo>
                  <a:pt x="108635" y="105740"/>
                </a:lnTo>
                <a:lnTo>
                  <a:pt x="113601" y="104813"/>
                </a:lnTo>
                <a:lnTo>
                  <a:pt x="117894" y="102946"/>
                </a:lnTo>
                <a:lnTo>
                  <a:pt x="122186" y="101092"/>
                </a:lnTo>
                <a:lnTo>
                  <a:pt x="125755" y="98501"/>
                </a:lnTo>
                <a:lnTo>
                  <a:pt x="128612" y="95173"/>
                </a:lnTo>
                <a:lnTo>
                  <a:pt x="131470" y="91846"/>
                </a:lnTo>
                <a:lnTo>
                  <a:pt x="133616" y="87896"/>
                </a:lnTo>
                <a:lnTo>
                  <a:pt x="135051" y="83312"/>
                </a:lnTo>
                <a:lnTo>
                  <a:pt x="136486" y="78714"/>
                </a:lnTo>
                <a:lnTo>
                  <a:pt x="137210" y="73698"/>
                </a:lnTo>
                <a:lnTo>
                  <a:pt x="137210" y="62636"/>
                </a:lnTo>
                <a:lnTo>
                  <a:pt x="136525" y="57594"/>
                </a:lnTo>
                <a:lnTo>
                  <a:pt x="135166" y="53136"/>
                </a:lnTo>
                <a:lnTo>
                  <a:pt x="133794" y="48666"/>
                </a:lnTo>
                <a:lnTo>
                  <a:pt x="131749" y="44869"/>
                </a:lnTo>
                <a:lnTo>
                  <a:pt x="129019" y="41744"/>
                </a:lnTo>
                <a:lnTo>
                  <a:pt x="126288" y="38620"/>
                </a:lnTo>
                <a:lnTo>
                  <a:pt x="122885" y="36233"/>
                </a:lnTo>
                <a:lnTo>
                  <a:pt x="118795" y="34607"/>
                </a:lnTo>
                <a:lnTo>
                  <a:pt x="114693" y="32969"/>
                </a:lnTo>
                <a:lnTo>
                  <a:pt x="109893" y="32143"/>
                </a:lnTo>
                <a:lnTo>
                  <a:pt x="98691" y="32143"/>
                </a:lnTo>
                <a:lnTo>
                  <a:pt x="93700" y="33058"/>
                </a:lnTo>
                <a:lnTo>
                  <a:pt x="89433" y="34899"/>
                </a:lnTo>
                <a:lnTo>
                  <a:pt x="85166" y="36741"/>
                </a:lnTo>
                <a:lnTo>
                  <a:pt x="81610" y="39319"/>
                </a:lnTo>
                <a:lnTo>
                  <a:pt x="78752" y="42633"/>
                </a:lnTo>
                <a:lnTo>
                  <a:pt x="75907" y="45961"/>
                </a:lnTo>
                <a:lnTo>
                  <a:pt x="73774" y="49923"/>
                </a:lnTo>
                <a:lnTo>
                  <a:pt x="72351" y="54508"/>
                </a:lnTo>
                <a:lnTo>
                  <a:pt x="70942" y="59093"/>
                </a:lnTo>
                <a:lnTo>
                  <a:pt x="70231" y="64122"/>
                </a:lnTo>
                <a:lnTo>
                  <a:pt x="70231" y="75234"/>
                </a:lnTo>
                <a:lnTo>
                  <a:pt x="70904" y="80289"/>
                </a:lnTo>
                <a:close/>
              </a:path>
              <a:path w="879868" h="105740">
                <a:moveTo>
                  <a:pt x="439204" y="80289"/>
                </a:moveTo>
                <a:lnTo>
                  <a:pt x="440537" y="84759"/>
                </a:lnTo>
                <a:lnTo>
                  <a:pt x="441883" y="89217"/>
                </a:lnTo>
                <a:lnTo>
                  <a:pt x="443915" y="93014"/>
                </a:lnTo>
                <a:lnTo>
                  <a:pt x="446646" y="96139"/>
                </a:lnTo>
                <a:lnTo>
                  <a:pt x="449376" y="99263"/>
                </a:lnTo>
                <a:lnTo>
                  <a:pt x="451256" y="72428"/>
                </a:lnTo>
                <a:lnTo>
                  <a:pt x="451256" y="64935"/>
                </a:lnTo>
                <a:lnTo>
                  <a:pt x="451662" y="61417"/>
                </a:lnTo>
                <a:lnTo>
                  <a:pt x="452488" y="58191"/>
                </a:lnTo>
                <a:lnTo>
                  <a:pt x="453326" y="54965"/>
                </a:lnTo>
                <a:lnTo>
                  <a:pt x="454583" y="52171"/>
                </a:lnTo>
                <a:lnTo>
                  <a:pt x="456285" y="49822"/>
                </a:lnTo>
                <a:lnTo>
                  <a:pt x="460146" y="45643"/>
                </a:lnTo>
                <a:lnTo>
                  <a:pt x="462775" y="44348"/>
                </a:lnTo>
                <a:lnTo>
                  <a:pt x="465404" y="43065"/>
                </a:lnTo>
                <a:lnTo>
                  <a:pt x="468553" y="42418"/>
                </a:lnTo>
                <a:lnTo>
                  <a:pt x="476161" y="42418"/>
                </a:lnTo>
                <a:lnTo>
                  <a:pt x="479463" y="43116"/>
                </a:lnTo>
                <a:lnTo>
                  <a:pt x="482117" y="44538"/>
                </a:lnTo>
                <a:lnTo>
                  <a:pt x="484771" y="45948"/>
                </a:lnTo>
                <a:lnTo>
                  <a:pt x="486867" y="47879"/>
                </a:lnTo>
                <a:lnTo>
                  <a:pt x="489978" y="52730"/>
                </a:lnTo>
                <a:lnTo>
                  <a:pt x="491083" y="55562"/>
                </a:lnTo>
                <a:lnTo>
                  <a:pt x="491769" y="58788"/>
                </a:lnTo>
                <a:lnTo>
                  <a:pt x="492442" y="62014"/>
                </a:lnTo>
                <a:lnTo>
                  <a:pt x="492785" y="65430"/>
                </a:lnTo>
                <a:lnTo>
                  <a:pt x="492785" y="72923"/>
                </a:lnTo>
                <a:lnTo>
                  <a:pt x="492378" y="76466"/>
                </a:lnTo>
                <a:lnTo>
                  <a:pt x="491578" y="79692"/>
                </a:lnTo>
                <a:lnTo>
                  <a:pt x="490778" y="82918"/>
                </a:lnTo>
                <a:lnTo>
                  <a:pt x="489521" y="85699"/>
                </a:lnTo>
                <a:lnTo>
                  <a:pt x="487819" y="88036"/>
                </a:lnTo>
                <a:lnTo>
                  <a:pt x="483946" y="92176"/>
                </a:lnTo>
                <a:lnTo>
                  <a:pt x="481291" y="93459"/>
                </a:lnTo>
                <a:lnTo>
                  <a:pt x="478637" y="94754"/>
                </a:lnTo>
                <a:lnTo>
                  <a:pt x="475513" y="95402"/>
                </a:lnTo>
                <a:lnTo>
                  <a:pt x="467956" y="95402"/>
                </a:lnTo>
                <a:lnTo>
                  <a:pt x="464642" y="94691"/>
                </a:lnTo>
                <a:lnTo>
                  <a:pt x="461987" y="93281"/>
                </a:lnTo>
                <a:lnTo>
                  <a:pt x="459333" y="91859"/>
                </a:lnTo>
                <a:lnTo>
                  <a:pt x="457225" y="89954"/>
                </a:lnTo>
                <a:lnTo>
                  <a:pt x="454075" y="85140"/>
                </a:lnTo>
                <a:lnTo>
                  <a:pt x="452945" y="82321"/>
                </a:lnTo>
                <a:lnTo>
                  <a:pt x="452272" y="79095"/>
                </a:lnTo>
                <a:lnTo>
                  <a:pt x="452780" y="101650"/>
                </a:lnTo>
                <a:lnTo>
                  <a:pt x="456882" y="103289"/>
                </a:lnTo>
                <a:lnTo>
                  <a:pt x="460971" y="104927"/>
                </a:lnTo>
                <a:lnTo>
                  <a:pt x="465772" y="105740"/>
                </a:lnTo>
                <a:lnTo>
                  <a:pt x="476935" y="105740"/>
                </a:lnTo>
                <a:lnTo>
                  <a:pt x="481901" y="104813"/>
                </a:lnTo>
                <a:lnTo>
                  <a:pt x="486194" y="102946"/>
                </a:lnTo>
                <a:lnTo>
                  <a:pt x="490486" y="101092"/>
                </a:lnTo>
                <a:lnTo>
                  <a:pt x="494055" y="98501"/>
                </a:lnTo>
                <a:lnTo>
                  <a:pt x="496912" y="95173"/>
                </a:lnTo>
                <a:lnTo>
                  <a:pt x="499770" y="91846"/>
                </a:lnTo>
                <a:lnTo>
                  <a:pt x="501916" y="87896"/>
                </a:lnTo>
                <a:lnTo>
                  <a:pt x="503351" y="83312"/>
                </a:lnTo>
                <a:lnTo>
                  <a:pt x="504786" y="78714"/>
                </a:lnTo>
                <a:lnTo>
                  <a:pt x="505510" y="73698"/>
                </a:lnTo>
                <a:lnTo>
                  <a:pt x="505510" y="62636"/>
                </a:lnTo>
                <a:lnTo>
                  <a:pt x="504825" y="57594"/>
                </a:lnTo>
                <a:lnTo>
                  <a:pt x="503466" y="53136"/>
                </a:lnTo>
                <a:lnTo>
                  <a:pt x="502094" y="48666"/>
                </a:lnTo>
                <a:lnTo>
                  <a:pt x="500049" y="44869"/>
                </a:lnTo>
                <a:lnTo>
                  <a:pt x="497319" y="41744"/>
                </a:lnTo>
                <a:lnTo>
                  <a:pt x="494588" y="38620"/>
                </a:lnTo>
                <a:lnTo>
                  <a:pt x="491185" y="36233"/>
                </a:lnTo>
                <a:lnTo>
                  <a:pt x="487095" y="34607"/>
                </a:lnTo>
                <a:lnTo>
                  <a:pt x="482993" y="32969"/>
                </a:lnTo>
                <a:lnTo>
                  <a:pt x="478193" y="32143"/>
                </a:lnTo>
                <a:lnTo>
                  <a:pt x="466991" y="32143"/>
                </a:lnTo>
                <a:lnTo>
                  <a:pt x="462000" y="33058"/>
                </a:lnTo>
                <a:lnTo>
                  <a:pt x="457733" y="34899"/>
                </a:lnTo>
                <a:lnTo>
                  <a:pt x="453466" y="36741"/>
                </a:lnTo>
                <a:lnTo>
                  <a:pt x="449910" y="39319"/>
                </a:lnTo>
                <a:lnTo>
                  <a:pt x="447052" y="42633"/>
                </a:lnTo>
                <a:lnTo>
                  <a:pt x="444207" y="45961"/>
                </a:lnTo>
                <a:lnTo>
                  <a:pt x="442074" y="49923"/>
                </a:lnTo>
                <a:lnTo>
                  <a:pt x="440651" y="54508"/>
                </a:lnTo>
                <a:lnTo>
                  <a:pt x="439242" y="59093"/>
                </a:lnTo>
                <a:lnTo>
                  <a:pt x="438531" y="64122"/>
                </a:lnTo>
                <a:lnTo>
                  <a:pt x="438531" y="75234"/>
                </a:lnTo>
                <a:lnTo>
                  <a:pt x="439204" y="80289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008581" y="1646969"/>
            <a:ext cx="30213" cy="24180"/>
          </a:xfrm>
          <a:custGeom>
            <a:avLst/>
            <a:gdLst/>
            <a:ahLst/>
            <a:cxnLst/>
            <a:rect l="l" t="t" r="r" b="b"/>
            <a:pathLst>
              <a:path w="30213" h="24180">
                <a:moveTo>
                  <a:pt x="19723" y="0"/>
                </a:moveTo>
                <a:lnTo>
                  <a:pt x="16344" y="0"/>
                </a:lnTo>
                <a:lnTo>
                  <a:pt x="13423" y="279"/>
                </a:lnTo>
                <a:lnTo>
                  <a:pt x="10947" y="850"/>
                </a:lnTo>
                <a:lnTo>
                  <a:pt x="8458" y="1422"/>
                </a:lnTo>
                <a:lnTo>
                  <a:pt x="6400" y="2273"/>
                </a:lnTo>
                <a:lnTo>
                  <a:pt x="4762" y="3390"/>
                </a:lnTo>
                <a:lnTo>
                  <a:pt x="3124" y="4495"/>
                </a:lnTo>
                <a:lnTo>
                  <a:pt x="1930" y="5842"/>
                </a:lnTo>
                <a:lnTo>
                  <a:pt x="1155" y="7404"/>
                </a:lnTo>
                <a:lnTo>
                  <a:pt x="393" y="8966"/>
                </a:lnTo>
                <a:lnTo>
                  <a:pt x="0" y="10769"/>
                </a:lnTo>
                <a:lnTo>
                  <a:pt x="0" y="12801"/>
                </a:lnTo>
                <a:lnTo>
                  <a:pt x="0" y="16268"/>
                </a:lnTo>
                <a:lnTo>
                  <a:pt x="1104" y="19037"/>
                </a:lnTo>
                <a:lnTo>
                  <a:pt x="3314" y="21094"/>
                </a:lnTo>
                <a:lnTo>
                  <a:pt x="5524" y="23152"/>
                </a:lnTo>
                <a:lnTo>
                  <a:pt x="8610" y="24180"/>
                </a:lnTo>
                <a:lnTo>
                  <a:pt x="12585" y="24180"/>
                </a:lnTo>
                <a:lnTo>
                  <a:pt x="15798" y="24180"/>
                </a:lnTo>
                <a:lnTo>
                  <a:pt x="18795" y="23368"/>
                </a:lnTo>
                <a:lnTo>
                  <a:pt x="21551" y="21729"/>
                </a:lnTo>
                <a:lnTo>
                  <a:pt x="24295" y="20091"/>
                </a:lnTo>
                <a:lnTo>
                  <a:pt x="27190" y="17589"/>
                </a:lnTo>
                <a:lnTo>
                  <a:pt x="30213" y="14211"/>
                </a:lnTo>
                <a:lnTo>
                  <a:pt x="30213" y="0"/>
                </a:lnTo>
                <a:lnTo>
                  <a:pt x="19723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484198" y="1646969"/>
            <a:ext cx="30213" cy="24180"/>
          </a:xfrm>
          <a:custGeom>
            <a:avLst/>
            <a:gdLst/>
            <a:ahLst/>
            <a:cxnLst/>
            <a:rect l="l" t="t" r="r" b="b"/>
            <a:pathLst>
              <a:path w="30213" h="24180">
                <a:moveTo>
                  <a:pt x="19723" y="0"/>
                </a:moveTo>
                <a:lnTo>
                  <a:pt x="16344" y="0"/>
                </a:lnTo>
                <a:lnTo>
                  <a:pt x="13423" y="279"/>
                </a:lnTo>
                <a:lnTo>
                  <a:pt x="10947" y="850"/>
                </a:lnTo>
                <a:lnTo>
                  <a:pt x="8458" y="1422"/>
                </a:lnTo>
                <a:lnTo>
                  <a:pt x="6400" y="2273"/>
                </a:lnTo>
                <a:lnTo>
                  <a:pt x="4762" y="3390"/>
                </a:lnTo>
                <a:lnTo>
                  <a:pt x="3124" y="4495"/>
                </a:lnTo>
                <a:lnTo>
                  <a:pt x="1930" y="5842"/>
                </a:lnTo>
                <a:lnTo>
                  <a:pt x="1155" y="7404"/>
                </a:lnTo>
                <a:lnTo>
                  <a:pt x="381" y="8966"/>
                </a:lnTo>
                <a:lnTo>
                  <a:pt x="0" y="10769"/>
                </a:lnTo>
                <a:lnTo>
                  <a:pt x="0" y="12801"/>
                </a:lnTo>
                <a:lnTo>
                  <a:pt x="0" y="16268"/>
                </a:lnTo>
                <a:lnTo>
                  <a:pt x="1104" y="19037"/>
                </a:lnTo>
                <a:lnTo>
                  <a:pt x="3314" y="21094"/>
                </a:lnTo>
                <a:lnTo>
                  <a:pt x="5524" y="23152"/>
                </a:lnTo>
                <a:lnTo>
                  <a:pt x="8610" y="24180"/>
                </a:lnTo>
                <a:lnTo>
                  <a:pt x="12573" y="24180"/>
                </a:lnTo>
                <a:lnTo>
                  <a:pt x="15798" y="24180"/>
                </a:lnTo>
                <a:lnTo>
                  <a:pt x="18796" y="23368"/>
                </a:lnTo>
                <a:lnTo>
                  <a:pt x="21551" y="21729"/>
                </a:lnTo>
                <a:lnTo>
                  <a:pt x="24295" y="20091"/>
                </a:lnTo>
                <a:lnTo>
                  <a:pt x="27190" y="17589"/>
                </a:lnTo>
                <a:lnTo>
                  <a:pt x="30213" y="14211"/>
                </a:lnTo>
                <a:lnTo>
                  <a:pt x="30213" y="0"/>
                </a:lnTo>
                <a:lnTo>
                  <a:pt x="19723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374140" y="1617720"/>
            <a:ext cx="36614" cy="52463"/>
          </a:xfrm>
          <a:custGeom>
            <a:avLst/>
            <a:gdLst/>
            <a:ahLst/>
            <a:cxnLst/>
            <a:rect l="l" t="t" r="r" b="b"/>
            <a:pathLst>
              <a:path w="36614" h="52463">
                <a:moveTo>
                  <a:pt x="19913" y="0"/>
                </a:moveTo>
                <a:lnTo>
                  <a:pt x="18326" y="0"/>
                </a:lnTo>
                <a:lnTo>
                  <a:pt x="16751" y="228"/>
                </a:lnTo>
                <a:lnTo>
                  <a:pt x="15201" y="673"/>
                </a:lnTo>
                <a:lnTo>
                  <a:pt x="13652" y="1117"/>
                </a:lnTo>
                <a:lnTo>
                  <a:pt x="12077" y="1866"/>
                </a:lnTo>
                <a:lnTo>
                  <a:pt x="10477" y="2908"/>
                </a:lnTo>
                <a:lnTo>
                  <a:pt x="8877" y="3949"/>
                </a:lnTo>
                <a:lnTo>
                  <a:pt x="7226" y="5283"/>
                </a:lnTo>
                <a:lnTo>
                  <a:pt x="5499" y="6921"/>
                </a:lnTo>
                <a:lnTo>
                  <a:pt x="3784" y="8559"/>
                </a:lnTo>
                <a:lnTo>
                  <a:pt x="1955" y="10617"/>
                </a:lnTo>
                <a:lnTo>
                  <a:pt x="0" y="13106"/>
                </a:lnTo>
                <a:lnTo>
                  <a:pt x="0" y="39814"/>
                </a:lnTo>
                <a:lnTo>
                  <a:pt x="3390" y="43929"/>
                </a:lnTo>
                <a:lnTo>
                  <a:pt x="6642" y="47066"/>
                </a:lnTo>
                <a:lnTo>
                  <a:pt x="9728" y="49225"/>
                </a:lnTo>
                <a:lnTo>
                  <a:pt x="12826" y="51384"/>
                </a:lnTo>
                <a:lnTo>
                  <a:pt x="16040" y="52463"/>
                </a:lnTo>
                <a:lnTo>
                  <a:pt x="19392" y="52463"/>
                </a:lnTo>
                <a:lnTo>
                  <a:pt x="22491" y="52463"/>
                </a:lnTo>
                <a:lnTo>
                  <a:pt x="25133" y="51727"/>
                </a:lnTo>
                <a:lnTo>
                  <a:pt x="27330" y="50228"/>
                </a:lnTo>
                <a:lnTo>
                  <a:pt x="29527" y="48742"/>
                </a:lnTo>
                <a:lnTo>
                  <a:pt x="31318" y="46774"/>
                </a:lnTo>
                <a:lnTo>
                  <a:pt x="32677" y="44322"/>
                </a:lnTo>
                <a:lnTo>
                  <a:pt x="34048" y="41859"/>
                </a:lnTo>
                <a:lnTo>
                  <a:pt x="35051" y="39103"/>
                </a:lnTo>
                <a:lnTo>
                  <a:pt x="35674" y="36055"/>
                </a:lnTo>
                <a:lnTo>
                  <a:pt x="36296" y="33007"/>
                </a:lnTo>
                <a:lnTo>
                  <a:pt x="36614" y="29921"/>
                </a:lnTo>
                <a:lnTo>
                  <a:pt x="36614" y="26796"/>
                </a:lnTo>
                <a:lnTo>
                  <a:pt x="36614" y="23367"/>
                </a:lnTo>
                <a:lnTo>
                  <a:pt x="36347" y="20040"/>
                </a:lnTo>
                <a:lnTo>
                  <a:pt x="35826" y="16814"/>
                </a:lnTo>
                <a:lnTo>
                  <a:pt x="35306" y="13601"/>
                </a:lnTo>
                <a:lnTo>
                  <a:pt x="34391" y="10744"/>
                </a:lnTo>
                <a:lnTo>
                  <a:pt x="33096" y="8267"/>
                </a:lnTo>
                <a:lnTo>
                  <a:pt x="31800" y="5778"/>
                </a:lnTo>
                <a:lnTo>
                  <a:pt x="30073" y="3784"/>
                </a:lnTo>
                <a:lnTo>
                  <a:pt x="27927" y="2273"/>
                </a:lnTo>
                <a:lnTo>
                  <a:pt x="25781" y="761"/>
                </a:lnTo>
                <a:lnTo>
                  <a:pt x="23114" y="0"/>
                </a:lnTo>
                <a:lnTo>
                  <a:pt x="19913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878660" y="1617428"/>
            <a:ext cx="41528" cy="52984"/>
          </a:xfrm>
          <a:custGeom>
            <a:avLst/>
            <a:gdLst/>
            <a:ahLst/>
            <a:cxnLst/>
            <a:rect l="l" t="t" r="r" b="b"/>
            <a:pathLst>
              <a:path w="41529" h="52984">
                <a:moveTo>
                  <a:pt x="20954" y="0"/>
                </a:moveTo>
                <a:lnTo>
                  <a:pt x="17297" y="0"/>
                </a:lnTo>
                <a:lnTo>
                  <a:pt x="14160" y="647"/>
                </a:lnTo>
                <a:lnTo>
                  <a:pt x="11531" y="1930"/>
                </a:lnTo>
                <a:lnTo>
                  <a:pt x="8889" y="3225"/>
                </a:lnTo>
                <a:lnTo>
                  <a:pt x="6730" y="5041"/>
                </a:lnTo>
                <a:lnTo>
                  <a:pt x="5029" y="7404"/>
                </a:lnTo>
                <a:lnTo>
                  <a:pt x="3327" y="9753"/>
                </a:lnTo>
                <a:lnTo>
                  <a:pt x="2070" y="12547"/>
                </a:lnTo>
                <a:lnTo>
                  <a:pt x="1231" y="15773"/>
                </a:lnTo>
                <a:lnTo>
                  <a:pt x="419" y="18999"/>
                </a:lnTo>
                <a:lnTo>
                  <a:pt x="0" y="22517"/>
                </a:lnTo>
                <a:lnTo>
                  <a:pt x="0" y="26339"/>
                </a:lnTo>
                <a:lnTo>
                  <a:pt x="0" y="30010"/>
                </a:lnTo>
                <a:lnTo>
                  <a:pt x="342" y="33464"/>
                </a:lnTo>
                <a:lnTo>
                  <a:pt x="1015" y="36677"/>
                </a:lnTo>
                <a:lnTo>
                  <a:pt x="1689" y="39903"/>
                </a:lnTo>
                <a:lnTo>
                  <a:pt x="2819" y="42722"/>
                </a:lnTo>
                <a:lnTo>
                  <a:pt x="4394" y="45135"/>
                </a:lnTo>
                <a:lnTo>
                  <a:pt x="5968" y="47536"/>
                </a:lnTo>
                <a:lnTo>
                  <a:pt x="8089" y="49441"/>
                </a:lnTo>
                <a:lnTo>
                  <a:pt x="10731" y="50863"/>
                </a:lnTo>
                <a:lnTo>
                  <a:pt x="13385" y="52273"/>
                </a:lnTo>
                <a:lnTo>
                  <a:pt x="16700" y="52984"/>
                </a:lnTo>
                <a:lnTo>
                  <a:pt x="20650" y="52984"/>
                </a:lnTo>
                <a:lnTo>
                  <a:pt x="24256" y="52984"/>
                </a:lnTo>
                <a:lnTo>
                  <a:pt x="27381" y="52336"/>
                </a:lnTo>
                <a:lnTo>
                  <a:pt x="30035" y="51041"/>
                </a:lnTo>
                <a:lnTo>
                  <a:pt x="32689" y="49758"/>
                </a:lnTo>
                <a:lnTo>
                  <a:pt x="34861" y="47942"/>
                </a:lnTo>
                <a:lnTo>
                  <a:pt x="36563" y="45618"/>
                </a:lnTo>
                <a:lnTo>
                  <a:pt x="38265" y="43281"/>
                </a:lnTo>
                <a:lnTo>
                  <a:pt x="39522" y="40500"/>
                </a:lnTo>
                <a:lnTo>
                  <a:pt x="40322" y="37274"/>
                </a:lnTo>
                <a:lnTo>
                  <a:pt x="41122" y="34048"/>
                </a:lnTo>
                <a:lnTo>
                  <a:pt x="41528" y="30505"/>
                </a:lnTo>
                <a:lnTo>
                  <a:pt x="41528" y="26631"/>
                </a:lnTo>
                <a:lnTo>
                  <a:pt x="41528" y="23012"/>
                </a:lnTo>
                <a:lnTo>
                  <a:pt x="41186" y="19596"/>
                </a:lnTo>
                <a:lnTo>
                  <a:pt x="40512" y="16370"/>
                </a:lnTo>
                <a:lnTo>
                  <a:pt x="39839" y="13144"/>
                </a:lnTo>
                <a:lnTo>
                  <a:pt x="38722" y="10312"/>
                </a:lnTo>
                <a:lnTo>
                  <a:pt x="37172" y="7886"/>
                </a:lnTo>
                <a:lnTo>
                  <a:pt x="35610" y="5461"/>
                </a:lnTo>
                <a:lnTo>
                  <a:pt x="33515" y="3530"/>
                </a:lnTo>
                <a:lnTo>
                  <a:pt x="30860" y="2120"/>
                </a:lnTo>
                <a:lnTo>
                  <a:pt x="28206" y="698"/>
                </a:lnTo>
                <a:lnTo>
                  <a:pt x="24904" y="0"/>
                </a:lnTo>
                <a:lnTo>
                  <a:pt x="20954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657235" y="1617428"/>
            <a:ext cx="41528" cy="52984"/>
          </a:xfrm>
          <a:custGeom>
            <a:avLst/>
            <a:gdLst/>
            <a:ahLst/>
            <a:cxnLst/>
            <a:rect l="l" t="t" r="r" b="b"/>
            <a:pathLst>
              <a:path w="41529" h="52984">
                <a:moveTo>
                  <a:pt x="20954" y="0"/>
                </a:moveTo>
                <a:lnTo>
                  <a:pt x="17297" y="0"/>
                </a:lnTo>
                <a:lnTo>
                  <a:pt x="14147" y="647"/>
                </a:lnTo>
                <a:lnTo>
                  <a:pt x="11518" y="1930"/>
                </a:lnTo>
                <a:lnTo>
                  <a:pt x="8889" y="3225"/>
                </a:lnTo>
                <a:lnTo>
                  <a:pt x="6730" y="5041"/>
                </a:lnTo>
                <a:lnTo>
                  <a:pt x="5029" y="7404"/>
                </a:lnTo>
                <a:lnTo>
                  <a:pt x="3327" y="9753"/>
                </a:lnTo>
                <a:lnTo>
                  <a:pt x="2070" y="12547"/>
                </a:lnTo>
                <a:lnTo>
                  <a:pt x="1231" y="15773"/>
                </a:lnTo>
                <a:lnTo>
                  <a:pt x="406" y="18999"/>
                </a:lnTo>
                <a:lnTo>
                  <a:pt x="0" y="22517"/>
                </a:lnTo>
                <a:lnTo>
                  <a:pt x="0" y="26339"/>
                </a:lnTo>
                <a:lnTo>
                  <a:pt x="0" y="30010"/>
                </a:lnTo>
                <a:lnTo>
                  <a:pt x="342" y="33464"/>
                </a:lnTo>
                <a:lnTo>
                  <a:pt x="1015" y="36677"/>
                </a:lnTo>
                <a:lnTo>
                  <a:pt x="1689" y="39903"/>
                </a:lnTo>
                <a:lnTo>
                  <a:pt x="2819" y="42722"/>
                </a:lnTo>
                <a:lnTo>
                  <a:pt x="4394" y="45135"/>
                </a:lnTo>
                <a:lnTo>
                  <a:pt x="5968" y="47536"/>
                </a:lnTo>
                <a:lnTo>
                  <a:pt x="8077" y="49441"/>
                </a:lnTo>
                <a:lnTo>
                  <a:pt x="10731" y="50863"/>
                </a:lnTo>
                <a:lnTo>
                  <a:pt x="13385" y="52273"/>
                </a:lnTo>
                <a:lnTo>
                  <a:pt x="16700" y="52984"/>
                </a:lnTo>
                <a:lnTo>
                  <a:pt x="20650" y="52984"/>
                </a:lnTo>
                <a:lnTo>
                  <a:pt x="24256" y="52984"/>
                </a:lnTo>
                <a:lnTo>
                  <a:pt x="27381" y="52336"/>
                </a:lnTo>
                <a:lnTo>
                  <a:pt x="30035" y="51041"/>
                </a:lnTo>
                <a:lnTo>
                  <a:pt x="32689" y="49758"/>
                </a:lnTo>
                <a:lnTo>
                  <a:pt x="34861" y="47942"/>
                </a:lnTo>
                <a:lnTo>
                  <a:pt x="36563" y="45618"/>
                </a:lnTo>
                <a:lnTo>
                  <a:pt x="38265" y="43281"/>
                </a:lnTo>
                <a:lnTo>
                  <a:pt x="39522" y="40500"/>
                </a:lnTo>
                <a:lnTo>
                  <a:pt x="40322" y="37274"/>
                </a:lnTo>
                <a:lnTo>
                  <a:pt x="41122" y="34048"/>
                </a:lnTo>
                <a:lnTo>
                  <a:pt x="41528" y="30505"/>
                </a:lnTo>
                <a:lnTo>
                  <a:pt x="41528" y="26631"/>
                </a:lnTo>
                <a:lnTo>
                  <a:pt x="41528" y="23012"/>
                </a:lnTo>
                <a:lnTo>
                  <a:pt x="41186" y="19596"/>
                </a:lnTo>
                <a:lnTo>
                  <a:pt x="40512" y="16370"/>
                </a:lnTo>
                <a:lnTo>
                  <a:pt x="39827" y="13144"/>
                </a:lnTo>
                <a:lnTo>
                  <a:pt x="38722" y="10312"/>
                </a:lnTo>
                <a:lnTo>
                  <a:pt x="37160" y="7886"/>
                </a:lnTo>
                <a:lnTo>
                  <a:pt x="35610" y="5461"/>
                </a:lnTo>
                <a:lnTo>
                  <a:pt x="33515" y="3530"/>
                </a:lnTo>
                <a:lnTo>
                  <a:pt x="30860" y="2120"/>
                </a:lnTo>
                <a:lnTo>
                  <a:pt x="28206" y="698"/>
                </a:lnTo>
                <a:lnTo>
                  <a:pt x="24904" y="0"/>
                </a:lnTo>
                <a:lnTo>
                  <a:pt x="20954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288935" y="1617428"/>
            <a:ext cx="41529" cy="52984"/>
          </a:xfrm>
          <a:custGeom>
            <a:avLst/>
            <a:gdLst/>
            <a:ahLst/>
            <a:cxnLst/>
            <a:rect l="l" t="t" r="r" b="b"/>
            <a:pathLst>
              <a:path w="41528" h="52984">
                <a:moveTo>
                  <a:pt x="20955" y="0"/>
                </a:moveTo>
                <a:lnTo>
                  <a:pt x="17297" y="0"/>
                </a:lnTo>
                <a:lnTo>
                  <a:pt x="14147" y="647"/>
                </a:lnTo>
                <a:lnTo>
                  <a:pt x="11518" y="1930"/>
                </a:lnTo>
                <a:lnTo>
                  <a:pt x="8890" y="3225"/>
                </a:lnTo>
                <a:lnTo>
                  <a:pt x="6731" y="5041"/>
                </a:lnTo>
                <a:lnTo>
                  <a:pt x="5029" y="7404"/>
                </a:lnTo>
                <a:lnTo>
                  <a:pt x="3327" y="9753"/>
                </a:lnTo>
                <a:lnTo>
                  <a:pt x="2070" y="12547"/>
                </a:lnTo>
                <a:lnTo>
                  <a:pt x="1231" y="15773"/>
                </a:lnTo>
                <a:lnTo>
                  <a:pt x="406" y="18999"/>
                </a:lnTo>
                <a:lnTo>
                  <a:pt x="0" y="22517"/>
                </a:lnTo>
                <a:lnTo>
                  <a:pt x="0" y="26339"/>
                </a:lnTo>
                <a:lnTo>
                  <a:pt x="0" y="30010"/>
                </a:lnTo>
                <a:lnTo>
                  <a:pt x="342" y="33464"/>
                </a:lnTo>
                <a:lnTo>
                  <a:pt x="1016" y="36677"/>
                </a:lnTo>
                <a:lnTo>
                  <a:pt x="1689" y="39903"/>
                </a:lnTo>
                <a:lnTo>
                  <a:pt x="2819" y="42722"/>
                </a:lnTo>
                <a:lnTo>
                  <a:pt x="4394" y="45135"/>
                </a:lnTo>
                <a:lnTo>
                  <a:pt x="5969" y="47536"/>
                </a:lnTo>
                <a:lnTo>
                  <a:pt x="8077" y="49441"/>
                </a:lnTo>
                <a:lnTo>
                  <a:pt x="10731" y="50863"/>
                </a:lnTo>
                <a:lnTo>
                  <a:pt x="13385" y="52273"/>
                </a:lnTo>
                <a:lnTo>
                  <a:pt x="16700" y="52984"/>
                </a:lnTo>
                <a:lnTo>
                  <a:pt x="20650" y="52984"/>
                </a:lnTo>
                <a:lnTo>
                  <a:pt x="24257" y="52984"/>
                </a:lnTo>
                <a:lnTo>
                  <a:pt x="27381" y="52336"/>
                </a:lnTo>
                <a:lnTo>
                  <a:pt x="30035" y="51041"/>
                </a:lnTo>
                <a:lnTo>
                  <a:pt x="32689" y="49758"/>
                </a:lnTo>
                <a:lnTo>
                  <a:pt x="34861" y="47942"/>
                </a:lnTo>
                <a:lnTo>
                  <a:pt x="36563" y="45618"/>
                </a:lnTo>
                <a:lnTo>
                  <a:pt x="38265" y="43281"/>
                </a:lnTo>
                <a:lnTo>
                  <a:pt x="39522" y="40500"/>
                </a:lnTo>
                <a:lnTo>
                  <a:pt x="40322" y="37274"/>
                </a:lnTo>
                <a:lnTo>
                  <a:pt x="41122" y="34048"/>
                </a:lnTo>
                <a:lnTo>
                  <a:pt x="41529" y="30505"/>
                </a:lnTo>
                <a:lnTo>
                  <a:pt x="41529" y="26631"/>
                </a:lnTo>
                <a:lnTo>
                  <a:pt x="41529" y="23012"/>
                </a:lnTo>
                <a:lnTo>
                  <a:pt x="41186" y="19596"/>
                </a:lnTo>
                <a:lnTo>
                  <a:pt x="40513" y="16370"/>
                </a:lnTo>
                <a:lnTo>
                  <a:pt x="39827" y="13144"/>
                </a:lnTo>
                <a:lnTo>
                  <a:pt x="38722" y="10312"/>
                </a:lnTo>
                <a:lnTo>
                  <a:pt x="37160" y="7886"/>
                </a:lnTo>
                <a:lnTo>
                  <a:pt x="35610" y="5461"/>
                </a:lnTo>
                <a:lnTo>
                  <a:pt x="33515" y="3530"/>
                </a:lnTo>
                <a:lnTo>
                  <a:pt x="30861" y="2120"/>
                </a:lnTo>
                <a:lnTo>
                  <a:pt x="28206" y="698"/>
                </a:lnTo>
                <a:lnTo>
                  <a:pt x="24904" y="0"/>
                </a:lnTo>
                <a:lnTo>
                  <a:pt x="20955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614271" y="1608195"/>
            <a:ext cx="12280" cy="71589"/>
          </a:xfrm>
          <a:custGeom>
            <a:avLst/>
            <a:gdLst/>
            <a:ahLst/>
            <a:cxnLst/>
            <a:rect l="l" t="t" r="r" b="b"/>
            <a:pathLst>
              <a:path w="12280" h="71589">
                <a:moveTo>
                  <a:pt x="6108" y="0"/>
                </a:moveTo>
                <a:lnTo>
                  <a:pt x="7353" y="0"/>
                </a:lnTo>
                <a:lnTo>
                  <a:pt x="8369" y="50"/>
                </a:lnTo>
                <a:lnTo>
                  <a:pt x="9156" y="152"/>
                </a:lnTo>
                <a:lnTo>
                  <a:pt x="9956" y="253"/>
                </a:lnTo>
                <a:lnTo>
                  <a:pt x="10566" y="406"/>
                </a:lnTo>
                <a:lnTo>
                  <a:pt x="11023" y="596"/>
                </a:lnTo>
                <a:lnTo>
                  <a:pt x="11468" y="800"/>
                </a:lnTo>
                <a:lnTo>
                  <a:pt x="11785" y="1041"/>
                </a:lnTo>
                <a:lnTo>
                  <a:pt x="11988" y="1346"/>
                </a:lnTo>
                <a:lnTo>
                  <a:pt x="12179" y="1638"/>
                </a:lnTo>
                <a:lnTo>
                  <a:pt x="12280" y="1968"/>
                </a:lnTo>
                <a:lnTo>
                  <a:pt x="12280" y="2311"/>
                </a:lnTo>
                <a:lnTo>
                  <a:pt x="12280" y="69278"/>
                </a:lnTo>
                <a:lnTo>
                  <a:pt x="12280" y="69684"/>
                </a:lnTo>
                <a:lnTo>
                  <a:pt x="12179" y="70015"/>
                </a:lnTo>
                <a:lnTo>
                  <a:pt x="11988" y="70281"/>
                </a:lnTo>
                <a:lnTo>
                  <a:pt x="11785" y="70561"/>
                </a:lnTo>
                <a:lnTo>
                  <a:pt x="11468" y="70789"/>
                </a:lnTo>
                <a:lnTo>
                  <a:pt x="11023" y="70992"/>
                </a:lnTo>
                <a:lnTo>
                  <a:pt x="10566" y="71196"/>
                </a:lnTo>
                <a:lnTo>
                  <a:pt x="9956" y="71335"/>
                </a:lnTo>
                <a:lnTo>
                  <a:pt x="9156" y="71437"/>
                </a:lnTo>
                <a:lnTo>
                  <a:pt x="8369" y="71539"/>
                </a:lnTo>
                <a:lnTo>
                  <a:pt x="7353" y="71589"/>
                </a:lnTo>
                <a:lnTo>
                  <a:pt x="6108" y="71589"/>
                </a:lnTo>
                <a:lnTo>
                  <a:pt x="4914" y="71589"/>
                </a:lnTo>
                <a:lnTo>
                  <a:pt x="3924" y="71539"/>
                </a:lnTo>
                <a:lnTo>
                  <a:pt x="3136" y="71437"/>
                </a:lnTo>
                <a:lnTo>
                  <a:pt x="2336" y="71335"/>
                </a:lnTo>
                <a:lnTo>
                  <a:pt x="1701" y="71196"/>
                </a:lnTo>
                <a:lnTo>
                  <a:pt x="1231" y="70992"/>
                </a:lnTo>
                <a:lnTo>
                  <a:pt x="762" y="70789"/>
                </a:lnTo>
                <a:lnTo>
                  <a:pt x="444" y="70561"/>
                </a:lnTo>
                <a:lnTo>
                  <a:pt x="266" y="70281"/>
                </a:lnTo>
                <a:lnTo>
                  <a:pt x="88" y="70015"/>
                </a:lnTo>
                <a:lnTo>
                  <a:pt x="0" y="69684"/>
                </a:lnTo>
                <a:lnTo>
                  <a:pt x="0" y="69278"/>
                </a:lnTo>
                <a:lnTo>
                  <a:pt x="0" y="2311"/>
                </a:lnTo>
                <a:lnTo>
                  <a:pt x="0" y="1968"/>
                </a:lnTo>
                <a:lnTo>
                  <a:pt x="88" y="1638"/>
                </a:lnTo>
                <a:lnTo>
                  <a:pt x="266" y="1346"/>
                </a:lnTo>
                <a:lnTo>
                  <a:pt x="444" y="1041"/>
                </a:lnTo>
                <a:lnTo>
                  <a:pt x="762" y="800"/>
                </a:lnTo>
                <a:lnTo>
                  <a:pt x="1231" y="596"/>
                </a:lnTo>
                <a:lnTo>
                  <a:pt x="1701" y="406"/>
                </a:lnTo>
                <a:lnTo>
                  <a:pt x="2336" y="253"/>
                </a:lnTo>
                <a:lnTo>
                  <a:pt x="3136" y="152"/>
                </a:lnTo>
                <a:lnTo>
                  <a:pt x="3924" y="50"/>
                </a:lnTo>
                <a:lnTo>
                  <a:pt x="4914" y="0"/>
                </a:lnTo>
                <a:lnTo>
                  <a:pt x="6108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544497" y="1607230"/>
            <a:ext cx="52831" cy="73520"/>
          </a:xfrm>
          <a:custGeom>
            <a:avLst/>
            <a:gdLst/>
            <a:ahLst/>
            <a:cxnLst/>
            <a:rect l="l" t="t" r="r" b="b"/>
            <a:pathLst>
              <a:path w="52831" h="73520">
                <a:moveTo>
                  <a:pt x="31254" y="0"/>
                </a:moveTo>
                <a:lnTo>
                  <a:pt x="33388" y="0"/>
                </a:lnTo>
                <a:lnTo>
                  <a:pt x="35458" y="203"/>
                </a:lnTo>
                <a:lnTo>
                  <a:pt x="37464" y="596"/>
                </a:lnTo>
                <a:lnTo>
                  <a:pt x="39484" y="990"/>
                </a:lnTo>
                <a:lnTo>
                  <a:pt x="41325" y="1511"/>
                </a:lnTo>
                <a:lnTo>
                  <a:pt x="43014" y="2159"/>
                </a:lnTo>
                <a:lnTo>
                  <a:pt x="44703" y="2806"/>
                </a:lnTo>
                <a:lnTo>
                  <a:pt x="46202" y="3543"/>
                </a:lnTo>
                <a:lnTo>
                  <a:pt x="47510" y="4394"/>
                </a:lnTo>
                <a:lnTo>
                  <a:pt x="48831" y="5232"/>
                </a:lnTo>
                <a:lnTo>
                  <a:pt x="49784" y="5956"/>
                </a:lnTo>
                <a:lnTo>
                  <a:pt x="50380" y="6553"/>
                </a:lnTo>
                <a:lnTo>
                  <a:pt x="50977" y="7150"/>
                </a:lnTo>
                <a:lnTo>
                  <a:pt x="51384" y="7620"/>
                </a:lnTo>
                <a:lnTo>
                  <a:pt x="51612" y="7962"/>
                </a:lnTo>
                <a:lnTo>
                  <a:pt x="51828" y="8305"/>
                </a:lnTo>
                <a:lnTo>
                  <a:pt x="52019" y="8724"/>
                </a:lnTo>
                <a:lnTo>
                  <a:pt x="52171" y="9194"/>
                </a:lnTo>
                <a:lnTo>
                  <a:pt x="52311" y="9664"/>
                </a:lnTo>
                <a:lnTo>
                  <a:pt x="52412" y="10198"/>
                </a:lnTo>
                <a:lnTo>
                  <a:pt x="52463" y="10795"/>
                </a:lnTo>
                <a:lnTo>
                  <a:pt x="52514" y="11391"/>
                </a:lnTo>
                <a:lnTo>
                  <a:pt x="52539" y="12128"/>
                </a:lnTo>
                <a:lnTo>
                  <a:pt x="52539" y="13017"/>
                </a:lnTo>
                <a:lnTo>
                  <a:pt x="52539" y="14960"/>
                </a:lnTo>
                <a:lnTo>
                  <a:pt x="52311" y="16306"/>
                </a:lnTo>
                <a:lnTo>
                  <a:pt x="51866" y="17081"/>
                </a:lnTo>
                <a:lnTo>
                  <a:pt x="51422" y="17843"/>
                </a:lnTo>
                <a:lnTo>
                  <a:pt x="50876" y="18237"/>
                </a:lnTo>
                <a:lnTo>
                  <a:pt x="50228" y="18237"/>
                </a:lnTo>
                <a:lnTo>
                  <a:pt x="49491" y="18237"/>
                </a:lnTo>
                <a:lnTo>
                  <a:pt x="48628" y="17818"/>
                </a:lnTo>
                <a:lnTo>
                  <a:pt x="47663" y="17005"/>
                </a:lnTo>
                <a:lnTo>
                  <a:pt x="46697" y="16192"/>
                </a:lnTo>
                <a:lnTo>
                  <a:pt x="45465" y="15278"/>
                </a:lnTo>
                <a:lnTo>
                  <a:pt x="43980" y="14287"/>
                </a:lnTo>
                <a:lnTo>
                  <a:pt x="42494" y="13296"/>
                </a:lnTo>
                <a:lnTo>
                  <a:pt x="40690" y="12395"/>
                </a:lnTo>
                <a:lnTo>
                  <a:pt x="38582" y="11569"/>
                </a:lnTo>
                <a:lnTo>
                  <a:pt x="36474" y="10756"/>
                </a:lnTo>
                <a:lnTo>
                  <a:pt x="33985" y="10350"/>
                </a:lnTo>
                <a:lnTo>
                  <a:pt x="31102" y="10350"/>
                </a:lnTo>
                <a:lnTo>
                  <a:pt x="25209" y="10350"/>
                </a:lnTo>
                <a:lnTo>
                  <a:pt x="20675" y="12611"/>
                </a:lnTo>
                <a:lnTo>
                  <a:pt x="17525" y="17157"/>
                </a:lnTo>
                <a:lnTo>
                  <a:pt x="14376" y="21691"/>
                </a:lnTo>
                <a:lnTo>
                  <a:pt x="12801" y="28282"/>
                </a:lnTo>
                <a:lnTo>
                  <a:pt x="12801" y="36906"/>
                </a:lnTo>
                <a:lnTo>
                  <a:pt x="12801" y="41224"/>
                </a:lnTo>
                <a:lnTo>
                  <a:pt x="13207" y="45008"/>
                </a:lnTo>
                <a:lnTo>
                  <a:pt x="14033" y="48260"/>
                </a:lnTo>
                <a:lnTo>
                  <a:pt x="14846" y="51511"/>
                </a:lnTo>
                <a:lnTo>
                  <a:pt x="16052" y="54229"/>
                </a:lnTo>
                <a:lnTo>
                  <a:pt x="17640" y="56400"/>
                </a:lnTo>
                <a:lnTo>
                  <a:pt x="19227" y="58585"/>
                </a:lnTo>
                <a:lnTo>
                  <a:pt x="21170" y="60210"/>
                </a:lnTo>
                <a:lnTo>
                  <a:pt x="23482" y="61277"/>
                </a:lnTo>
                <a:lnTo>
                  <a:pt x="25793" y="62344"/>
                </a:lnTo>
                <a:lnTo>
                  <a:pt x="28435" y="62877"/>
                </a:lnTo>
                <a:lnTo>
                  <a:pt x="31407" y="62877"/>
                </a:lnTo>
                <a:lnTo>
                  <a:pt x="34239" y="62877"/>
                </a:lnTo>
                <a:lnTo>
                  <a:pt x="36715" y="62433"/>
                </a:lnTo>
                <a:lnTo>
                  <a:pt x="38849" y="61544"/>
                </a:lnTo>
                <a:lnTo>
                  <a:pt x="40982" y="60642"/>
                </a:lnTo>
                <a:lnTo>
                  <a:pt x="42824" y="59664"/>
                </a:lnTo>
                <a:lnTo>
                  <a:pt x="44386" y="58597"/>
                </a:lnTo>
                <a:lnTo>
                  <a:pt x="45948" y="57531"/>
                </a:lnTo>
                <a:lnTo>
                  <a:pt x="47269" y="56565"/>
                </a:lnTo>
                <a:lnTo>
                  <a:pt x="48336" y="55702"/>
                </a:lnTo>
                <a:lnTo>
                  <a:pt x="49403" y="54825"/>
                </a:lnTo>
                <a:lnTo>
                  <a:pt x="50228" y="54394"/>
                </a:lnTo>
                <a:lnTo>
                  <a:pt x="50825" y="54394"/>
                </a:lnTo>
                <a:lnTo>
                  <a:pt x="51181" y="54394"/>
                </a:lnTo>
                <a:lnTo>
                  <a:pt x="51473" y="54495"/>
                </a:lnTo>
                <a:lnTo>
                  <a:pt x="51727" y="54698"/>
                </a:lnTo>
                <a:lnTo>
                  <a:pt x="51968" y="54889"/>
                </a:lnTo>
                <a:lnTo>
                  <a:pt x="52184" y="55232"/>
                </a:lnTo>
                <a:lnTo>
                  <a:pt x="52349" y="55702"/>
                </a:lnTo>
                <a:lnTo>
                  <a:pt x="52527" y="56172"/>
                </a:lnTo>
                <a:lnTo>
                  <a:pt x="52654" y="56769"/>
                </a:lnTo>
                <a:lnTo>
                  <a:pt x="52730" y="57480"/>
                </a:lnTo>
                <a:lnTo>
                  <a:pt x="52793" y="58204"/>
                </a:lnTo>
                <a:lnTo>
                  <a:pt x="52831" y="59055"/>
                </a:lnTo>
                <a:lnTo>
                  <a:pt x="52831" y="60058"/>
                </a:lnTo>
                <a:lnTo>
                  <a:pt x="52831" y="60896"/>
                </a:lnTo>
                <a:lnTo>
                  <a:pt x="52806" y="61633"/>
                </a:lnTo>
                <a:lnTo>
                  <a:pt x="52768" y="62242"/>
                </a:lnTo>
                <a:lnTo>
                  <a:pt x="52717" y="62865"/>
                </a:lnTo>
                <a:lnTo>
                  <a:pt x="52628" y="63385"/>
                </a:lnTo>
                <a:lnTo>
                  <a:pt x="52501" y="63817"/>
                </a:lnTo>
                <a:lnTo>
                  <a:pt x="52374" y="64236"/>
                </a:lnTo>
                <a:lnTo>
                  <a:pt x="52235" y="64604"/>
                </a:lnTo>
                <a:lnTo>
                  <a:pt x="52057" y="64922"/>
                </a:lnTo>
                <a:lnTo>
                  <a:pt x="51879" y="65252"/>
                </a:lnTo>
                <a:lnTo>
                  <a:pt x="51485" y="65722"/>
                </a:lnTo>
                <a:lnTo>
                  <a:pt x="50863" y="66344"/>
                </a:lnTo>
                <a:lnTo>
                  <a:pt x="50241" y="66967"/>
                </a:lnTo>
                <a:lnTo>
                  <a:pt x="49187" y="67729"/>
                </a:lnTo>
                <a:lnTo>
                  <a:pt x="47701" y="68643"/>
                </a:lnTo>
                <a:lnTo>
                  <a:pt x="46215" y="69570"/>
                </a:lnTo>
                <a:lnTo>
                  <a:pt x="44538" y="70383"/>
                </a:lnTo>
                <a:lnTo>
                  <a:pt x="42684" y="71107"/>
                </a:lnTo>
                <a:lnTo>
                  <a:pt x="40817" y="71818"/>
                </a:lnTo>
                <a:lnTo>
                  <a:pt x="38798" y="72402"/>
                </a:lnTo>
                <a:lnTo>
                  <a:pt x="36614" y="72847"/>
                </a:lnTo>
                <a:lnTo>
                  <a:pt x="34429" y="73304"/>
                </a:lnTo>
                <a:lnTo>
                  <a:pt x="32169" y="73520"/>
                </a:lnTo>
                <a:lnTo>
                  <a:pt x="29845" y="73520"/>
                </a:lnTo>
                <a:lnTo>
                  <a:pt x="25031" y="73520"/>
                </a:lnTo>
                <a:lnTo>
                  <a:pt x="20764" y="72732"/>
                </a:lnTo>
                <a:lnTo>
                  <a:pt x="17043" y="71145"/>
                </a:lnTo>
                <a:lnTo>
                  <a:pt x="13322" y="69557"/>
                </a:lnTo>
                <a:lnTo>
                  <a:pt x="10210" y="67233"/>
                </a:lnTo>
                <a:lnTo>
                  <a:pt x="7708" y="64185"/>
                </a:lnTo>
                <a:lnTo>
                  <a:pt x="5194" y="61137"/>
                </a:lnTo>
                <a:lnTo>
                  <a:pt x="3289" y="57391"/>
                </a:lnTo>
                <a:lnTo>
                  <a:pt x="1981" y="52946"/>
                </a:lnTo>
                <a:lnTo>
                  <a:pt x="660" y="48501"/>
                </a:lnTo>
                <a:lnTo>
                  <a:pt x="0" y="43383"/>
                </a:lnTo>
                <a:lnTo>
                  <a:pt x="0" y="37579"/>
                </a:lnTo>
                <a:lnTo>
                  <a:pt x="0" y="30988"/>
                </a:lnTo>
                <a:lnTo>
                  <a:pt x="812" y="25311"/>
                </a:lnTo>
                <a:lnTo>
                  <a:pt x="2425" y="20574"/>
                </a:lnTo>
                <a:lnTo>
                  <a:pt x="4038" y="15836"/>
                </a:lnTo>
                <a:lnTo>
                  <a:pt x="6235" y="11950"/>
                </a:lnTo>
                <a:lnTo>
                  <a:pt x="9042" y="8928"/>
                </a:lnTo>
                <a:lnTo>
                  <a:pt x="11849" y="5905"/>
                </a:lnTo>
                <a:lnTo>
                  <a:pt x="15151" y="3657"/>
                </a:lnTo>
                <a:lnTo>
                  <a:pt x="18935" y="2197"/>
                </a:lnTo>
                <a:lnTo>
                  <a:pt x="22732" y="736"/>
                </a:lnTo>
                <a:lnTo>
                  <a:pt x="26847" y="0"/>
                </a:lnTo>
                <a:lnTo>
                  <a:pt x="31254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996008" y="1607154"/>
            <a:ext cx="54991" cy="73596"/>
          </a:xfrm>
          <a:custGeom>
            <a:avLst/>
            <a:gdLst/>
            <a:ahLst/>
            <a:cxnLst/>
            <a:rect l="l" t="t" r="r" b="b"/>
            <a:pathLst>
              <a:path w="54991" h="73596">
                <a:moveTo>
                  <a:pt x="28575" y="0"/>
                </a:moveTo>
                <a:lnTo>
                  <a:pt x="33388" y="0"/>
                </a:lnTo>
                <a:lnTo>
                  <a:pt x="37477" y="546"/>
                </a:lnTo>
                <a:lnTo>
                  <a:pt x="40855" y="1638"/>
                </a:lnTo>
                <a:lnTo>
                  <a:pt x="44221" y="2730"/>
                </a:lnTo>
                <a:lnTo>
                  <a:pt x="46951" y="4330"/>
                </a:lnTo>
                <a:lnTo>
                  <a:pt x="49034" y="6438"/>
                </a:lnTo>
                <a:lnTo>
                  <a:pt x="51117" y="8547"/>
                </a:lnTo>
                <a:lnTo>
                  <a:pt x="52641" y="11163"/>
                </a:lnTo>
                <a:lnTo>
                  <a:pt x="53581" y="14287"/>
                </a:lnTo>
                <a:lnTo>
                  <a:pt x="54521" y="17411"/>
                </a:lnTo>
                <a:lnTo>
                  <a:pt x="54991" y="21056"/>
                </a:lnTo>
                <a:lnTo>
                  <a:pt x="54991" y="25234"/>
                </a:lnTo>
                <a:lnTo>
                  <a:pt x="54991" y="70396"/>
                </a:lnTo>
                <a:lnTo>
                  <a:pt x="54991" y="70992"/>
                </a:lnTo>
                <a:lnTo>
                  <a:pt x="54787" y="71437"/>
                </a:lnTo>
                <a:lnTo>
                  <a:pt x="54394" y="71742"/>
                </a:lnTo>
                <a:lnTo>
                  <a:pt x="54000" y="72034"/>
                </a:lnTo>
                <a:lnTo>
                  <a:pt x="53454" y="72262"/>
                </a:lnTo>
                <a:lnTo>
                  <a:pt x="52755" y="72402"/>
                </a:lnTo>
                <a:lnTo>
                  <a:pt x="52070" y="72555"/>
                </a:lnTo>
                <a:lnTo>
                  <a:pt x="51054" y="72631"/>
                </a:lnTo>
                <a:lnTo>
                  <a:pt x="49707" y="72631"/>
                </a:lnTo>
                <a:lnTo>
                  <a:pt x="48425" y="72631"/>
                </a:lnTo>
                <a:lnTo>
                  <a:pt x="47383" y="72555"/>
                </a:lnTo>
                <a:lnTo>
                  <a:pt x="46621" y="72402"/>
                </a:lnTo>
                <a:lnTo>
                  <a:pt x="45847" y="72262"/>
                </a:lnTo>
                <a:lnTo>
                  <a:pt x="45288" y="72034"/>
                </a:lnTo>
                <a:lnTo>
                  <a:pt x="44945" y="71742"/>
                </a:lnTo>
                <a:lnTo>
                  <a:pt x="44602" y="71437"/>
                </a:lnTo>
                <a:lnTo>
                  <a:pt x="44424" y="70992"/>
                </a:lnTo>
                <a:lnTo>
                  <a:pt x="44424" y="70396"/>
                </a:lnTo>
                <a:lnTo>
                  <a:pt x="44424" y="63703"/>
                </a:lnTo>
                <a:lnTo>
                  <a:pt x="41503" y="66827"/>
                </a:lnTo>
                <a:lnTo>
                  <a:pt x="38239" y="69253"/>
                </a:lnTo>
                <a:lnTo>
                  <a:pt x="34645" y="70992"/>
                </a:lnTo>
                <a:lnTo>
                  <a:pt x="31038" y="72732"/>
                </a:lnTo>
                <a:lnTo>
                  <a:pt x="27241" y="73596"/>
                </a:lnTo>
                <a:lnTo>
                  <a:pt x="23215" y="73596"/>
                </a:lnTo>
                <a:lnTo>
                  <a:pt x="19697" y="73596"/>
                </a:lnTo>
                <a:lnTo>
                  <a:pt x="16510" y="73139"/>
                </a:lnTo>
                <a:lnTo>
                  <a:pt x="13652" y="72224"/>
                </a:lnTo>
                <a:lnTo>
                  <a:pt x="10807" y="71297"/>
                </a:lnTo>
                <a:lnTo>
                  <a:pt x="8369" y="69976"/>
                </a:lnTo>
                <a:lnTo>
                  <a:pt x="6362" y="68237"/>
                </a:lnTo>
                <a:lnTo>
                  <a:pt x="4356" y="66509"/>
                </a:lnTo>
                <a:lnTo>
                  <a:pt x="2794" y="64376"/>
                </a:lnTo>
                <a:lnTo>
                  <a:pt x="1676" y="61836"/>
                </a:lnTo>
                <a:lnTo>
                  <a:pt x="558" y="59308"/>
                </a:lnTo>
                <a:lnTo>
                  <a:pt x="0" y="56438"/>
                </a:lnTo>
                <a:lnTo>
                  <a:pt x="0" y="53212"/>
                </a:lnTo>
                <a:lnTo>
                  <a:pt x="0" y="49441"/>
                </a:lnTo>
                <a:lnTo>
                  <a:pt x="774" y="46164"/>
                </a:lnTo>
                <a:lnTo>
                  <a:pt x="2311" y="43383"/>
                </a:lnTo>
                <a:lnTo>
                  <a:pt x="3848" y="40601"/>
                </a:lnTo>
                <a:lnTo>
                  <a:pt x="6057" y="38303"/>
                </a:lnTo>
                <a:lnTo>
                  <a:pt x="8928" y="36461"/>
                </a:lnTo>
                <a:lnTo>
                  <a:pt x="11811" y="34632"/>
                </a:lnTo>
                <a:lnTo>
                  <a:pt x="15328" y="33248"/>
                </a:lnTo>
                <a:lnTo>
                  <a:pt x="19494" y="32334"/>
                </a:lnTo>
                <a:lnTo>
                  <a:pt x="23660" y="31419"/>
                </a:lnTo>
                <a:lnTo>
                  <a:pt x="28346" y="30962"/>
                </a:lnTo>
                <a:lnTo>
                  <a:pt x="33566" y="30962"/>
                </a:lnTo>
                <a:lnTo>
                  <a:pt x="42786" y="30962"/>
                </a:lnTo>
                <a:lnTo>
                  <a:pt x="42786" y="25755"/>
                </a:lnTo>
                <a:lnTo>
                  <a:pt x="42786" y="23164"/>
                </a:lnTo>
                <a:lnTo>
                  <a:pt x="42519" y="20891"/>
                </a:lnTo>
                <a:lnTo>
                  <a:pt x="41973" y="18910"/>
                </a:lnTo>
                <a:lnTo>
                  <a:pt x="41427" y="16916"/>
                </a:lnTo>
                <a:lnTo>
                  <a:pt x="40538" y="15265"/>
                </a:lnTo>
                <a:lnTo>
                  <a:pt x="39331" y="13957"/>
                </a:lnTo>
                <a:lnTo>
                  <a:pt x="38112" y="12636"/>
                </a:lnTo>
                <a:lnTo>
                  <a:pt x="36537" y="11645"/>
                </a:lnTo>
                <a:lnTo>
                  <a:pt x="34607" y="10972"/>
                </a:lnTo>
                <a:lnTo>
                  <a:pt x="32664" y="10312"/>
                </a:lnTo>
                <a:lnTo>
                  <a:pt x="30289" y="9969"/>
                </a:lnTo>
                <a:lnTo>
                  <a:pt x="27457" y="9969"/>
                </a:lnTo>
                <a:lnTo>
                  <a:pt x="24434" y="9969"/>
                </a:lnTo>
                <a:lnTo>
                  <a:pt x="21717" y="10337"/>
                </a:lnTo>
                <a:lnTo>
                  <a:pt x="19316" y="11048"/>
                </a:lnTo>
                <a:lnTo>
                  <a:pt x="16903" y="11772"/>
                </a:lnTo>
                <a:lnTo>
                  <a:pt x="14795" y="12560"/>
                </a:lnTo>
                <a:lnTo>
                  <a:pt x="12979" y="13436"/>
                </a:lnTo>
                <a:lnTo>
                  <a:pt x="11176" y="14300"/>
                </a:lnTo>
                <a:lnTo>
                  <a:pt x="9664" y="15100"/>
                </a:lnTo>
                <a:lnTo>
                  <a:pt x="8445" y="15811"/>
                </a:lnTo>
                <a:lnTo>
                  <a:pt x="7226" y="16535"/>
                </a:lnTo>
                <a:lnTo>
                  <a:pt x="6324" y="16890"/>
                </a:lnTo>
                <a:lnTo>
                  <a:pt x="5727" y="16890"/>
                </a:lnTo>
                <a:lnTo>
                  <a:pt x="5334" y="16890"/>
                </a:lnTo>
                <a:lnTo>
                  <a:pt x="4991" y="16802"/>
                </a:lnTo>
                <a:lnTo>
                  <a:pt x="4686" y="16598"/>
                </a:lnTo>
                <a:lnTo>
                  <a:pt x="4394" y="16395"/>
                </a:lnTo>
                <a:lnTo>
                  <a:pt x="4127" y="16103"/>
                </a:lnTo>
                <a:lnTo>
                  <a:pt x="3911" y="15709"/>
                </a:lnTo>
                <a:lnTo>
                  <a:pt x="3683" y="15303"/>
                </a:lnTo>
                <a:lnTo>
                  <a:pt x="3517" y="14795"/>
                </a:lnTo>
                <a:lnTo>
                  <a:pt x="3429" y="14173"/>
                </a:lnTo>
                <a:lnTo>
                  <a:pt x="3327" y="13563"/>
                </a:lnTo>
                <a:lnTo>
                  <a:pt x="3276" y="12877"/>
                </a:lnTo>
                <a:lnTo>
                  <a:pt x="3276" y="12128"/>
                </a:lnTo>
                <a:lnTo>
                  <a:pt x="3276" y="10896"/>
                </a:lnTo>
                <a:lnTo>
                  <a:pt x="3365" y="9918"/>
                </a:lnTo>
                <a:lnTo>
                  <a:pt x="3530" y="9194"/>
                </a:lnTo>
                <a:lnTo>
                  <a:pt x="3708" y="8470"/>
                </a:lnTo>
                <a:lnTo>
                  <a:pt x="4127" y="7797"/>
                </a:lnTo>
                <a:lnTo>
                  <a:pt x="4800" y="7150"/>
                </a:lnTo>
                <a:lnTo>
                  <a:pt x="5473" y="6502"/>
                </a:lnTo>
                <a:lnTo>
                  <a:pt x="6629" y="5740"/>
                </a:lnTo>
                <a:lnTo>
                  <a:pt x="8255" y="4876"/>
                </a:lnTo>
                <a:lnTo>
                  <a:pt x="9893" y="4013"/>
                </a:lnTo>
                <a:lnTo>
                  <a:pt x="11785" y="3213"/>
                </a:lnTo>
                <a:lnTo>
                  <a:pt x="13919" y="2501"/>
                </a:lnTo>
                <a:lnTo>
                  <a:pt x="16052" y="1777"/>
                </a:lnTo>
                <a:lnTo>
                  <a:pt x="18376" y="1181"/>
                </a:lnTo>
                <a:lnTo>
                  <a:pt x="20916" y="711"/>
                </a:lnTo>
                <a:lnTo>
                  <a:pt x="23444" y="241"/>
                </a:lnTo>
                <a:lnTo>
                  <a:pt x="25996" y="0"/>
                </a:lnTo>
                <a:lnTo>
                  <a:pt x="28575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865934" y="1607154"/>
            <a:ext cx="66979" cy="73596"/>
          </a:xfrm>
          <a:custGeom>
            <a:avLst/>
            <a:gdLst/>
            <a:ahLst/>
            <a:cxnLst/>
            <a:rect l="l" t="t" r="r" b="b"/>
            <a:pathLst>
              <a:path w="66979" h="73596">
                <a:moveTo>
                  <a:pt x="34162" y="0"/>
                </a:moveTo>
                <a:lnTo>
                  <a:pt x="39662" y="0"/>
                </a:lnTo>
                <a:lnTo>
                  <a:pt x="44462" y="825"/>
                </a:lnTo>
                <a:lnTo>
                  <a:pt x="48564" y="2463"/>
                </a:lnTo>
                <a:lnTo>
                  <a:pt x="52654" y="4089"/>
                </a:lnTo>
                <a:lnTo>
                  <a:pt x="56057" y="6476"/>
                </a:lnTo>
                <a:lnTo>
                  <a:pt x="58788" y="9601"/>
                </a:lnTo>
                <a:lnTo>
                  <a:pt x="61518" y="12725"/>
                </a:lnTo>
                <a:lnTo>
                  <a:pt x="63563" y="16522"/>
                </a:lnTo>
                <a:lnTo>
                  <a:pt x="64935" y="20993"/>
                </a:lnTo>
                <a:lnTo>
                  <a:pt x="66293" y="25450"/>
                </a:lnTo>
                <a:lnTo>
                  <a:pt x="66979" y="30492"/>
                </a:lnTo>
                <a:lnTo>
                  <a:pt x="66979" y="36093"/>
                </a:lnTo>
                <a:lnTo>
                  <a:pt x="66979" y="41554"/>
                </a:lnTo>
                <a:lnTo>
                  <a:pt x="66255" y="46570"/>
                </a:lnTo>
                <a:lnTo>
                  <a:pt x="64820" y="51168"/>
                </a:lnTo>
                <a:lnTo>
                  <a:pt x="63385" y="55752"/>
                </a:lnTo>
                <a:lnTo>
                  <a:pt x="61239" y="59702"/>
                </a:lnTo>
                <a:lnTo>
                  <a:pt x="58381" y="63030"/>
                </a:lnTo>
                <a:lnTo>
                  <a:pt x="55524" y="66357"/>
                </a:lnTo>
                <a:lnTo>
                  <a:pt x="51955" y="68948"/>
                </a:lnTo>
                <a:lnTo>
                  <a:pt x="47663" y="70802"/>
                </a:lnTo>
                <a:lnTo>
                  <a:pt x="43370" y="72669"/>
                </a:lnTo>
                <a:lnTo>
                  <a:pt x="38404" y="73596"/>
                </a:lnTo>
                <a:lnTo>
                  <a:pt x="32740" y="73596"/>
                </a:lnTo>
                <a:lnTo>
                  <a:pt x="27241" y="73596"/>
                </a:lnTo>
                <a:lnTo>
                  <a:pt x="22440" y="72783"/>
                </a:lnTo>
                <a:lnTo>
                  <a:pt x="18351" y="71145"/>
                </a:lnTo>
                <a:lnTo>
                  <a:pt x="14249" y="69507"/>
                </a:lnTo>
                <a:lnTo>
                  <a:pt x="10845" y="67119"/>
                </a:lnTo>
                <a:lnTo>
                  <a:pt x="8115" y="63995"/>
                </a:lnTo>
                <a:lnTo>
                  <a:pt x="5384" y="60871"/>
                </a:lnTo>
                <a:lnTo>
                  <a:pt x="3352" y="57073"/>
                </a:lnTo>
                <a:lnTo>
                  <a:pt x="2019" y="52616"/>
                </a:lnTo>
                <a:lnTo>
                  <a:pt x="673" y="48145"/>
                </a:lnTo>
                <a:lnTo>
                  <a:pt x="0" y="43091"/>
                </a:lnTo>
                <a:lnTo>
                  <a:pt x="0" y="37439"/>
                </a:lnTo>
                <a:lnTo>
                  <a:pt x="0" y="31978"/>
                </a:lnTo>
                <a:lnTo>
                  <a:pt x="711" y="26949"/>
                </a:lnTo>
                <a:lnTo>
                  <a:pt x="2120" y="22364"/>
                </a:lnTo>
                <a:lnTo>
                  <a:pt x="3543" y="17779"/>
                </a:lnTo>
                <a:lnTo>
                  <a:pt x="5676" y="13817"/>
                </a:lnTo>
                <a:lnTo>
                  <a:pt x="8521" y="10490"/>
                </a:lnTo>
                <a:lnTo>
                  <a:pt x="11379" y="7175"/>
                </a:lnTo>
                <a:lnTo>
                  <a:pt x="14935" y="4597"/>
                </a:lnTo>
                <a:lnTo>
                  <a:pt x="19202" y="2755"/>
                </a:lnTo>
                <a:lnTo>
                  <a:pt x="23469" y="914"/>
                </a:lnTo>
                <a:lnTo>
                  <a:pt x="28460" y="0"/>
                </a:lnTo>
                <a:lnTo>
                  <a:pt x="34162" y="0"/>
                </a:lnTo>
                <a:close/>
              </a:path>
            </a:pathLst>
          </a:custGeom>
          <a:ln w="12699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730159" y="1607154"/>
            <a:ext cx="57670" cy="72631"/>
          </a:xfrm>
          <a:custGeom>
            <a:avLst/>
            <a:gdLst/>
            <a:ahLst/>
            <a:cxnLst/>
            <a:rect l="l" t="t" r="r" b="b"/>
            <a:pathLst>
              <a:path w="57670" h="72631">
                <a:moveTo>
                  <a:pt x="33718" y="0"/>
                </a:moveTo>
                <a:lnTo>
                  <a:pt x="38176" y="0"/>
                </a:lnTo>
                <a:lnTo>
                  <a:pt x="41935" y="761"/>
                </a:lnTo>
                <a:lnTo>
                  <a:pt x="44983" y="2273"/>
                </a:lnTo>
                <a:lnTo>
                  <a:pt x="48044" y="3784"/>
                </a:lnTo>
                <a:lnTo>
                  <a:pt x="50507" y="5803"/>
                </a:lnTo>
                <a:lnTo>
                  <a:pt x="52387" y="8331"/>
                </a:lnTo>
                <a:lnTo>
                  <a:pt x="54279" y="10871"/>
                </a:lnTo>
                <a:lnTo>
                  <a:pt x="55625" y="13830"/>
                </a:lnTo>
                <a:lnTo>
                  <a:pt x="56451" y="17233"/>
                </a:lnTo>
                <a:lnTo>
                  <a:pt x="57264" y="20624"/>
                </a:lnTo>
                <a:lnTo>
                  <a:pt x="57670" y="24714"/>
                </a:lnTo>
                <a:lnTo>
                  <a:pt x="57670" y="29476"/>
                </a:lnTo>
                <a:lnTo>
                  <a:pt x="57670" y="70319"/>
                </a:lnTo>
                <a:lnTo>
                  <a:pt x="57670" y="70726"/>
                </a:lnTo>
                <a:lnTo>
                  <a:pt x="57581" y="71056"/>
                </a:lnTo>
                <a:lnTo>
                  <a:pt x="57378" y="71323"/>
                </a:lnTo>
                <a:lnTo>
                  <a:pt x="57175" y="71602"/>
                </a:lnTo>
                <a:lnTo>
                  <a:pt x="56857" y="71831"/>
                </a:lnTo>
                <a:lnTo>
                  <a:pt x="56413" y="72034"/>
                </a:lnTo>
                <a:lnTo>
                  <a:pt x="55968" y="72237"/>
                </a:lnTo>
                <a:lnTo>
                  <a:pt x="55346" y="72377"/>
                </a:lnTo>
                <a:lnTo>
                  <a:pt x="54546" y="72478"/>
                </a:lnTo>
                <a:lnTo>
                  <a:pt x="53759" y="72580"/>
                </a:lnTo>
                <a:lnTo>
                  <a:pt x="52768" y="72631"/>
                </a:lnTo>
                <a:lnTo>
                  <a:pt x="51574" y="72631"/>
                </a:lnTo>
                <a:lnTo>
                  <a:pt x="50330" y="72631"/>
                </a:lnTo>
                <a:lnTo>
                  <a:pt x="49314" y="72580"/>
                </a:lnTo>
                <a:lnTo>
                  <a:pt x="48526" y="72478"/>
                </a:lnTo>
                <a:lnTo>
                  <a:pt x="47726" y="72377"/>
                </a:lnTo>
                <a:lnTo>
                  <a:pt x="47104" y="72237"/>
                </a:lnTo>
                <a:lnTo>
                  <a:pt x="46659" y="72034"/>
                </a:lnTo>
                <a:lnTo>
                  <a:pt x="46215" y="71831"/>
                </a:lnTo>
                <a:lnTo>
                  <a:pt x="45897" y="71602"/>
                </a:lnTo>
                <a:lnTo>
                  <a:pt x="45694" y="71323"/>
                </a:lnTo>
                <a:lnTo>
                  <a:pt x="45491" y="71056"/>
                </a:lnTo>
                <a:lnTo>
                  <a:pt x="45402" y="70726"/>
                </a:lnTo>
                <a:lnTo>
                  <a:pt x="45402" y="70319"/>
                </a:lnTo>
                <a:lnTo>
                  <a:pt x="45402" y="31102"/>
                </a:lnTo>
                <a:lnTo>
                  <a:pt x="45402" y="27292"/>
                </a:lnTo>
                <a:lnTo>
                  <a:pt x="45097" y="24206"/>
                </a:lnTo>
                <a:lnTo>
                  <a:pt x="44500" y="21882"/>
                </a:lnTo>
                <a:lnTo>
                  <a:pt x="43903" y="19545"/>
                </a:lnTo>
                <a:lnTo>
                  <a:pt x="43040" y="17538"/>
                </a:lnTo>
                <a:lnTo>
                  <a:pt x="41897" y="15849"/>
                </a:lnTo>
                <a:lnTo>
                  <a:pt x="40754" y="14160"/>
                </a:lnTo>
                <a:lnTo>
                  <a:pt x="39281" y="12877"/>
                </a:lnTo>
                <a:lnTo>
                  <a:pt x="37477" y="11988"/>
                </a:lnTo>
                <a:lnTo>
                  <a:pt x="35661" y="11087"/>
                </a:lnTo>
                <a:lnTo>
                  <a:pt x="33566" y="10642"/>
                </a:lnTo>
                <a:lnTo>
                  <a:pt x="31178" y="10642"/>
                </a:lnTo>
                <a:lnTo>
                  <a:pt x="28105" y="10642"/>
                </a:lnTo>
                <a:lnTo>
                  <a:pt x="25031" y="11734"/>
                </a:lnTo>
                <a:lnTo>
                  <a:pt x="21958" y="13919"/>
                </a:lnTo>
                <a:lnTo>
                  <a:pt x="18884" y="16103"/>
                </a:lnTo>
                <a:lnTo>
                  <a:pt x="15659" y="19303"/>
                </a:lnTo>
                <a:lnTo>
                  <a:pt x="12280" y="23520"/>
                </a:lnTo>
                <a:lnTo>
                  <a:pt x="12280" y="70319"/>
                </a:lnTo>
                <a:lnTo>
                  <a:pt x="12280" y="70726"/>
                </a:lnTo>
                <a:lnTo>
                  <a:pt x="12179" y="71056"/>
                </a:lnTo>
                <a:lnTo>
                  <a:pt x="11988" y="71323"/>
                </a:lnTo>
                <a:lnTo>
                  <a:pt x="11785" y="71602"/>
                </a:lnTo>
                <a:lnTo>
                  <a:pt x="11468" y="71831"/>
                </a:lnTo>
                <a:lnTo>
                  <a:pt x="11023" y="72034"/>
                </a:lnTo>
                <a:lnTo>
                  <a:pt x="10566" y="72237"/>
                </a:lnTo>
                <a:lnTo>
                  <a:pt x="9956" y="72377"/>
                </a:lnTo>
                <a:lnTo>
                  <a:pt x="9156" y="72478"/>
                </a:lnTo>
                <a:lnTo>
                  <a:pt x="8369" y="72580"/>
                </a:lnTo>
                <a:lnTo>
                  <a:pt x="7353" y="72631"/>
                </a:lnTo>
                <a:lnTo>
                  <a:pt x="6108" y="72631"/>
                </a:lnTo>
                <a:lnTo>
                  <a:pt x="4914" y="72631"/>
                </a:lnTo>
                <a:lnTo>
                  <a:pt x="3924" y="72580"/>
                </a:lnTo>
                <a:lnTo>
                  <a:pt x="3136" y="72478"/>
                </a:lnTo>
                <a:lnTo>
                  <a:pt x="2336" y="72377"/>
                </a:lnTo>
                <a:lnTo>
                  <a:pt x="1701" y="72237"/>
                </a:lnTo>
                <a:lnTo>
                  <a:pt x="1231" y="72034"/>
                </a:lnTo>
                <a:lnTo>
                  <a:pt x="761" y="71831"/>
                </a:lnTo>
                <a:lnTo>
                  <a:pt x="444" y="71602"/>
                </a:lnTo>
                <a:lnTo>
                  <a:pt x="266" y="71323"/>
                </a:lnTo>
                <a:lnTo>
                  <a:pt x="88" y="71056"/>
                </a:lnTo>
                <a:lnTo>
                  <a:pt x="0" y="70726"/>
                </a:lnTo>
                <a:lnTo>
                  <a:pt x="0" y="70319"/>
                </a:lnTo>
                <a:lnTo>
                  <a:pt x="0" y="3352"/>
                </a:lnTo>
                <a:lnTo>
                  <a:pt x="0" y="2959"/>
                </a:lnTo>
                <a:lnTo>
                  <a:pt x="76" y="2616"/>
                </a:lnTo>
                <a:lnTo>
                  <a:pt x="228" y="2349"/>
                </a:lnTo>
                <a:lnTo>
                  <a:pt x="380" y="2070"/>
                </a:lnTo>
                <a:lnTo>
                  <a:pt x="673" y="1828"/>
                </a:lnTo>
                <a:lnTo>
                  <a:pt x="1117" y="1600"/>
                </a:lnTo>
                <a:lnTo>
                  <a:pt x="1562" y="1384"/>
                </a:lnTo>
                <a:lnTo>
                  <a:pt x="2133" y="1231"/>
                </a:lnTo>
                <a:lnTo>
                  <a:pt x="2832" y="1155"/>
                </a:lnTo>
                <a:lnTo>
                  <a:pt x="3530" y="1079"/>
                </a:lnTo>
                <a:lnTo>
                  <a:pt x="4444" y="1041"/>
                </a:lnTo>
                <a:lnTo>
                  <a:pt x="5587" y="1041"/>
                </a:lnTo>
                <a:lnTo>
                  <a:pt x="6680" y="1041"/>
                </a:lnTo>
                <a:lnTo>
                  <a:pt x="7581" y="1079"/>
                </a:lnTo>
                <a:lnTo>
                  <a:pt x="8305" y="1155"/>
                </a:lnTo>
                <a:lnTo>
                  <a:pt x="9017" y="1231"/>
                </a:lnTo>
                <a:lnTo>
                  <a:pt x="9575" y="1384"/>
                </a:lnTo>
                <a:lnTo>
                  <a:pt x="9982" y="1600"/>
                </a:lnTo>
                <a:lnTo>
                  <a:pt x="10375" y="1828"/>
                </a:lnTo>
                <a:lnTo>
                  <a:pt x="10655" y="2070"/>
                </a:lnTo>
                <a:lnTo>
                  <a:pt x="10833" y="2349"/>
                </a:lnTo>
                <a:lnTo>
                  <a:pt x="11010" y="2616"/>
                </a:lnTo>
                <a:lnTo>
                  <a:pt x="11087" y="2959"/>
                </a:lnTo>
                <a:lnTo>
                  <a:pt x="11087" y="3352"/>
                </a:lnTo>
                <a:lnTo>
                  <a:pt x="11087" y="12204"/>
                </a:lnTo>
                <a:lnTo>
                  <a:pt x="14858" y="7988"/>
                </a:lnTo>
                <a:lnTo>
                  <a:pt x="18618" y="4902"/>
                </a:lnTo>
                <a:lnTo>
                  <a:pt x="22364" y="2946"/>
                </a:lnTo>
                <a:lnTo>
                  <a:pt x="26111" y="977"/>
                </a:lnTo>
                <a:lnTo>
                  <a:pt x="29895" y="0"/>
                </a:lnTo>
                <a:lnTo>
                  <a:pt x="33718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644510" y="1607154"/>
            <a:ext cx="66979" cy="73596"/>
          </a:xfrm>
          <a:custGeom>
            <a:avLst/>
            <a:gdLst/>
            <a:ahLst/>
            <a:cxnLst/>
            <a:rect l="l" t="t" r="r" b="b"/>
            <a:pathLst>
              <a:path w="66979" h="73596">
                <a:moveTo>
                  <a:pt x="34162" y="0"/>
                </a:moveTo>
                <a:lnTo>
                  <a:pt x="39662" y="0"/>
                </a:lnTo>
                <a:lnTo>
                  <a:pt x="44462" y="825"/>
                </a:lnTo>
                <a:lnTo>
                  <a:pt x="48564" y="2463"/>
                </a:lnTo>
                <a:lnTo>
                  <a:pt x="52654" y="4089"/>
                </a:lnTo>
                <a:lnTo>
                  <a:pt x="56057" y="6476"/>
                </a:lnTo>
                <a:lnTo>
                  <a:pt x="58788" y="9601"/>
                </a:lnTo>
                <a:lnTo>
                  <a:pt x="61518" y="12725"/>
                </a:lnTo>
                <a:lnTo>
                  <a:pt x="63563" y="16522"/>
                </a:lnTo>
                <a:lnTo>
                  <a:pt x="64935" y="20993"/>
                </a:lnTo>
                <a:lnTo>
                  <a:pt x="66293" y="25450"/>
                </a:lnTo>
                <a:lnTo>
                  <a:pt x="66979" y="30492"/>
                </a:lnTo>
                <a:lnTo>
                  <a:pt x="66979" y="36093"/>
                </a:lnTo>
                <a:lnTo>
                  <a:pt x="66979" y="41554"/>
                </a:lnTo>
                <a:lnTo>
                  <a:pt x="66255" y="46570"/>
                </a:lnTo>
                <a:lnTo>
                  <a:pt x="64820" y="51168"/>
                </a:lnTo>
                <a:lnTo>
                  <a:pt x="63385" y="55752"/>
                </a:lnTo>
                <a:lnTo>
                  <a:pt x="61239" y="59702"/>
                </a:lnTo>
                <a:lnTo>
                  <a:pt x="58381" y="63030"/>
                </a:lnTo>
                <a:lnTo>
                  <a:pt x="55524" y="66357"/>
                </a:lnTo>
                <a:lnTo>
                  <a:pt x="51955" y="68948"/>
                </a:lnTo>
                <a:lnTo>
                  <a:pt x="47663" y="70802"/>
                </a:lnTo>
                <a:lnTo>
                  <a:pt x="43370" y="72669"/>
                </a:lnTo>
                <a:lnTo>
                  <a:pt x="38404" y="73596"/>
                </a:lnTo>
                <a:lnTo>
                  <a:pt x="32740" y="73596"/>
                </a:lnTo>
                <a:lnTo>
                  <a:pt x="27241" y="73596"/>
                </a:lnTo>
                <a:lnTo>
                  <a:pt x="22440" y="72783"/>
                </a:lnTo>
                <a:lnTo>
                  <a:pt x="18351" y="71145"/>
                </a:lnTo>
                <a:lnTo>
                  <a:pt x="14249" y="69507"/>
                </a:lnTo>
                <a:lnTo>
                  <a:pt x="10845" y="67119"/>
                </a:lnTo>
                <a:lnTo>
                  <a:pt x="8115" y="63995"/>
                </a:lnTo>
                <a:lnTo>
                  <a:pt x="5384" y="60871"/>
                </a:lnTo>
                <a:lnTo>
                  <a:pt x="3352" y="57073"/>
                </a:lnTo>
                <a:lnTo>
                  <a:pt x="2006" y="52616"/>
                </a:lnTo>
                <a:lnTo>
                  <a:pt x="673" y="48145"/>
                </a:lnTo>
                <a:lnTo>
                  <a:pt x="0" y="43091"/>
                </a:lnTo>
                <a:lnTo>
                  <a:pt x="0" y="37439"/>
                </a:lnTo>
                <a:lnTo>
                  <a:pt x="0" y="31978"/>
                </a:lnTo>
                <a:lnTo>
                  <a:pt x="711" y="26949"/>
                </a:lnTo>
                <a:lnTo>
                  <a:pt x="2120" y="22364"/>
                </a:lnTo>
                <a:lnTo>
                  <a:pt x="3543" y="17779"/>
                </a:lnTo>
                <a:lnTo>
                  <a:pt x="5676" y="13817"/>
                </a:lnTo>
                <a:lnTo>
                  <a:pt x="8521" y="10490"/>
                </a:lnTo>
                <a:lnTo>
                  <a:pt x="11379" y="7175"/>
                </a:lnTo>
                <a:lnTo>
                  <a:pt x="14935" y="4597"/>
                </a:lnTo>
                <a:lnTo>
                  <a:pt x="19202" y="2755"/>
                </a:lnTo>
                <a:lnTo>
                  <a:pt x="23469" y="914"/>
                </a:lnTo>
                <a:lnTo>
                  <a:pt x="28460" y="0"/>
                </a:lnTo>
                <a:lnTo>
                  <a:pt x="34162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471625" y="1607154"/>
            <a:ext cx="54990" cy="73596"/>
          </a:xfrm>
          <a:custGeom>
            <a:avLst/>
            <a:gdLst/>
            <a:ahLst/>
            <a:cxnLst/>
            <a:rect l="l" t="t" r="r" b="b"/>
            <a:pathLst>
              <a:path w="54990" h="73596">
                <a:moveTo>
                  <a:pt x="28575" y="0"/>
                </a:moveTo>
                <a:lnTo>
                  <a:pt x="33388" y="0"/>
                </a:lnTo>
                <a:lnTo>
                  <a:pt x="37477" y="546"/>
                </a:lnTo>
                <a:lnTo>
                  <a:pt x="40855" y="1638"/>
                </a:lnTo>
                <a:lnTo>
                  <a:pt x="44221" y="2730"/>
                </a:lnTo>
                <a:lnTo>
                  <a:pt x="46951" y="4330"/>
                </a:lnTo>
                <a:lnTo>
                  <a:pt x="49034" y="6438"/>
                </a:lnTo>
                <a:lnTo>
                  <a:pt x="51117" y="8547"/>
                </a:lnTo>
                <a:lnTo>
                  <a:pt x="52641" y="11163"/>
                </a:lnTo>
                <a:lnTo>
                  <a:pt x="53581" y="14287"/>
                </a:lnTo>
                <a:lnTo>
                  <a:pt x="54521" y="17411"/>
                </a:lnTo>
                <a:lnTo>
                  <a:pt x="54990" y="21056"/>
                </a:lnTo>
                <a:lnTo>
                  <a:pt x="54990" y="25234"/>
                </a:lnTo>
                <a:lnTo>
                  <a:pt x="54990" y="70396"/>
                </a:lnTo>
                <a:lnTo>
                  <a:pt x="54990" y="70992"/>
                </a:lnTo>
                <a:lnTo>
                  <a:pt x="54787" y="71437"/>
                </a:lnTo>
                <a:lnTo>
                  <a:pt x="54394" y="71742"/>
                </a:lnTo>
                <a:lnTo>
                  <a:pt x="54000" y="72034"/>
                </a:lnTo>
                <a:lnTo>
                  <a:pt x="53454" y="72262"/>
                </a:lnTo>
                <a:lnTo>
                  <a:pt x="52755" y="72402"/>
                </a:lnTo>
                <a:lnTo>
                  <a:pt x="52070" y="72555"/>
                </a:lnTo>
                <a:lnTo>
                  <a:pt x="51053" y="72631"/>
                </a:lnTo>
                <a:lnTo>
                  <a:pt x="49707" y="72631"/>
                </a:lnTo>
                <a:lnTo>
                  <a:pt x="48412" y="72631"/>
                </a:lnTo>
                <a:lnTo>
                  <a:pt x="47383" y="72555"/>
                </a:lnTo>
                <a:lnTo>
                  <a:pt x="46621" y="72402"/>
                </a:lnTo>
                <a:lnTo>
                  <a:pt x="45846" y="72262"/>
                </a:lnTo>
                <a:lnTo>
                  <a:pt x="45288" y="72034"/>
                </a:lnTo>
                <a:lnTo>
                  <a:pt x="44945" y="71742"/>
                </a:lnTo>
                <a:lnTo>
                  <a:pt x="44602" y="71437"/>
                </a:lnTo>
                <a:lnTo>
                  <a:pt x="44424" y="70992"/>
                </a:lnTo>
                <a:lnTo>
                  <a:pt x="44424" y="70396"/>
                </a:lnTo>
                <a:lnTo>
                  <a:pt x="44424" y="63703"/>
                </a:lnTo>
                <a:lnTo>
                  <a:pt x="41503" y="66827"/>
                </a:lnTo>
                <a:lnTo>
                  <a:pt x="38239" y="69253"/>
                </a:lnTo>
                <a:lnTo>
                  <a:pt x="34645" y="70992"/>
                </a:lnTo>
                <a:lnTo>
                  <a:pt x="31038" y="72732"/>
                </a:lnTo>
                <a:lnTo>
                  <a:pt x="27241" y="73596"/>
                </a:lnTo>
                <a:lnTo>
                  <a:pt x="23215" y="73596"/>
                </a:lnTo>
                <a:lnTo>
                  <a:pt x="19697" y="73596"/>
                </a:lnTo>
                <a:lnTo>
                  <a:pt x="16509" y="73139"/>
                </a:lnTo>
                <a:lnTo>
                  <a:pt x="13652" y="72224"/>
                </a:lnTo>
                <a:lnTo>
                  <a:pt x="10807" y="71297"/>
                </a:lnTo>
                <a:lnTo>
                  <a:pt x="8369" y="69976"/>
                </a:lnTo>
                <a:lnTo>
                  <a:pt x="6362" y="68237"/>
                </a:lnTo>
                <a:lnTo>
                  <a:pt x="4356" y="66509"/>
                </a:lnTo>
                <a:lnTo>
                  <a:pt x="2793" y="64376"/>
                </a:lnTo>
                <a:lnTo>
                  <a:pt x="1676" y="61836"/>
                </a:lnTo>
                <a:lnTo>
                  <a:pt x="558" y="59308"/>
                </a:lnTo>
                <a:lnTo>
                  <a:pt x="0" y="56438"/>
                </a:lnTo>
                <a:lnTo>
                  <a:pt x="0" y="53212"/>
                </a:lnTo>
                <a:lnTo>
                  <a:pt x="0" y="49441"/>
                </a:lnTo>
                <a:lnTo>
                  <a:pt x="774" y="46164"/>
                </a:lnTo>
                <a:lnTo>
                  <a:pt x="2311" y="43383"/>
                </a:lnTo>
                <a:lnTo>
                  <a:pt x="3848" y="40601"/>
                </a:lnTo>
                <a:lnTo>
                  <a:pt x="6057" y="38303"/>
                </a:lnTo>
                <a:lnTo>
                  <a:pt x="8928" y="36461"/>
                </a:lnTo>
                <a:lnTo>
                  <a:pt x="11810" y="34632"/>
                </a:lnTo>
                <a:lnTo>
                  <a:pt x="15328" y="33248"/>
                </a:lnTo>
                <a:lnTo>
                  <a:pt x="19494" y="32334"/>
                </a:lnTo>
                <a:lnTo>
                  <a:pt x="23660" y="31419"/>
                </a:lnTo>
                <a:lnTo>
                  <a:pt x="28346" y="30962"/>
                </a:lnTo>
                <a:lnTo>
                  <a:pt x="33566" y="30962"/>
                </a:lnTo>
                <a:lnTo>
                  <a:pt x="42786" y="30962"/>
                </a:lnTo>
                <a:lnTo>
                  <a:pt x="42786" y="25755"/>
                </a:lnTo>
                <a:lnTo>
                  <a:pt x="42786" y="23164"/>
                </a:lnTo>
                <a:lnTo>
                  <a:pt x="42519" y="20891"/>
                </a:lnTo>
                <a:lnTo>
                  <a:pt x="41973" y="18910"/>
                </a:lnTo>
                <a:lnTo>
                  <a:pt x="41427" y="16916"/>
                </a:lnTo>
                <a:lnTo>
                  <a:pt x="40538" y="15265"/>
                </a:lnTo>
                <a:lnTo>
                  <a:pt x="39331" y="13957"/>
                </a:lnTo>
                <a:lnTo>
                  <a:pt x="38112" y="12636"/>
                </a:lnTo>
                <a:lnTo>
                  <a:pt x="36537" y="11645"/>
                </a:lnTo>
                <a:lnTo>
                  <a:pt x="34607" y="10972"/>
                </a:lnTo>
                <a:lnTo>
                  <a:pt x="32664" y="10312"/>
                </a:lnTo>
                <a:lnTo>
                  <a:pt x="30289" y="9969"/>
                </a:lnTo>
                <a:lnTo>
                  <a:pt x="27457" y="9969"/>
                </a:lnTo>
                <a:lnTo>
                  <a:pt x="24434" y="9969"/>
                </a:lnTo>
                <a:lnTo>
                  <a:pt x="21717" y="10337"/>
                </a:lnTo>
                <a:lnTo>
                  <a:pt x="19303" y="11048"/>
                </a:lnTo>
                <a:lnTo>
                  <a:pt x="16903" y="11772"/>
                </a:lnTo>
                <a:lnTo>
                  <a:pt x="14795" y="12560"/>
                </a:lnTo>
                <a:lnTo>
                  <a:pt x="12979" y="13436"/>
                </a:lnTo>
                <a:lnTo>
                  <a:pt x="11175" y="14300"/>
                </a:lnTo>
                <a:lnTo>
                  <a:pt x="9664" y="15100"/>
                </a:lnTo>
                <a:lnTo>
                  <a:pt x="8445" y="15811"/>
                </a:lnTo>
                <a:lnTo>
                  <a:pt x="7226" y="16535"/>
                </a:lnTo>
                <a:lnTo>
                  <a:pt x="6324" y="16890"/>
                </a:lnTo>
                <a:lnTo>
                  <a:pt x="5727" y="16890"/>
                </a:lnTo>
                <a:lnTo>
                  <a:pt x="5334" y="16890"/>
                </a:lnTo>
                <a:lnTo>
                  <a:pt x="4991" y="16802"/>
                </a:lnTo>
                <a:lnTo>
                  <a:pt x="4686" y="16598"/>
                </a:lnTo>
                <a:lnTo>
                  <a:pt x="4394" y="16395"/>
                </a:lnTo>
                <a:lnTo>
                  <a:pt x="4127" y="16103"/>
                </a:lnTo>
                <a:lnTo>
                  <a:pt x="3911" y="15709"/>
                </a:lnTo>
                <a:lnTo>
                  <a:pt x="3682" y="15303"/>
                </a:lnTo>
                <a:lnTo>
                  <a:pt x="3517" y="14795"/>
                </a:lnTo>
                <a:lnTo>
                  <a:pt x="3428" y="14173"/>
                </a:lnTo>
                <a:lnTo>
                  <a:pt x="3327" y="13563"/>
                </a:lnTo>
                <a:lnTo>
                  <a:pt x="3276" y="12877"/>
                </a:lnTo>
                <a:lnTo>
                  <a:pt x="3276" y="12128"/>
                </a:lnTo>
                <a:lnTo>
                  <a:pt x="3276" y="10896"/>
                </a:lnTo>
                <a:lnTo>
                  <a:pt x="3365" y="9918"/>
                </a:lnTo>
                <a:lnTo>
                  <a:pt x="3530" y="9194"/>
                </a:lnTo>
                <a:lnTo>
                  <a:pt x="3708" y="8470"/>
                </a:lnTo>
                <a:lnTo>
                  <a:pt x="4127" y="7797"/>
                </a:lnTo>
                <a:lnTo>
                  <a:pt x="4800" y="7150"/>
                </a:lnTo>
                <a:lnTo>
                  <a:pt x="5473" y="6502"/>
                </a:lnTo>
                <a:lnTo>
                  <a:pt x="6616" y="5740"/>
                </a:lnTo>
                <a:lnTo>
                  <a:pt x="8254" y="4876"/>
                </a:lnTo>
                <a:lnTo>
                  <a:pt x="9893" y="4013"/>
                </a:lnTo>
                <a:lnTo>
                  <a:pt x="11785" y="3213"/>
                </a:lnTo>
                <a:lnTo>
                  <a:pt x="13919" y="2501"/>
                </a:lnTo>
                <a:lnTo>
                  <a:pt x="16052" y="1777"/>
                </a:lnTo>
                <a:lnTo>
                  <a:pt x="18376" y="1181"/>
                </a:lnTo>
                <a:lnTo>
                  <a:pt x="20904" y="711"/>
                </a:lnTo>
                <a:lnTo>
                  <a:pt x="23444" y="241"/>
                </a:lnTo>
                <a:lnTo>
                  <a:pt x="25996" y="0"/>
                </a:lnTo>
                <a:lnTo>
                  <a:pt x="28575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276210" y="1607154"/>
            <a:ext cx="66979" cy="73596"/>
          </a:xfrm>
          <a:custGeom>
            <a:avLst/>
            <a:gdLst/>
            <a:ahLst/>
            <a:cxnLst/>
            <a:rect l="l" t="t" r="r" b="b"/>
            <a:pathLst>
              <a:path w="66979" h="73596">
                <a:moveTo>
                  <a:pt x="34162" y="0"/>
                </a:moveTo>
                <a:lnTo>
                  <a:pt x="39662" y="0"/>
                </a:lnTo>
                <a:lnTo>
                  <a:pt x="44462" y="825"/>
                </a:lnTo>
                <a:lnTo>
                  <a:pt x="48564" y="2463"/>
                </a:lnTo>
                <a:lnTo>
                  <a:pt x="52654" y="4089"/>
                </a:lnTo>
                <a:lnTo>
                  <a:pt x="56057" y="6476"/>
                </a:lnTo>
                <a:lnTo>
                  <a:pt x="58788" y="9601"/>
                </a:lnTo>
                <a:lnTo>
                  <a:pt x="61518" y="12725"/>
                </a:lnTo>
                <a:lnTo>
                  <a:pt x="63563" y="16522"/>
                </a:lnTo>
                <a:lnTo>
                  <a:pt x="64935" y="20993"/>
                </a:lnTo>
                <a:lnTo>
                  <a:pt x="66293" y="25450"/>
                </a:lnTo>
                <a:lnTo>
                  <a:pt x="66979" y="30492"/>
                </a:lnTo>
                <a:lnTo>
                  <a:pt x="66979" y="36093"/>
                </a:lnTo>
                <a:lnTo>
                  <a:pt x="66979" y="41554"/>
                </a:lnTo>
                <a:lnTo>
                  <a:pt x="66255" y="46570"/>
                </a:lnTo>
                <a:lnTo>
                  <a:pt x="64820" y="51168"/>
                </a:lnTo>
                <a:lnTo>
                  <a:pt x="63385" y="55752"/>
                </a:lnTo>
                <a:lnTo>
                  <a:pt x="61239" y="59702"/>
                </a:lnTo>
                <a:lnTo>
                  <a:pt x="58381" y="63030"/>
                </a:lnTo>
                <a:lnTo>
                  <a:pt x="55524" y="66357"/>
                </a:lnTo>
                <a:lnTo>
                  <a:pt x="51955" y="68948"/>
                </a:lnTo>
                <a:lnTo>
                  <a:pt x="47663" y="70802"/>
                </a:lnTo>
                <a:lnTo>
                  <a:pt x="43370" y="72669"/>
                </a:lnTo>
                <a:lnTo>
                  <a:pt x="38404" y="73596"/>
                </a:lnTo>
                <a:lnTo>
                  <a:pt x="32740" y="73596"/>
                </a:lnTo>
                <a:lnTo>
                  <a:pt x="27241" y="73596"/>
                </a:lnTo>
                <a:lnTo>
                  <a:pt x="22440" y="72783"/>
                </a:lnTo>
                <a:lnTo>
                  <a:pt x="18351" y="71145"/>
                </a:lnTo>
                <a:lnTo>
                  <a:pt x="14249" y="69507"/>
                </a:lnTo>
                <a:lnTo>
                  <a:pt x="10845" y="67119"/>
                </a:lnTo>
                <a:lnTo>
                  <a:pt x="8115" y="63995"/>
                </a:lnTo>
                <a:lnTo>
                  <a:pt x="5384" y="60871"/>
                </a:lnTo>
                <a:lnTo>
                  <a:pt x="3352" y="57073"/>
                </a:lnTo>
                <a:lnTo>
                  <a:pt x="2006" y="52616"/>
                </a:lnTo>
                <a:lnTo>
                  <a:pt x="673" y="48145"/>
                </a:lnTo>
                <a:lnTo>
                  <a:pt x="0" y="43091"/>
                </a:lnTo>
                <a:lnTo>
                  <a:pt x="0" y="37439"/>
                </a:lnTo>
                <a:lnTo>
                  <a:pt x="0" y="31978"/>
                </a:lnTo>
                <a:lnTo>
                  <a:pt x="711" y="26949"/>
                </a:lnTo>
                <a:lnTo>
                  <a:pt x="2120" y="22364"/>
                </a:lnTo>
                <a:lnTo>
                  <a:pt x="3543" y="17779"/>
                </a:lnTo>
                <a:lnTo>
                  <a:pt x="5676" y="13817"/>
                </a:lnTo>
                <a:lnTo>
                  <a:pt x="8521" y="10490"/>
                </a:lnTo>
                <a:lnTo>
                  <a:pt x="11379" y="7175"/>
                </a:lnTo>
                <a:lnTo>
                  <a:pt x="14935" y="4597"/>
                </a:lnTo>
                <a:lnTo>
                  <a:pt x="19202" y="2755"/>
                </a:lnTo>
                <a:lnTo>
                  <a:pt x="23469" y="914"/>
                </a:lnTo>
                <a:lnTo>
                  <a:pt x="28460" y="0"/>
                </a:lnTo>
                <a:lnTo>
                  <a:pt x="34162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218780" y="1593616"/>
            <a:ext cx="32892" cy="38620"/>
          </a:xfrm>
          <a:custGeom>
            <a:avLst/>
            <a:gdLst/>
            <a:ahLst/>
            <a:cxnLst/>
            <a:rect l="l" t="t" r="r" b="b"/>
            <a:pathLst>
              <a:path w="32893" h="38620">
                <a:moveTo>
                  <a:pt x="0" y="0"/>
                </a:moveTo>
                <a:lnTo>
                  <a:pt x="0" y="38620"/>
                </a:lnTo>
                <a:lnTo>
                  <a:pt x="11544" y="38620"/>
                </a:lnTo>
                <a:lnTo>
                  <a:pt x="15405" y="38620"/>
                </a:lnTo>
                <a:lnTo>
                  <a:pt x="18618" y="38125"/>
                </a:lnTo>
                <a:lnTo>
                  <a:pt x="21170" y="37134"/>
                </a:lnTo>
                <a:lnTo>
                  <a:pt x="23723" y="36144"/>
                </a:lnTo>
                <a:lnTo>
                  <a:pt x="25869" y="34759"/>
                </a:lnTo>
                <a:lnTo>
                  <a:pt x="27609" y="32994"/>
                </a:lnTo>
                <a:lnTo>
                  <a:pt x="29349" y="31242"/>
                </a:lnTo>
                <a:lnTo>
                  <a:pt x="30657" y="29133"/>
                </a:lnTo>
                <a:lnTo>
                  <a:pt x="31559" y="26670"/>
                </a:lnTo>
                <a:lnTo>
                  <a:pt x="32448" y="24218"/>
                </a:lnTo>
                <a:lnTo>
                  <a:pt x="32892" y="21551"/>
                </a:lnTo>
                <a:lnTo>
                  <a:pt x="32892" y="18681"/>
                </a:lnTo>
                <a:lnTo>
                  <a:pt x="32892" y="14757"/>
                </a:lnTo>
                <a:lnTo>
                  <a:pt x="32169" y="11480"/>
                </a:lnTo>
                <a:lnTo>
                  <a:pt x="30695" y="8851"/>
                </a:lnTo>
                <a:lnTo>
                  <a:pt x="29235" y="6223"/>
                </a:lnTo>
                <a:lnTo>
                  <a:pt x="27419" y="4267"/>
                </a:lnTo>
                <a:lnTo>
                  <a:pt x="25272" y="2971"/>
                </a:lnTo>
                <a:lnTo>
                  <a:pt x="23113" y="1689"/>
                </a:lnTo>
                <a:lnTo>
                  <a:pt x="20878" y="863"/>
                </a:lnTo>
                <a:lnTo>
                  <a:pt x="18567" y="520"/>
                </a:lnTo>
                <a:lnTo>
                  <a:pt x="16268" y="177"/>
                </a:lnTo>
                <a:lnTo>
                  <a:pt x="14020" y="0"/>
                </a:lnTo>
                <a:lnTo>
                  <a:pt x="11836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942655" y="1590263"/>
            <a:ext cx="43764" cy="90335"/>
          </a:xfrm>
          <a:custGeom>
            <a:avLst/>
            <a:gdLst/>
            <a:ahLst/>
            <a:cxnLst/>
            <a:rect l="l" t="t" r="r" b="b"/>
            <a:pathLst>
              <a:path w="43764" h="90335">
                <a:moveTo>
                  <a:pt x="17932" y="0"/>
                </a:moveTo>
                <a:lnTo>
                  <a:pt x="19176" y="0"/>
                </a:lnTo>
                <a:lnTo>
                  <a:pt x="20193" y="50"/>
                </a:lnTo>
                <a:lnTo>
                  <a:pt x="20993" y="152"/>
                </a:lnTo>
                <a:lnTo>
                  <a:pt x="21780" y="254"/>
                </a:lnTo>
                <a:lnTo>
                  <a:pt x="22402" y="406"/>
                </a:lnTo>
                <a:lnTo>
                  <a:pt x="22847" y="635"/>
                </a:lnTo>
                <a:lnTo>
                  <a:pt x="23291" y="863"/>
                </a:lnTo>
                <a:lnTo>
                  <a:pt x="23621" y="1117"/>
                </a:lnTo>
                <a:lnTo>
                  <a:pt x="23812" y="1409"/>
                </a:lnTo>
                <a:lnTo>
                  <a:pt x="24015" y="1714"/>
                </a:lnTo>
                <a:lnTo>
                  <a:pt x="24117" y="2032"/>
                </a:lnTo>
                <a:lnTo>
                  <a:pt x="24117" y="2387"/>
                </a:lnTo>
                <a:lnTo>
                  <a:pt x="24117" y="18313"/>
                </a:lnTo>
                <a:lnTo>
                  <a:pt x="41300" y="18313"/>
                </a:lnTo>
                <a:lnTo>
                  <a:pt x="41706" y="18313"/>
                </a:lnTo>
                <a:lnTo>
                  <a:pt x="42049" y="18389"/>
                </a:lnTo>
                <a:lnTo>
                  <a:pt x="42341" y="18567"/>
                </a:lnTo>
                <a:lnTo>
                  <a:pt x="42646" y="18745"/>
                </a:lnTo>
                <a:lnTo>
                  <a:pt x="42900" y="19037"/>
                </a:lnTo>
                <a:lnTo>
                  <a:pt x="43129" y="19456"/>
                </a:lnTo>
                <a:lnTo>
                  <a:pt x="43345" y="19888"/>
                </a:lnTo>
                <a:lnTo>
                  <a:pt x="43510" y="20421"/>
                </a:lnTo>
                <a:lnTo>
                  <a:pt x="43611" y="21056"/>
                </a:lnTo>
                <a:lnTo>
                  <a:pt x="43713" y="21704"/>
                </a:lnTo>
                <a:lnTo>
                  <a:pt x="43764" y="22504"/>
                </a:lnTo>
                <a:lnTo>
                  <a:pt x="43764" y="23444"/>
                </a:lnTo>
                <a:lnTo>
                  <a:pt x="43764" y="25222"/>
                </a:lnTo>
                <a:lnTo>
                  <a:pt x="43535" y="26517"/>
                </a:lnTo>
                <a:lnTo>
                  <a:pt x="43091" y="27317"/>
                </a:lnTo>
                <a:lnTo>
                  <a:pt x="42646" y="28105"/>
                </a:lnTo>
                <a:lnTo>
                  <a:pt x="42049" y="28498"/>
                </a:lnTo>
                <a:lnTo>
                  <a:pt x="41300" y="28498"/>
                </a:lnTo>
                <a:lnTo>
                  <a:pt x="24117" y="28498"/>
                </a:lnTo>
                <a:lnTo>
                  <a:pt x="24117" y="65862"/>
                </a:lnTo>
                <a:lnTo>
                  <a:pt x="24117" y="70472"/>
                </a:lnTo>
                <a:lnTo>
                  <a:pt x="24790" y="73952"/>
                </a:lnTo>
                <a:lnTo>
                  <a:pt x="26161" y="76314"/>
                </a:lnTo>
                <a:lnTo>
                  <a:pt x="27520" y="78663"/>
                </a:lnTo>
                <a:lnTo>
                  <a:pt x="29971" y="79844"/>
                </a:lnTo>
                <a:lnTo>
                  <a:pt x="33489" y="79844"/>
                </a:lnTo>
                <a:lnTo>
                  <a:pt x="34632" y="79844"/>
                </a:lnTo>
                <a:lnTo>
                  <a:pt x="35648" y="79730"/>
                </a:lnTo>
                <a:lnTo>
                  <a:pt x="36537" y="79514"/>
                </a:lnTo>
                <a:lnTo>
                  <a:pt x="37439" y="79286"/>
                </a:lnTo>
                <a:lnTo>
                  <a:pt x="38227" y="79057"/>
                </a:lnTo>
                <a:lnTo>
                  <a:pt x="38925" y="78803"/>
                </a:lnTo>
                <a:lnTo>
                  <a:pt x="39611" y="78562"/>
                </a:lnTo>
                <a:lnTo>
                  <a:pt x="40208" y="78320"/>
                </a:lnTo>
                <a:lnTo>
                  <a:pt x="40703" y="78105"/>
                </a:lnTo>
                <a:lnTo>
                  <a:pt x="41198" y="77876"/>
                </a:lnTo>
                <a:lnTo>
                  <a:pt x="41656" y="77762"/>
                </a:lnTo>
                <a:lnTo>
                  <a:pt x="42049" y="77762"/>
                </a:lnTo>
                <a:lnTo>
                  <a:pt x="42290" y="77762"/>
                </a:lnTo>
                <a:lnTo>
                  <a:pt x="42532" y="77825"/>
                </a:lnTo>
                <a:lnTo>
                  <a:pt x="42760" y="77952"/>
                </a:lnTo>
                <a:lnTo>
                  <a:pt x="42976" y="78079"/>
                </a:lnTo>
                <a:lnTo>
                  <a:pt x="43154" y="78308"/>
                </a:lnTo>
                <a:lnTo>
                  <a:pt x="43281" y="78663"/>
                </a:lnTo>
                <a:lnTo>
                  <a:pt x="43395" y="79006"/>
                </a:lnTo>
                <a:lnTo>
                  <a:pt x="43510" y="79476"/>
                </a:lnTo>
                <a:lnTo>
                  <a:pt x="43611" y="80073"/>
                </a:lnTo>
                <a:lnTo>
                  <a:pt x="43713" y="80670"/>
                </a:lnTo>
                <a:lnTo>
                  <a:pt x="43764" y="81407"/>
                </a:lnTo>
                <a:lnTo>
                  <a:pt x="43764" y="82308"/>
                </a:lnTo>
                <a:lnTo>
                  <a:pt x="43764" y="83743"/>
                </a:lnTo>
                <a:lnTo>
                  <a:pt x="43662" y="84886"/>
                </a:lnTo>
                <a:lnTo>
                  <a:pt x="43459" y="85725"/>
                </a:lnTo>
                <a:lnTo>
                  <a:pt x="43268" y="86575"/>
                </a:lnTo>
                <a:lnTo>
                  <a:pt x="42964" y="87185"/>
                </a:lnTo>
                <a:lnTo>
                  <a:pt x="42570" y="87591"/>
                </a:lnTo>
                <a:lnTo>
                  <a:pt x="42176" y="87985"/>
                </a:lnTo>
                <a:lnTo>
                  <a:pt x="41579" y="88353"/>
                </a:lnTo>
                <a:lnTo>
                  <a:pt x="40779" y="88709"/>
                </a:lnTo>
                <a:lnTo>
                  <a:pt x="39992" y="89052"/>
                </a:lnTo>
                <a:lnTo>
                  <a:pt x="39077" y="89331"/>
                </a:lnTo>
                <a:lnTo>
                  <a:pt x="38061" y="89560"/>
                </a:lnTo>
                <a:lnTo>
                  <a:pt x="37045" y="89776"/>
                </a:lnTo>
                <a:lnTo>
                  <a:pt x="35966" y="89966"/>
                </a:lnTo>
                <a:lnTo>
                  <a:pt x="34836" y="90119"/>
                </a:lnTo>
                <a:lnTo>
                  <a:pt x="33693" y="90271"/>
                </a:lnTo>
                <a:lnTo>
                  <a:pt x="32550" y="90335"/>
                </a:lnTo>
                <a:lnTo>
                  <a:pt x="31407" y="90335"/>
                </a:lnTo>
                <a:lnTo>
                  <a:pt x="27939" y="90335"/>
                </a:lnTo>
                <a:lnTo>
                  <a:pt x="24955" y="89877"/>
                </a:lnTo>
                <a:lnTo>
                  <a:pt x="22478" y="88963"/>
                </a:lnTo>
                <a:lnTo>
                  <a:pt x="20002" y="88049"/>
                </a:lnTo>
                <a:lnTo>
                  <a:pt x="17957" y="86652"/>
                </a:lnTo>
                <a:lnTo>
                  <a:pt x="16370" y="84797"/>
                </a:lnTo>
                <a:lnTo>
                  <a:pt x="14782" y="82931"/>
                </a:lnTo>
                <a:lnTo>
                  <a:pt x="13639" y="80581"/>
                </a:lnTo>
                <a:lnTo>
                  <a:pt x="12915" y="77724"/>
                </a:lnTo>
                <a:lnTo>
                  <a:pt x="12192" y="74879"/>
                </a:lnTo>
                <a:lnTo>
                  <a:pt x="11836" y="71513"/>
                </a:lnTo>
                <a:lnTo>
                  <a:pt x="11836" y="67640"/>
                </a:lnTo>
                <a:lnTo>
                  <a:pt x="11836" y="28498"/>
                </a:lnTo>
                <a:lnTo>
                  <a:pt x="2463" y="28498"/>
                </a:lnTo>
                <a:lnTo>
                  <a:pt x="1714" y="28498"/>
                </a:lnTo>
                <a:lnTo>
                  <a:pt x="1117" y="28105"/>
                </a:lnTo>
                <a:lnTo>
                  <a:pt x="673" y="27317"/>
                </a:lnTo>
                <a:lnTo>
                  <a:pt x="228" y="26517"/>
                </a:lnTo>
                <a:lnTo>
                  <a:pt x="0" y="25222"/>
                </a:lnTo>
                <a:lnTo>
                  <a:pt x="0" y="23444"/>
                </a:lnTo>
                <a:lnTo>
                  <a:pt x="0" y="22504"/>
                </a:lnTo>
                <a:lnTo>
                  <a:pt x="63" y="21704"/>
                </a:lnTo>
                <a:lnTo>
                  <a:pt x="190" y="21056"/>
                </a:lnTo>
                <a:lnTo>
                  <a:pt x="317" y="20421"/>
                </a:lnTo>
                <a:lnTo>
                  <a:pt x="469" y="19888"/>
                </a:lnTo>
                <a:lnTo>
                  <a:pt x="673" y="19456"/>
                </a:lnTo>
                <a:lnTo>
                  <a:pt x="876" y="19037"/>
                </a:lnTo>
                <a:lnTo>
                  <a:pt x="1130" y="18745"/>
                </a:lnTo>
                <a:lnTo>
                  <a:pt x="1460" y="18567"/>
                </a:lnTo>
                <a:lnTo>
                  <a:pt x="1777" y="18389"/>
                </a:lnTo>
                <a:lnTo>
                  <a:pt x="2133" y="18313"/>
                </a:lnTo>
                <a:lnTo>
                  <a:pt x="2539" y="18313"/>
                </a:lnTo>
                <a:lnTo>
                  <a:pt x="11836" y="18313"/>
                </a:lnTo>
                <a:lnTo>
                  <a:pt x="11836" y="2387"/>
                </a:lnTo>
                <a:lnTo>
                  <a:pt x="11836" y="2032"/>
                </a:lnTo>
                <a:lnTo>
                  <a:pt x="11925" y="1714"/>
                </a:lnTo>
                <a:lnTo>
                  <a:pt x="12090" y="1409"/>
                </a:lnTo>
                <a:lnTo>
                  <a:pt x="12268" y="1117"/>
                </a:lnTo>
                <a:lnTo>
                  <a:pt x="12598" y="863"/>
                </a:lnTo>
                <a:lnTo>
                  <a:pt x="13068" y="635"/>
                </a:lnTo>
                <a:lnTo>
                  <a:pt x="13538" y="406"/>
                </a:lnTo>
                <a:lnTo>
                  <a:pt x="14173" y="254"/>
                </a:lnTo>
                <a:lnTo>
                  <a:pt x="14960" y="152"/>
                </a:lnTo>
                <a:lnTo>
                  <a:pt x="15760" y="50"/>
                </a:lnTo>
                <a:lnTo>
                  <a:pt x="16751" y="0"/>
                </a:lnTo>
                <a:lnTo>
                  <a:pt x="17932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799272" y="1583049"/>
            <a:ext cx="72034" cy="96735"/>
          </a:xfrm>
          <a:custGeom>
            <a:avLst/>
            <a:gdLst/>
            <a:ahLst/>
            <a:cxnLst/>
            <a:rect l="l" t="t" r="r" b="b"/>
            <a:pathLst>
              <a:path w="72034" h="96735">
                <a:moveTo>
                  <a:pt x="2527" y="0"/>
                </a:moveTo>
                <a:lnTo>
                  <a:pt x="69494" y="0"/>
                </a:lnTo>
                <a:lnTo>
                  <a:pt x="69900" y="0"/>
                </a:lnTo>
                <a:lnTo>
                  <a:pt x="70256" y="101"/>
                </a:lnTo>
                <a:lnTo>
                  <a:pt x="70573" y="292"/>
                </a:lnTo>
                <a:lnTo>
                  <a:pt x="70904" y="495"/>
                </a:lnTo>
                <a:lnTo>
                  <a:pt x="71170" y="812"/>
                </a:lnTo>
                <a:lnTo>
                  <a:pt x="71399" y="1257"/>
                </a:lnTo>
                <a:lnTo>
                  <a:pt x="71615" y="1714"/>
                </a:lnTo>
                <a:lnTo>
                  <a:pt x="71780" y="2286"/>
                </a:lnTo>
                <a:lnTo>
                  <a:pt x="71881" y="3009"/>
                </a:lnTo>
                <a:lnTo>
                  <a:pt x="71983" y="3733"/>
                </a:lnTo>
                <a:lnTo>
                  <a:pt x="72034" y="4559"/>
                </a:lnTo>
                <a:lnTo>
                  <a:pt x="72034" y="5499"/>
                </a:lnTo>
                <a:lnTo>
                  <a:pt x="72034" y="6451"/>
                </a:lnTo>
                <a:lnTo>
                  <a:pt x="71983" y="7264"/>
                </a:lnTo>
                <a:lnTo>
                  <a:pt x="71881" y="7962"/>
                </a:lnTo>
                <a:lnTo>
                  <a:pt x="71780" y="8648"/>
                </a:lnTo>
                <a:lnTo>
                  <a:pt x="71615" y="9207"/>
                </a:lnTo>
                <a:lnTo>
                  <a:pt x="71399" y="9639"/>
                </a:lnTo>
                <a:lnTo>
                  <a:pt x="71170" y="10058"/>
                </a:lnTo>
                <a:lnTo>
                  <a:pt x="70904" y="10363"/>
                </a:lnTo>
                <a:lnTo>
                  <a:pt x="70573" y="10566"/>
                </a:lnTo>
                <a:lnTo>
                  <a:pt x="70256" y="10756"/>
                </a:lnTo>
                <a:lnTo>
                  <a:pt x="69900" y="10858"/>
                </a:lnTo>
                <a:lnTo>
                  <a:pt x="69494" y="10858"/>
                </a:lnTo>
                <a:lnTo>
                  <a:pt x="42417" y="10858"/>
                </a:lnTo>
                <a:lnTo>
                  <a:pt x="42417" y="94348"/>
                </a:lnTo>
                <a:lnTo>
                  <a:pt x="42417" y="94754"/>
                </a:lnTo>
                <a:lnTo>
                  <a:pt x="42316" y="95097"/>
                </a:lnTo>
                <a:lnTo>
                  <a:pt x="42113" y="95402"/>
                </a:lnTo>
                <a:lnTo>
                  <a:pt x="41922" y="95694"/>
                </a:lnTo>
                <a:lnTo>
                  <a:pt x="41567" y="95935"/>
                </a:lnTo>
                <a:lnTo>
                  <a:pt x="41071" y="96100"/>
                </a:lnTo>
                <a:lnTo>
                  <a:pt x="40576" y="96278"/>
                </a:lnTo>
                <a:lnTo>
                  <a:pt x="39916" y="96431"/>
                </a:lnTo>
                <a:lnTo>
                  <a:pt x="39103" y="96545"/>
                </a:lnTo>
                <a:lnTo>
                  <a:pt x="38277" y="96672"/>
                </a:lnTo>
                <a:lnTo>
                  <a:pt x="37249" y="96735"/>
                </a:lnTo>
                <a:lnTo>
                  <a:pt x="36017" y="96735"/>
                </a:lnTo>
                <a:lnTo>
                  <a:pt x="34823" y="96735"/>
                </a:lnTo>
                <a:lnTo>
                  <a:pt x="33807" y="96672"/>
                </a:lnTo>
                <a:lnTo>
                  <a:pt x="32969" y="96545"/>
                </a:lnTo>
                <a:lnTo>
                  <a:pt x="32118" y="96431"/>
                </a:lnTo>
                <a:lnTo>
                  <a:pt x="31445" y="96278"/>
                </a:lnTo>
                <a:lnTo>
                  <a:pt x="30949" y="96100"/>
                </a:lnTo>
                <a:lnTo>
                  <a:pt x="30454" y="95935"/>
                </a:lnTo>
                <a:lnTo>
                  <a:pt x="30111" y="95694"/>
                </a:lnTo>
                <a:lnTo>
                  <a:pt x="29908" y="95402"/>
                </a:lnTo>
                <a:lnTo>
                  <a:pt x="29717" y="95097"/>
                </a:lnTo>
                <a:lnTo>
                  <a:pt x="29616" y="94754"/>
                </a:lnTo>
                <a:lnTo>
                  <a:pt x="29616" y="94348"/>
                </a:lnTo>
                <a:lnTo>
                  <a:pt x="29616" y="10858"/>
                </a:lnTo>
                <a:lnTo>
                  <a:pt x="2527" y="10858"/>
                </a:lnTo>
                <a:lnTo>
                  <a:pt x="2133" y="10858"/>
                </a:lnTo>
                <a:lnTo>
                  <a:pt x="1765" y="10756"/>
                </a:lnTo>
                <a:lnTo>
                  <a:pt x="1447" y="10566"/>
                </a:lnTo>
                <a:lnTo>
                  <a:pt x="1130" y="10363"/>
                </a:lnTo>
                <a:lnTo>
                  <a:pt x="863" y="10058"/>
                </a:lnTo>
                <a:lnTo>
                  <a:pt x="673" y="9639"/>
                </a:lnTo>
                <a:lnTo>
                  <a:pt x="469" y="9207"/>
                </a:lnTo>
                <a:lnTo>
                  <a:pt x="304" y="8648"/>
                </a:lnTo>
                <a:lnTo>
                  <a:pt x="177" y="7962"/>
                </a:lnTo>
                <a:lnTo>
                  <a:pt x="63" y="7264"/>
                </a:lnTo>
                <a:lnTo>
                  <a:pt x="0" y="6451"/>
                </a:lnTo>
                <a:lnTo>
                  <a:pt x="0" y="5499"/>
                </a:lnTo>
                <a:lnTo>
                  <a:pt x="0" y="4559"/>
                </a:lnTo>
                <a:lnTo>
                  <a:pt x="63" y="3733"/>
                </a:lnTo>
                <a:lnTo>
                  <a:pt x="177" y="3009"/>
                </a:lnTo>
                <a:lnTo>
                  <a:pt x="304" y="2286"/>
                </a:lnTo>
                <a:lnTo>
                  <a:pt x="469" y="1714"/>
                </a:lnTo>
                <a:lnTo>
                  <a:pt x="673" y="1257"/>
                </a:lnTo>
                <a:lnTo>
                  <a:pt x="863" y="812"/>
                </a:lnTo>
                <a:lnTo>
                  <a:pt x="1130" y="495"/>
                </a:lnTo>
                <a:lnTo>
                  <a:pt x="1447" y="292"/>
                </a:lnTo>
                <a:lnTo>
                  <a:pt x="1765" y="101"/>
                </a:lnTo>
                <a:lnTo>
                  <a:pt x="2133" y="0"/>
                </a:lnTo>
                <a:lnTo>
                  <a:pt x="2527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205979" y="1583049"/>
            <a:ext cx="59169" cy="96735"/>
          </a:xfrm>
          <a:custGeom>
            <a:avLst/>
            <a:gdLst/>
            <a:ahLst/>
            <a:cxnLst/>
            <a:rect l="l" t="t" r="r" b="b"/>
            <a:pathLst>
              <a:path w="59169" h="96735">
                <a:moveTo>
                  <a:pt x="5067" y="0"/>
                </a:moveTo>
                <a:lnTo>
                  <a:pt x="25679" y="0"/>
                </a:lnTo>
                <a:lnTo>
                  <a:pt x="27762" y="0"/>
                </a:lnTo>
                <a:lnTo>
                  <a:pt x="29756" y="88"/>
                </a:lnTo>
                <a:lnTo>
                  <a:pt x="31673" y="254"/>
                </a:lnTo>
                <a:lnTo>
                  <a:pt x="33578" y="431"/>
                </a:lnTo>
                <a:lnTo>
                  <a:pt x="35839" y="800"/>
                </a:lnTo>
                <a:lnTo>
                  <a:pt x="38442" y="1371"/>
                </a:lnTo>
                <a:lnTo>
                  <a:pt x="41046" y="1943"/>
                </a:lnTo>
                <a:lnTo>
                  <a:pt x="43700" y="3009"/>
                </a:lnTo>
                <a:lnTo>
                  <a:pt x="46405" y="4572"/>
                </a:lnTo>
                <a:lnTo>
                  <a:pt x="49110" y="6134"/>
                </a:lnTo>
                <a:lnTo>
                  <a:pt x="51396" y="8064"/>
                </a:lnTo>
                <a:lnTo>
                  <a:pt x="53289" y="10337"/>
                </a:lnTo>
                <a:lnTo>
                  <a:pt x="55168" y="12623"/>
                </a:lnTo>
                <a:lnTo>
                  <a:pt x="56616" y="15265"/>
                </a:lnTo>
                <a:lnTo>
                  <a:pt x="57645" y="18262"/>
                </a:lnTo>
                <a:lnTo>
                  <a:pt x="58661" y="21272"/>
                </a:lnTo>
                <a:lnTo>
                  <a:pt x="59169" y="24574"/>
                </a:lnTo>
                <a:lnTo>
                  <a:pt x="59169" y="28194"/>
                </a:lnTo>
                <a:lnTo>
                  <a:pt x="59169" y="33007"/>
                </a:lnTo>
                <a:lnTo>
                  <a:pt x="58369" y="37350"/>
                </a:lnTo>
                <a:lnTo>
                  <a:pt x="56781" y="41224"/>
                </a:lnTo>
                <a:lnTo>
                  <a:pt x="55194" y="45097"/>
                </a:lnTo>
                <a:lnTo>
                  <a:pt x="52920" y="48387"/>
                </a:lnTo>
                <a:lnTo>
                  <a:pt x="49974" y="51117"/>
                </a:lnTo>
                <a:lnTo>
                  <a:pt x="47028" y="53848"/>
                </a:lnTo>
                <a:lnTo>
                  <a:pt x="43395" y="55956"/>
                </a:lnTo>
                <a:lnTo>
                  <a:pt x="39115" y="57442"/>
                </a:lnTo>
                <a:lnTo>
                  <a:pt x="34823" y="58928"/>
                </a:lnTo>
                <a:lnTo>
                  <a:pt x="29692" y="59677"/>
                </a:lnTo>
                <a:lnTo>
                  <a:pt x="23748" y="59677"/>
                </a:lnTo>
                <a:lnTo>
                  <a:pt x="12801" y="59677"/>
                </a:lnTo>
                <a:lnTo>
                  <a:pt x="12801" y="94348"/>
                </a:lnTo>
                <a:lnTo>
                  <a:pt x="12801" y="94754"/>
                </a:lnTo>
                <a:lnTo>
                  <a:pt x="12700" y="95097"/>
                </a:lnTo>
                <a:lnTo>
                  <a:pt x="12471" y="95402"/>
                </a:lnTo>
                <a:lnTo>
                  <a:pt x="12242" y="95694"/>
                </a:lnTo>
                <a:lnTo>
                  <a:pt x="11899" y="95935"/>
                </a:lnTo>
                <a:lnTo>
                  <a:pt x="11429" y="96100"/>
                </a:lnTo>
                <a:lnTo>
                  <a:pt x="10960" y="96278"/>
                </a:lnTo>
                <a:lnTo>
                  <a:pt x="10312" y="96431"/>
                </a:lnTo>
                <a:lnTo>
                  <a:pt x="9499" y="96545"/>
                </a:lnTo>
                <a:lnTo>
                  <a:pt x="8674" y="96672"/>
                </a:lnTo>
                <a:lnTo>
                  <a:pt x="7645" y="96735"/>
                </a:lnTo>
                <a:lnTo>
                  <a:pt x="6400" y="96735"/>
                </a:lnTo>
                <a:lnTo>
                  <a:pt x="5168" y="96735"/>
                </a:lnTo>
                <a:lnTo>
                  <a:pt x="4140" y="96672"/>
                </a:lnTo>
                <a:lnTo>
                  <a:pt x="3314" y="96545"/>
                </a:lnTo>
                <a:lnTo>
                  <a:pt x="2501" y="96431"/>
                </a:lnTo>
                <a:lnTo>
                  <a:pt x="1841" y="96278"/>
                </a:lnTo>
                <a:lnTo>
                  <a:pt x="1346" y="96100"/>
                </a:lnTo>
                <a:lnTo>
                  <a:pt x="850" y="95935"/>
                </a:lnTo>
                <a:lnTo>
                  <a:pt x="508" y="95694"/>
                </a:lnTo>
                <a:lnTo>
                  <a:pt x="304" y="95402"/>
                </a:lnTo>
                <a:lnTo>
                  <a:pt x="101" y="95097"/>
                </a:lnTo>
                <a:lnTo>
                  <a:pt x="0" y="94754"/>
                </a:lnTo>
                <a:lnTo>
                  <a:pt x="0" y="94348"/>
                </a:lnTo>
                <a:lnTo>
                  <a:pt x="0" y="5499"/>
                </a:lnTo>
                <a:lnTo>
                  <a:pt x="0" y="3517"/>
                </a:lnTo>
                <a:lnTo>
                  <a:pt x="533" y="2108"/>
                </a:lnTo>
                <a:lnTo>
                  <a:pt x="1574" y="1257"/>
                </a:lnTo>
                <a:lnTo>
                  <a:pt x="2616" y="419"/>
                </a:lnTo>
                <a:lnTo>
                  <a:pt x="3771" y="0"/>
                </a:lnTo>
                <a:lnTo>
                  <a:pt x="5067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612785" y="1580586"/>
            <a:ext cx="15189" cy="14744"/>
          </a:xfrm>
          <a:custGeom>
            <a:avLst/>
            <a:gdLst/>
            <a:ahLst/>
            <a:cxnLst/>
            <a:rect l="l" t="t" r="r" b="b"/>
            <a:pathLst>
              <a:path w="15189" h="14744">
                <a:moveTo>
                  <a:pt x="7670" y="0"/>
                </a:moveTo>
                <a:lnTo>
                  <a:pt x="10541" y="0"/>
                </a:lnTo>
                <a:lnTo>
                  <a:pt x="12522" y="507"/>
                </a:lnTo>
                <a:lnTo>
                  <a:pt x="13589" y="1536"/>
                </a:lnTo>
                <a:lnTo>
                  <a:pt x="14655" y="2552"/>
                </a:lnTo>
                <a:lnTo>
                  <a:pt x="15189" y="4470"/>
                </a:lnTo>
                <a:lnTo>
                  <a:pt x="15189" y="7302"/>
                </a:lnTo>
                <a:lnTo>
                  <a:pt x="15189" y="10172"/>
                </a:lnTo>
                <a:lnTo>
                  <a:pt x="14643" y="12141"/>
                </a:lnTo>
                <a:lnTo>
                  <a:pt x="13550" y="13182"/>
                </a:lnTo>
                <a:lnTo>
                  <a:pt x="12458" y="14223"/>
                </a:lnTo>
                <a:lnTo>
                  <a:pt x="10439" y="14744"/>
                </a:lnTo>
                <a:lnTo>
                  <a:pt x="7518" y="14744"/>
                </a:lnTo>
                <a:lnTo>
                  <a:pt x="4635" y="14744"/>
                </a:lnTo>
                <a:lnTo>
                  <a:pt x="2667" y="14236"/>
                </a:lnTo>
                <a:lnTo>
                  <a:pt x="1600" y="13207"/>
                </a:lnTo>
                <a:lnTo>
                  <a:pt x="533" y="12191"/>
                </a:lnTo>
                <a:lnTo>
                  <a:pt x="0" y="10274"/>
                </a:lnTo>
                <a:lnTo>
                  <a:pt x="0" y="7442"/>
                </a:lnTo>
                <a:lnTo>
                  <a:pt x="0" y="4571"/>
                </a:lnTo>
                <a:lnTo>
                  <a:pt x="546" y="2616"/>
                </a:lnTo>
                <a:lnTo>
                  <a:pt x="1638" y="1562"/>
                </a:lnTo>
                <a:lnTo>
                  <a:pt x="2730" y="520"/>
                </a:lnTo>
                <a:lnTo>
                  <a:pt x="4737" y="0"/>
                </a:lnTo>
                <a:lnTo>
                  <a:pt x="7670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2073567" y="1575683"/>
            <a:ext cx="12280" cy="104101"/>
          </a:xfrm>
          <a:custGeom>
            <a:avLst/>
            <a:gdLst/>
            <a:ahLst/>
            <a:cxnLst/>
            <a:rect l="l" t="t" r="r" b="b"/>
            <a:pathLst>
              <a:path w="12280" h="104101">
                <a:moveTo>
                  <a:pt x="6108" y="0"/>
                </a:moveTo>
                <a:lnTo>
                  <a:pt x="7353" y="0"/>
                </a:lnTo>
                <a:lnTo>
                  <a:pt x="8369" y="50"/>
                </a:lnTo>
                <a:lnTo>
                  <a:pt x="9156" y="139"/>
                </a:lnTo>
                <a:lnTo>
                  <a:pt x="9956" y="241"/>
                </a:lnTo>
                <a:lnTo>
                  <a:pt x="10566" y="393"/>
                </a:lnTo>
                <a:lnTo>
                  <a:pt x="11023" y="596"/>
                </a:lnTo>
                <a:lnTo>
                  <a:pt x="11468" y="787"/>
                </a:lnTo>
                <a:lnTo>
                  <a:pt x="11785" y="1041"/>
                </a:lnTo>
                <a:lnTo>
                  <a:pt x="11988" y="1333"/>
                </a:lnTo>
                <a:lnTo>
                  <a:pt x="12179" y="1638"/>
                </a:lnTo>
                <a:lnTo>
                  <a:pt x="12280" y="1981"/>
                </a:lnTo>
                <a:lnTo>
                  <a:pt x="12280" y="2374"/>
                </a:lnTo>
                <a:lnTo>
                  <a:pt x="12280" y="101790"/>
                </a:lnTo>
                <a:lnTo>
                  <a:pt x="12280" y="102196"/>
                </a:lnTo>
                <a:lnTo>
                  <a:pt x="12179" y="102527"/>
                </a:lnTo>
                <a:lnTo>
                  <a:pt x="11988" y="102793"/>
                </a:lnTo>
                <a:lnTo>
                  <a:pt x="11785" y="103073"/>
                </a:lnTo>
                <a:lnTo>
                  <a:pt x="11468" y="103301"/>
                </a:lnTo>
                <a:lnTo>
                  <a:pt x="11023" y="103504"/>
                </a:lnTo>
                <a:lnTo>
                  <a:pt x="10566" y="103708"/>
                </a:lnTo>
                <a:lnTo>
                  <a:pt x="9956" y="103847"/>
                </a:lnTo>
                <a:lnTo>
                  <a:pt x="9156" y="103949"/>
                </a:lnTo>
                <a:lnTo>
                  <a:pt x="8369" y="104051"/>
                </a:lnTo>
                <a:lnTo>
                  <a:pt x="7353" y="104101"/>
                </a:lnTo>
                <a:lnTo>
                  <a:pt x="6108" y="104101"/>
                </a:lnTo>
                <a:lnTo>
                  <a:pt x="4914" y="104101"/>
                </a:lnTo>
                <a:lnTo>
                  <a:pt x="3924" y="104051"/>
                </a:lnTo>
                <a:lnTo>
                  <a:pt x="3136" y="103949"/>
                </a:lnTo>
                <a:lnTo>
                  <a:pt x="2336" y="103847"/>
                </a:lnTo>
                <a:lnTo>
                  <a:pt x="1701" y="103708"/>
                </a:lnTo>
                <a:lnTo>
                  <a:pt x="1231" y="103504"/>
                </a:lnTo>
                <a:lnTo>
                  <a:pt x="762" y="103301"/>
                </a:lnTo>
                <a:lnTo>
                  <a:pt x="444" y="103073"/>
                </a:lnTo>
                <a:lnTo>
                  <a:pt x="266" y="102793"/>
                </a:lnTo>
                <a:lnTo>
                  <a:pt x="88" y="102527"/>
                </a:lnTo>
                <a:lnTo>
                  <a:pt x="0" y="102196"/>
                </a:lnTo>
                <a:lnTo>
                  <a:pt x="0" y="101790"/>
                </a:lnTo>
                <a:lnTo>
                  <a:pt x="0" y="2374"/>
                </a:lnTo>
                <a:lnTo>
                  <a:pt x="0" y="1981"/>
                </a:lnTo>
                <a:lnTo>
                  <a:pt x="88" y="1638"/>
                </a:lnTo>
                <a:lnTo>
                  <a:pt x="266" y="1333"/>
                </a:lnTo>
                <a:lnTo>
                  <a:pt x="444" y="1041"/>
                </a:lnTo>
                <a:lnTo>
                  <a:pt x="762" y="787"/>
                </a:lnTo>
                <a:lnTo>
                  <a:pt x="1231" y="596"/>
                </a:lnTo>
                <a:lnTo>
                  <a:pt x="1701" y="393"/>
                </a:lnTo>
                <a:lnTo>
                  <a:pt x="2336" y="241"/>
                </a:lnTo>
                <a:lnTo>
                  <a:pt x="3136" y="139"/>
                </a:lnTo>
                <a:lnTo>
                  <a:pt x="3924" y="50"/>
                </a:lnTo>
                <a:lnTo>
                  <a:pt x="4914" y="0"/>
                </a:lnTo>
                <a:lnTo>
                  <a:pt x="6108" y="0"/>
                </a:lnTo>
                <a:close/>
              </a:path>
            </a:pathLst>
          </a:custGeom>
          <a:ln w="12699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441234" y="1575683"/>
            <a:ext cx="12280" cy="104101"/>
          </a:xfrm>
          <a:custGeom>
            <a:avLst/>
            <a:gdLst/>
            <a:ahLst/>
            <a:cxnLst/>
            <a:rect l="l" t="t" r="r" b="b"/>
            <a:pathLst>
              <a:path w="12280" h="104101">
                <a:moveTo>
                  <a:pt x="6108" y="0"/>
                </a:moveTo>
                <a:lnTo>
                  <a:pt x="7353" y="0"/>
                </a:lnTo>
                <a:lnTo>
                  <a:pt x="8369" y="50"/>
                </a:lnTo>
                <a:lnTo>
                  <a:pt x="9156" y="139"/>
                </a:lnTo>
                <a:lnTo>
                  <a:pt x="9956" y="241"/>
                </a:lnTo>
                <a:lnTo>
                  <a:pt x="10566" y="393"/>
                </a:lnTo>
                <a:lnTo>
                  <a:pt x="11023" y="596"/>
                </a:lnTo>
                <a:lnTo>
                  <a:pt x="11468" y="787"/>
                </a:lnTo>
                <a:lnTo>
                  <a:pt x="11785" y="1041"/>
                </a:lnTo>
                <a:lnTo>
                  <a:pt x="11988" y="1333"/>
                </a:lnTo>
                <a:lnTo>
                  <a:pt x="12179" y="1638"/>
                </a:lnTo>
                <a:lnTo>
                  <a:pt x="12280" y="1981"/>
                </a:lnTo>
                <a:lnTo>
                  <a:pt x="12280" y="2374"/>
                </a:lnTo>
                <a:lnTo>
                  <a:pt x="12280" y="101790"/>
                </a:lnTo>
                <a:lnTo>
                  <a:pt x="12280" y="102196"/>
                </a:lnTo>
                <a:lnTo>
                  <a:pt x="12179" y="102527"/>
                </a:lnTo>
                <a:lnTo>
                  <a:pt x="11988" y="102793"/>
                </a:lnTo>
                <a:lnTo>
                  <a:pt x="11785" y="103073"/>
                </a:lnTo>
                <a:lnTo>
                  <a:pt x="11468" y="103301"/>
                </a:lnTo>
                <a:lnTo>
                  <a:pt x="11023" y="103504"/>
                </a:lnTo>
                <a:lnTo>
                  <a:pt x="10566" y="103708"/>
                </a:lnTo>
                <a:lnTo>
                  <a:pt x="9956" y="103847"/>
                </a:lnTo>
                <a:lnTo>
                  <a:pt x="9156" y="103949"/>
                </a:lnTo>
                <a:lnTo>
                  <a:pt x="8369" y="104051"/>
                </a:lnTo>
                <a:lnTo>
                  <a:pt x="7353" y="104101"/>
                </a:lnTo>
                <a:lnTo>
                  <a:pt x="6108" y="104101"/>
                </a:lnTo>
                <a:lnTo>
                  <a:pt x="4914" y="104101"/>
                </a:lnTo>
                <a:lnTo>
                  <a:pt x="3924" y="104051"/>
                </a:lnTo>
                <a:lnTo>
                  <a:pt x="3136" y="103949"/>
                </a:lnTo>
                <a:lnTo>
                  <a:pt x="2336" y="103847"/>
                </a:lnTo>
                <a:lnTo>
                  <a:pt x="1701" y="103708"/>
                </a:lnTo>
                <a:lnTo>
                  <a:pt x="1231" y="103504"/>
                </a:lnTo>
                <a:lnTo>
                  <a:pt x="762" y="103301"/>
                </a:lnTo>
                <a:lnTo>
                  <a:pt x="444" y="103073"/>
                </a:lnTo>
                <a:lnTo>
                  <a:pt x="266" y="102793"/>
                </a:lnTo>
                <a:lnTo>
                  <a:pt x="88" y="102527"/>
                </a:lnTo>
                <a:lnTo>
                  <a:pt x="0" y="102196"/>
                </a:lnTo>
                <a:lnTo>
                  <a:pt x="0" y="101790"/>
                </a:lnTo>
                <a:lnTo>
                  <a:pt x="0" y="2374"/>
                </a:lnTo>
                <a:lnTo>
                  <a:pt x="0" y="1981"/>
                </a:lnTo>
                <a:lnTo>
                  <a:pt x="88" y="1638"/>
                </a:lnTo>
                <a:lnTo>
                  <a:pt x="266" y="1333"/>
                </a:lnTo>
                <a:lnTo>
                  <a:pt x="444" y="1041"/>
                </a:lnTo>
                <a:lnTo>
                  <a:pt x="762" y="787"/>
                </a:lnTo>
                <a:lnTo>
                  <a:pt x="1231" y="596"/>
                </a:lnTo>
                <a:lnTo>
                  <a:pt x="1701" y="393"/>
                </a:lnTo>
                <a:lnTo>
                  <a:pt x="2336" y="241"/>
                </a:lnTo>
                <a:lnTo>
                  <a:pt x="3136" y="139"/>
                </a:lnTo>
                <a:lnTo>
                  <a:pt x="3924" y="50"/>
                </a:lnTo>
                <a:lnTo>
                  <a:pt x="4914" y="0"/>
                </a:lnTo>
                <a:lnTo>
                  <a:pt x="6108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361859" y="1575683"/>
            <a:ext cx="61620" cy="105067"/>
          </a:xfrm>
          <a:custGeom>
            <a:avLst/>
            <a:gdLst/>
            <a:ahLst/>
            <a:cxnLst/>
            <a:rect l="l" t="t" r="r" b="b"/>
            <a:pathLst>
              <a:path w="61620" h="105067">
                <a:moveTo>
                  <a:pt x="6108" y="0"/>
                </a:moveTo>
                <a:lnTo>
                  <a:pt x="7353" y="0"/>
                </a:lnTo>
                <a:lnTo>
                  <a:pt x="8369" y="50"/>
                </a:lnTo>
                <a:lnTo>
                  <a:pt x="9156" y="139"/>
                </a:lnTo>
                <a:lnTo>
                  <a:pt x="9956" y="241"/>
                </a:lnTo>
                <a:lnTo>
                  <a:pt x="10566" y="393"/>
                </a:lnTo>
                <a:lnTo>
                  <a:pt x="11023" y="596"/>
                </a:lnTo>
                <a:lnTo>
                  <a:pt x="11468" y="787"/>
                </a:lnTo>
                <a:lnTo>
                  <a:pt x="11785" y="1041"/>
                </a:lnTo>
                <a:lnTo>
                  <a:pt x="11988" y="1333"/>
                </a:lnTo>
                <a:lnTo>
                  <a:pt x="12179" y="1638"/>
                </a:lnTo>
                <a:lnTo>
                  <a:pt x="12280" y="1981"/>
                </a:lnTo>
                <a:lnTo>
                  <a:pt x="12280" y="2374"/>
                </a:lnTo>
                <a:lnTo>
                  <a:pt x="12280" y="42481"/>
                </a:lnTo>
                <a:lnTo>
                  <a:pt x="14262" y="40449"/>
                </a:lnTo>
                <a:lnTo>
                  <a:pt x="16192" y="38734"/>
                </a:lnTo>
                <a:lnTo>
                  <a:pt x="18046" y="37350"/>
                </a:lnTo>
                <a:lnTo>
                  <a:pt x="19913" y="35966"/>
                </a:lnTo>
                <a:lnTo>
                  <a:pt x="21729" y="34836"/>
                </a:lnTo>
                <a:lnTo>
                  <a:pt x="23520" y="33972"/>
                </a:lnTo>
                <a:lnTo>
                  <a:pt x="25311" y="33096"/>
                </a:lnTo>
                <a:lnTo>
                  <a:pt x="27089" y="32461"/>
                </a:lnTo>
                <a:lnTo>
                  <a:pt x="28879" y="32067"/>
                </a:lnTo>
                <a:lnTo>
                  <a:pt x="30657" y="31673"/>
                </a:lnTo>
                <a:lnTo>
                  <a:pt x="32550" y="31470"/>
                </a:lnTo>
                <a:lnTo>
                  <a:pt x="34531" y="31470"/>
                </a:lnTo>
                <a:lnTo>
                  <a:pt x="39395" y="31470"/>
                </a:lnTo>
                <a:lnTo>
                  <a:pt x="43548" y="32435"/>
                </a:lnTo>
                <a:lnTo>
                  <a:pt x="47002" y="34378"/>
                </a:lnTo>
                <a:lnTo>
                  <a:pt x="50444" y="36309"/>
                </a:lnTo>
                <a:lnTo>
                  <a:pt x="53251" y="38900"/>
                </a:lnTo>
                <a:lnTo>
                  <a:pt x="55410" y="42151"/>
                </a:lnTo>
                <a:lnTo>
                  <a:pt x="57569" y="45402"/>
                </a:lnTo>
                <a:lnTo>
                  <a:pt x="59143" y="49212"/>
                </a:lnTo>
                <a:lnTo>
                  <a:pt x="60134" y="53568"/>
                </a:lnTo>
                <a:lnTo>
                  <a:pt x="61125" y="57937"/>
                </a:lnTo>
                <a:lnTo>
                  <a:pt x="61620" y="62560"/>
                </a:lnTo>
                <a:lnTo>
                  <a:pt x="61620" y="67411"/>
                </a:lnTo>
                <a:lnTo>
                  <a:pt x="61620" y="73215"/>
                </a:lnTo>
                <a:lnTo>
                  <a:pt x="60985" y="78435"/>
                </a:lnTo>
                <a:lnTo>
                  <a:pt x="59728" y="83083"/>
                </a:lnTo>
                <a:lnTo>
                  <a:pt x="58458" y="87718"/>
                </a:lnTo>
                <a:lnTo>
                  <a:pt x="56591" y="91668"/>
                </a:lnTo>
                <a:lnTo>
                  <a:pt x="54140" y="94945"/>
                </a:lnTo>
                <a:lnTo>
                  <a:pt x="51689" y="98221"/>
                </a:lnTo>
                <a:lnTo>
                  <a:pt x="48666" y="100723"/>
                </a:lnTo>
                <a:lnTo>
                  <a:pt x="45097" y="102463"/>
                </a:lnTo>
                <a:lnTo>
                  <a:pt x="41528" y="104203"/>
                </a:lnTo>
                <a:lnTo>
                  <a:pt x="37439" y="105067"/>
                </a:lnTo>
                <a:lnTo>
                  <a:pt x="32816" y="105067"/>
                </a:lnTo>
                <a:lnTo>
                  <a:pt x="30683" y="105067"/>
                </a:lnTo>
                <a:lnTo>
                  <a:pt x="28714" y="104863"/>
                </a:lnTo>
                <a:lnTo>
                  <a:pt x="26911" y="104432"/>
                </a:lnTo>
                <a:lnTo>
                  <a:pt x="25095" y="104012"/>
                </a:lnTo>
                <a:lnTo>
                  <a:pt x="23317" y="103327"/>
                </a:lnTo>
                <a:lnTo>
                  <a:pt x="21589" y="102387"/>
                </a:lnTo>
                <a:lnTo>
                  <a:pt x="19850" y="101447"/>
                </a:lnTo>
                <a:lnTo>
                  <a:pt x="18110" y="100253"/>
                </a:lnTo>
                <a:lnTo>
                  <a:pt x="16370" y="98818"/>
                </a:lnTo>
                <a:lnTo>
                  <a:pt x="14643" y="97383"/>
                </a:lnTo>
                <a:lnTo>
                  <a:pt x="12801" y="95643"/>
                </a:lnTo>
                <a:lnTo>
                  <a:pt x="10871" y="93611"/>
                </a:lnTo>
                <a:lnTo>
                  <a:pt x="10871" y="101790"/>
                </a:lnTo>
                <a:lnTo>
                  <a:pt x="10871" y="102196"/>
                </a:lnTo>
                <a:lnTo>
                  <a:pt x="10769" y="102539"/>
                </a:lnTo>
                <a:lnTo>
                  <a:pt x="10566" y="102831"/>
                </a:lnTo>
                <a:lnTo>
                  <a:pt x="10375" y="103136"/>
                </a:lnTo>
                <a:lnTo>
                  <a:pt x="10045" y="103365"/>
                </a:lnTo>
                <a:lnTo>
                  <a:pt x="9601" y="103543"/>
                </a:lnTo>
                <a:lnTo>
                  <a:pt x="9156" y="103720"/>
                </a:lnTo>
                <a:lnTo>
                  <a:pt x="8597" y="103847"/>
                </a:lnTo>
                <a:lnTo>
                  <a:pt x="7924" y="103949"/>
                </a:lnTo>
                <a:lnTo>
                  <a:pt x="7264" y="104051"/>
                </a:lnTo>
                <a:lnTo>
                  <a:pt x="6400" y="104101"/>
                </a:lnTo>
                <a:lnTo>
                  <a:pt x="5359" y="104101"/>
                </a:lnTo>
                <a:lnTo>
                  <a:pt x="4368" y="104101"/>
                </a:lnTo>
                <a:lnTo>
                  <a:pt x="3530" y="104051"/>
                </a:lnTo>
                <a:lnTo>
                  <a:pt x="2832" y="103949"/>
                </a:lnTo>
                <a:lnTo>
                  <a:pt x="2133" y="103847"/>
                </a:lnTo>
                <a:lnTo>
                  <a:pt x="1562" y="103720"/>
                </a:lnTo>
                <a:lnTo>
                  <a:pt x="1117" y="103543"/>
                </a:lnTo>
                <a:lnTo>
                  <a:pt x="673" y="103365"/>
                </a:lnTo>
                <a:lnTo>
                  <a:pt x="381" y="103136"/>
                </a:lnTo>
                <a:lnTo>
                  <a:pt x="228" y="102831"/>
                </a:lnTo>
                <a:lnTo>
                  <a:pt x="76" y="102539"/>
                </a:lnTo>
                <a:lnTo>
                  <a:pt x="0" y="102196"/>
                </a:lnTo>
                <a:lnTo>
                  <a:pt x="0" y="101790"/>
                </a:lnTo>
                <a:lnTo>
                  <a:pt x="0" y="2374"/>
                </a:lnTo>
                <a:lnTo>
                  <a:pt x="0" y="1981"/>
                </a:lnTo>
                <a:lnTo>
                  <a:pt x="88" y="1638"/>
                </a:lnTo>
                <a:lnTo>
                  <a:pt x="266" y="1333"/>
                </a:lnTo>
                <a:lnTo>
                  <a:pt x="444" y="1041"/>
                </a:lnTo>
                <a:lnTo>
                  <a:pt x="762" y="787"/>
                </a:lnTo>
                <a:lnTo>
                  <a:pt x="1231" y="596"/>
                </a:lnTo>
                <a:lnTo>
                  <a:pt x="1701" y="393"/>
                </a:lnTo>
                <a:lnTo>
                  <a:pt x="2336" y="241"/>
                </a:lnTo>
                <a:lnTo>
                  <a:pt x="3136" y="139"/>
                </a:lnTo>
                <a:lnTo>
                  <a:pt x="3924" y="50"/>
                </a:lnTo>
                <a:lnTo>
                  <a:pt x="4914" y="0"/>
                </a:lnTo>
                <a:lnTo>
                  <a:pt x="6108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672602" y="1575010"/>
            <a:ext cx="24866" cy="23139"/>
          </a:xfrm>
          <a:custGeom>
            <a:avLst/>
            <a:gdLst/>
            <a:ahLst/>
            <a:cxnLst/>
            <a:rect l="l" t="t" r="r" b="b"/>
            <a:pathLst>
              <a:path w="24866" h="23139">
                <a:moveTo>
                  <a:pt x="19164" y="0"/>
                </a:moveTo>
                <a:lnTo>
                  <a:pt x="20548" y="0"/>
                </a:lnTo>
                <a:lnTo>
                  <a:pt x="21678" y="88"/>
                </a:lnTo>
                <a:lnTo>
                  <a:pt x="22555" y="254"/>
                </a:lnTo>
                <a:lnTo>
                  <a:pt x="23418" y="431"/>
                </a:lnTo>
                <a:lnTo>
                  <a:pt x="24028" y="685"/>
                </a:lnTo>
                <a:lnTo>
                  <a:pt x="24371" y="1003"/>
                </a:lnTo>
                <a:lnTo>
                  <a:pt x="24714" y="1320"/>
                </a:lnTo>
                <a:lnTo>
                  <a:pt x="24866" y="1701"/>
                </a:lnTo>
                <a:lnTo>
                  <a:pt x="24815" y="2120"/>
                </a:lnTo>
                <a:lnTo>
                  <a:pt x="24765" y="2540"/>
                </a:lnTo>
                <a:lnTo>
                  <a:pt x="24549" y="2971"/>
                </a:lnTo>
                <a:lnTo>
                  <a:pt x="24155" y="3429"/>
                </a:lnTo>
                <a:lnTo>
                  <a:pt x="10680" y="20764"/>
                </a:lnTo>
                <a:lnTo>
                  <a:pt x="10287" y="21259"/>
                </a:lnTo>
                <a:lnTo>
                  <a:pt x="9918" y="21653"/>
                </a:lnTo>
                <a:lnTo>
                  <a:pt x="9601" y="21945"/>
                </a:lnTo>
                <a:lnTo>
                  <a:pt x="9283" y="22250"/>
                </a:lnTo>
                <a:lnTo>
                  <a:pt x="8902" y="22479"/>
                </a:lnTo>
                <a:lnTo>
                  <a:pt x="8483" y="22656"/>
                </a:lnTo>
                <a:lnTo>
                  <a:pt x="8064" y="22834"/>
                </a:lnTo>
                <a:lnTo>
                  <a:pt x="7518" y="22961"/>
                </a:lnTo>
                <a:lnTo>
                  <a:pt x="6845" y="23025"/>
                </a:lnTo>
                <a:lnTo>
                  <a:pt x="6184" y="23101"/>
                </a:lnTo>
                <a:lnTo>
                  <a:pt x="5346" y="23139"/>
                </a:lnTo>
                <a:lnTo>
                  <a:pt x="4356" y="23139"/>
                </a:lnTo>
                <a:lnTo>
                  <a:pt x="3263" y="23139"/>
                </a:lnTo>
                <a:lnTo>
                  <a:pt x="2400" y="23063"/>
                </a:lnTo>
                <a:lnTo>
                  <a:pt x="1752" y="22923"/>
                </a:lnTo>
                <a:lnTo>
                  <a:pt x="1104" y="22771"/>
                </a:lnTo>
                <a:lnTo>
                  <a:pt x="647" y="22567"/>
                </a:lnTo>
                <a:lnTo>
                  <a:pt x="368" y="22326"/>
                </a:lnTo>
                <a:lnTo>
                  <a:pt x="101" y="22072"/>
                </a:lnTo>
                <a:lnTo>
                  <a:pt x="0" y="21755"/>
                </a:lnTo>
                <a:lnTo>
                  <a:pt x="76" y="21361"/>
                </a:lnTo>
                <a:lnTo>
                  <a:pt x="152" y="20955"/>
                </a:lnTo>
                <a:lnTo>
                  <a:pt x="368" y="20485"/>
                </a:lnTo>
                <a:lnTo>
                  <a:pt x="711" y="19939"/>
                </a:lnTo>
                <a:lnTo>
                  <a:pt x="11493" y="2755"/>
                </a:lnTo>
                <a:lnTo>
                  <a:pt x="11798" y="2209"/>
                </a:lnTo>
                <a:lnTo>
                  <a:pt x="12141" y="1765"/>
                </a:lnTo>
                <a:lnTo>
                  <a:pt x="12534" y="1409"/>
                </a:lnTo>
                <a:lnTo>
                  <a:pt x="12941" y="1066"/>
                </a:lnTo>
                <a:lnTo>
                  <a:pt x="13423" y="787"/>
                </a:lnTo>
                <a:lnTo>
                  <a:pt x="13995" y="596"/>
                </a:lnTo>
                <a:lnTo>
                  <a:pt x="14566" y="393"/>
                </a:lnTo>
                <a:lnTo>
                  <a:pt x="15265" y="254"/>
                </a:lnTo>
                <a:lnTo>
                  <a:pt x="16116" y="152"/>
                </a:lnTo>
                <a:lnTo>
                  <a:pt x="16954" y="50"/>
                </a:lnTo>
                <a:lnTo>
                  <a:pt x="17970" y="0"/>
                </a:lnTo>
                <a:lnTo>
                  <a:pt x="19164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2140672" y="1555617"/>
            <a:ext cx="80518" cy="86855"/>
          </a:xfrm>
          <a:custGeom>
            <a:avLst/>
            <a:gdLst/>
            <a:ahLst/>
            <a:cxnLst/>
            <a:rect l="l" t="t" r="r" b="b"/>
            <a:pathLst>
              <a:path w="80518" h="86855">
                <a:moveTo>
                  <a:pt x="80518" y="2578"/>
                </a:moveTo>
                <a:lnTo>
                  <a:pt x="79400" y="292"/>
                </a:lnTo>
                <a:lnTo>
                  <a:pt x="76847" y="0"/>
                </a:lnTo>
                <a:lnTo>
                  <a:pt x="75552" y="25"/>
                </a:lnTo>
                <a:lnTo>
                  <a:pt x="72529" y="1981"/>
                </a:lnTo>
                <a:lnTo>
                  <a:pt x="42506" y="84277"/>
                </a:lnTo>
                <a:lnTo>
                  <a:pt x="42557" y="85979"/>
                </a:lnTo>
                <a:lnTo>
                  <a:pt x="45351" y="86855"/>
                </a:lnTo>
                <a:lnTo>
                  <a:pt x="47942" y="86766"/>
                </a:lnTo>
                <a:lnTo>
                  <a:pt x="50495" y="84874"/>
                </a:lnTo>
                <a:lnTo>
                  <a:pt x="80518" y="2578"/>
                </a:lnTo>
                <a:close/>
              </a:path>
              <a:path w="80518" h="86855">
                <a:moveTo>
                  <a:pt x="495" y="67576"/>
                </a:moveTo>
                <a:lnTo>
                  <a:pt x="241" y="70180"/>
                </a:lnTo>
                <a:lnTo>
                  <a:pt x="2032" y="72923"/>
                </a:lnTo>
                <a:lnTo>
                  <a:pt x="35572" y="72923"/>
                </a:lnTo>
                <a:lnTo>
                  <a:pt x="37109" y="71564"/>
                </a:lnTo>
                <a:lnTo>
                  <a:pt x="37350" y="68948"/>
                </a:lnTo>
                <a:lnTo>
                  <a:pt x="35572" y="66078"/>
                </a:lnTo>
                <a:lnTo>
                  <a:pt x="23952" y="66078"/>
                </a:lnTo>
                <a:lnTo>
                  <a:pt x="23952" y="9664"/>
                </a:lnTo>
                <a:lnTo>
                  <a:pt x="22910" y="8547"/>
                </a:lnTo>
                <a:lnTo>
                  <a:pt x="19989" y="8280"/>
                </a:lnTo>
                <a:lnTo>
                  <a:pt x="18897" y="8293"/>
                </a:lnTo>
                <a:lnTo>
                  <a:pt x="16217" y="8877"/>
                </a:lnTo>
                <a:lnTo>
                  <a:pt x="1435" y="18351"/>
                </a:lnTo>
                <a:lnTo>
                  <a:pt x="393" y="19380"/>
                </a:lnTo>
                <a:lnTo>
                  <a:pt x="0" y="22072"/>
                </a:lnTo>
                <a:lnTo>
                  <a:pt x="355" y="24815"/>
                </a:lnTo>
                <a:lnTo>
                  <a:pt x="3022" y="24650"/>
                </a:lnTo>
                <a:lnTo>
                  <a:pt x="15430" y="17259"/>
                </a:lnTo>
                <a:lnTo>
                  <a:pt x="15430" y="66078"/>
                </a:lnTo>
                <a:lnTo>
                  <a:pt x="2032" y="66078"/>
                </a:lnTo>
                <a:lnTo>
                  <a:pt x="495" y="67576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2140672" y="1563898"/>
            <a:ext cx="37350" cy="64643"/>
          </a:xfrm>
          <a:custGeom>
            <a:avLst/>
            <a:gdLst/>
            <a:ahLst/>
            <a:cxnLst/>
            <a:rect l="l" t="t" r="r" b="b"/>
            <a:pathLst>
              <a:path w="37350" h="64643">
                <a:moveTo>
                  <a:pt x="19989" y="0"/>
                </a:moveTo>
                <a:lnTo>
                  <a:pt x="20777" y="0"/>
                </a:lnTo>
                <a:lnTo>
                  <a:pt x="21437" y="38"/>
                </a:lnTo>
                <a:lnTo>
                  <a:pt x="21971" y="101"/>
                </a:lnTo>
                <a:lnTo>
                  <a:pt x="22504" y="165"/>
                </a:lnTo>
                <a:lnTo>
                  <a:pt x="22910" y="266"/>
                </a:lnTo>
                <a:lnTo>
                  <a:pt x="23215" y="368"/>
                </a:lnTo>
                <a:lnTo>
                  <a:pt x="23507" y="495"/>
                </a:lnTo>
                <a:lnTo>
                  <a:pt x="23710" y="635"/>
                </a:lnTo>
                <a:lnTo>
                  <a:pt x="23812" y="812"/>
                </a:lnTo>
                <a:lnTo>
                  <a:pt x="23914" y="1003"/>
                </a:lnTo>
                <a:lnTo>
                  <a:pt x="23952" y="1193"/>
                </a:lnTo>
                <a:lnTo>
                  <a:pt x="23952" y="1384"/>
                </a:lnTo>
                <a:lnTo>
                  <a:pt x="23952" y="57797"/>
                </a:lnTo>
                <a:lnTo>
                  <a:pt x="35572" y="57797"/>
                </a:lnTo>
                <a:lnTo>
                  <a:pt x="35826" y="57797"/>
                </a:lnTo>
                <a:lnTo>
                  <a:pt x="36080" y="57873"/>
                </a:lnTo>
                <a:lnTo>
                  <a:pt x="36309" y="58013"/>
                </a:lnTo>
                <a:lnTo>
                  <a:pt x="36537" y="58166"/>
                </a:lnTo>
                <a:lnTo>
                  <a:pt x="36728" y="58381"/>
                </a:lnTo>
                <a:lnTo>
                  <a:pt x="36880" y="58661"/>
                </a:lnTo>
                <a:lnTo>
                  <a:pt x="37033" y="58953"/>
                </a:lnTo>
                <a:lnTo>
                  <a:pt x="37147" y="59296"/>
                </a:lnTo>
                <a:lnTo>
                  <a:pt x="37223" y="59728"/>
                </a:lnTo>
                <a:lnTo>
                  <a:pt x="37312" y="60159"/>
                </a:lnTo>
                <a:lnTo>
                  <a:pt x="37350" y="60667"/>
                </a:lnTo>
                <a:lnTo>
                  <a:pt x="37350" y="61264"/>
                </a:lnTo>
                <a:lnTo>
                  <a:pt x="37350" y="61899"/>
                </a:lnTo>
                <a:lnTo>
                  <a:pt x="37299" y="62433"/>
                </a:lnTo>
                <a:lnTo>
                  <a:pt x="37198" y="62852"/>
                </a:lnTo>
                <a:lnTo>
                  <a:pt x="37109" y="63284"/>
                </a:lnTo>
                <a:lnTo>
                  <a:pt x="36969" y="63639"/>
                </a:lnTo>
                <a:lnTo>
                  <a:pt x="36804" y="63893"/>
                </a:lnTo>
                <a:lnTo>
                  <a:pt x="36639" y="64160"/>
                </a:lnTo>
                <a:lnTo>
                  <a:pt x="36449" y="64350"/>
                </a:lnTo>
                <a:lnTo>
                  <a:pt x="36233" y="64465"/>
                </a:lnTo>
                <a:lnTo>
                  <a:pt x="36017" y="64579"/>
                </a:lnTo>
                <a:lnTo>
                  <a:pt x="35801" y="64643"/>
                </a:lnTo>
                <a:lnTo>
                  <a:pt x="35572" y="64643"/>
                </a:lnTo>
                <a:lnTo>
                  <a:pt x="2032" y="64643"/>
                </a:lnTo>
                <a:lnTo>
                  <a:pt x="1790" y="64643"/>
                </a:lnTo>
                <a:lnTo>
                  <a:pt x="1587" y="64579"/>
                </a:lnTo>
                <a:lnTo>
                  <a:pt x="1384" y="64465"/>
                </a:lnTo>
                <a:lnTo>
                  <a:pt x="1193" y="64350"/>
                </a:lnTo>
                <a:lnTo>
                  <a:pt x="990" y="64160"/>
                </a:lnTo>
                <a:lnTo>
                  <a:pt x="812" y="63893"/>
                </a:lnTo>
                <a:lnTo>
                  <a:pt x="635" y="63639"/>
                </a:lnTo>
                <a:lnTo>
                  <a:pt x="495" y="63284"/>
                </a:lnTo>
                <a:lnTo>
                  <a:pt x="393" y="62852"/>
                </a:lnTo>
                <a:lnTo>
                  <a:pt x="292" y="62433"/>
                </a:lnTo>
                <a:lnTo>
                  <a:pt x="241" y="61899"/>
                </a:lnTo>
                <a:lnTo>
                  <a:pt x="241" y="61264"/>
                </a:lnTo>
                <a:lnTo>
                  <a:pt x="241" y="60667"/>
                </a:lnTo>
                <a:lnTo>
                  <a:pt x="292" y="60159"/>
                </a:lnTo>
                <a:lnTo>
                  <a:pt x="393" y="59728"/>
                </a:lnTo>
                <a:lnTo>
                  <a:pt x="495" y="59296"/>
                </a:lnTo>
                <a:lnTo>
                  <a:pt x="622" y="58953"/>
                </a:lnTo>
                <a:lnTo>
                  <a:pt x="762" y="58661"/>
                </a:lnTo>
                <a:lnTo>
                  <a:pt x="914" y="58381"/>
                </a:lnTo>
                <a:lnTo>
                  <a:pt x="1092" y="58166"/>
                </a:lnTo>
                <a:lnTo>
                  <a:pt x="1308" y="58013"/>
                </a:lnTo>
                <a:lnTo>
                  <a:pt x="1524" y="57873"/>
                </a:lnTo>
                <a:lnTo>
                  <a:pt x="1765" y="57797"/>
                </a:lnTo>
                <a:lnTo>
                  <a:pt x="2032" y="57797"/>
                </a:lnTo>
                <a:lnTo>
                  <a:pt x="15430" y="57797"/>
                </a:lnTo>
                <a:lnTo>
                  <a:pt x="15430" y="8978"/>
                </a:lnTo>
                <a:lnTo>
                  <a:pt x="3022" y="16370"/>
                </a:lnTo>
                <a:lnTo>
                  <a:pt x="2387" y="16700"/>
                </a:lnTo>
                <a:lnTo>
                  <a:pt x="1892" y="16903"/>
                </a:lnTo>
                <a:lnTo>
                  <a:pt x="1511" y="16967"/>
                </a:lnTo>
                <a:lnTo>
                  <a:pt x="1130" y="17030"/>
                </a:lnTo>
                <a:lnTo>
                  <a:pt x="825" y="16954"/>
                </a:lnTo>
                <a:lnTo>
                  <a:pt x="596" y="16738"/>
                </a:lnTo>
                <a:lnTo>
                  <a:pt x="355" y="16535"/>
                </a:lnTo>
                <a:lnTo>
                  <a:pt x="203" y="16167"/>
                </a:lnTo>
                <a:lnTo>
                  <a:pt x="127" y="15671"/>
                </a:lnTo>
                <a:lnTo>
                  <a:pt x="38" y="15176"/>
                </a:lnTo>
                <a:lnTo>
                  <a:pt x="0" y="14554"/>
                </a:lnTo>
                <a:lnTo>
                  <a:pt x="0" y="13792"/>
                </a:lnTo>
                <a:lnTo>
                  <a:pt x="0" y="13233"/>
                </a:lnTo>
                <a:lnTo>
                  <a:pt x="25" y="12750"/>
                </a:lnTo>
                <a:lnTo>
                  <a:pt x="76" y="12357"/>
                </a:lnTo>
                <a:lnTo>
                  <a:pt x="127" y="11950"/>
                </a:lnTo>
                <a:lnTo>
                  <a:pt x="190" y="11633"/>
                </a:lnTo>
                <a:lnTo>
                  <a:pt x="292" y="11366"/>
                </a:lnTo>
                <a:lnTo>
                  <a:pt x="393" y="11099"/>
                </a:lnTo>
                <a:lnTo>
                  <a:pt x="711" y="10668"/>
                </a:lnTo>
                <a:lnTo>
                  <a:pt x="1143" y="10274"/>
                </a:lnTo>
                <a:lnTo>
                  <a:pt x="16217" y="596"/>
                </a:lnTo>
                <a:lnTo>
                  <a:pt x="16344" y="495"/>
                </a:lnTo>
                <a:lnTo>
                  <a:pt x="16522" y="419"/>
                </a:lnTo>
                <a:lnTo>
                  <a:pt x="16713" y="342"/>
                </a:lnTo>
                <a:lnTo>
                  <a:pt x="16916" y="279"/>
                </a:lnTo>
                <a:lnTo>
                  <a:pt x="17157" y="215"/>
                </a:lnTo>
                <a:lnTo>
                  <a:pt x="17462" y="152"/>
                </a:lnTo>
                <a:lnTo>
                  <a:pt x="17754" y="88"/>
                </a:lnTo>
                <a:lnTo>
                  <a:pt x="18110" y="38"/>
                </a:lnTo>
                <a:lnTo>
                  <a:pt x="18503" y="25"/>
                </a:lnTo>
                <a:lnTo>
                  <a:pt x="18897" y="12"/>
                </a:lnTo>
                <a:lnTo>
                  <a:pt x="19392" y="0"/>
                </a:lnTo>
                <a:lnTo>
                  <a:pt x="19989" y="0"/>
                </a:lnTo>
                <a:close/>
              </a:path>
            </a:pathLst>
          </a:custGeom>
          <a:ln w="12699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182912" y="1555617"/>
            <a:ext cx="38481" cy="86855"/>
          </a:xfrm>
          <a:custGeom>
            <a:avLst/>
            <a:gdLst/>
            <a:ahLst/>
            <a:cxnLst/>
            <a:rect l="l" t="t" r="r" b="b"/>
            <a:pathLst>
              <a:path w="38481" h="86855">
                <a:moveTo>
                  <a:pt x="34607" y="0"/>
                </a:moveTo>
                <a:lnTo>
                  <a:pt x="35432" y="0"/>
                </a:lnTo>
                <a:lnTo>
                  <a:pt x="36106" y="63"/>
                </a:lnTo>
                <a:lnTo>
                  <a:pt x="38480" y="1765"/>
                </a:lnTo>
                <a:lnTo>
                  <a:pt x="38430" y="2146"/>
                </a:lnTo>
                <a:lnTo>
                  <a:pt x="38277" y="2578"/>
                </a:lnTo>
                <a:lnTo>
                  <a:pt x="8254" y="84874"/>
                </a:lnTo>
                <a:lnTo>
                  <a:pt x="8127" y="85305"/>
                </a:lnTo>
                <a:lnTo>
                  <a:pt x="7950" y="85648"/>
                </a:lnTo>
                <a:lnTo>
                  <a:pt x="7734" y="85890"/>
                </a:lnTo>
                <a:lnTo>
                  <a:pt x="7518" y="86144"/>
                </a:lnTo>
                <a:lnTo>
                  <a:pt x="7251" y="86334"/>
                </a:lnTo>
                <a:lnTo>
                  <a:pt x="6921" y="86461"/>
                </a:lnTo>
                <a:lnTo>
                  <a:pt x="6591" y="86601"/>
                </a:lnTo>
                <a:lnTo>
                  <a:pt x="6184" y="86702"/>
                </a:lnTo>
                <a:lnTo>
                  <a:pt x="5702" y="86766"/>
                </a:lnTo>
                <a:lnTo>
                  <a:pt x="5219" y="86829"/>
                </a:lnTo>
                <a:lnTo>
                  <a:pt x="4635" y="86855"/>
                </a:lnTo>
                <a:lnTo>
                  <a:pt x="3949" y="86855"/>
                </a:lnTo>
                <a:lnTo>
                  <a:pt x="3111" y="86855"/>
                </a:lnTo>
                <a:lnTo>
                  <a:pt x="2425" y="86804"/>
                </a:lnTo>
                <a:lnTo>
                  <a:pt x="1879" y="86690"/>
                </a:lnTo>
                <a:lnTo>
                  <a:pt x="1333" y="86575"/>
                </a:lnTo>
                <a:lnTo>
                  <a:pt x="914" y="86410"/>
                </a:lnTo>
                <a:lnTo>
                  <a:pt x="622" y="86194"/>
                </a:lnTo>
                <a:lnTo>
                  <a:pt x="317" y="85979"/>
                </a:lnTo>
                <a:lnTo>
                  <a:pt x="139" y="85712"/>
                </a:lnTo>
                <a:lnTo>
                  <a:pt x="76" y="85394"/>
                </a:lnTo>
                <a:lnTo>
                  <a:pt x="0" y="85090"/>
                </a:lnTo>
                <a:lnTo>
                  <a:pt x="76" y="84721"/>
                </a:lnTo>
                <a:lnTo>
                  <a:pt x="266" y="84277"/>
                </a:lnTo>
                <a:lnTo>
                  <a:pt x="30289" y="1981"/>
                </a:lnTo>
                <a:lnTo>
                  <a:pt x="30416" y="1549"/>
                </a:lnTo>
                <a:lnTo>
                  <a:pt x="30594" y="1206"/>
                </a:lnTo>
                <a:lnTo>
                  <a:pt x="30810" y="965"/>
                </a:lnTo>
                <a:lnTo>
                  <a:pt x="31013" y="711"/>
                </a:lnTo>
                <a:lnTo>
                  <a:pt x="31280" y="520"/>
                </a:lnTo>
                <a:lnTo>
                  <a:pt x="31597" y="368"/>
                </a:lnTo>
                <a:lnTo>
                  <a:pt x="31915" y="215"/>
                </a:lnTo>
                <a:lnTo>
                  <a:pt x="32321" y="114"/>
                </a:lnTo>
                <a:lnTo>
                  <a:pt x="32816" y="76"/>
                </a:lnTo>
                <a:lnTo>
                  <a:pt x="33312" y="25"/>
                </a:lnTo>
                <a:lnTo>
                  <a:pt x="33908" y="0"/>
                </a:lnTo>
                <a:lnTo>
                  <a:pt x="34607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090647" y="2206534"/>
            <a:ext cx="515953" cy="51595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867230" y="2218891"/>
            <a:ext cx="515953" cy="51595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109044" y="1981918"/>
            <a:ext cx="56476" cy="96126"/>
          </a:xfrm>
          <a:custGeom>
            <a:avLst/>
            <a:gdLst/>
            <a:ahLst/>
            <a:cxnLst/>
            <a:rect l="l" t="t" r="r" b="b"/>
            <a:pathLst>
              <a:path w="56476" h="96126">
                <a:moveTo>
                  <a:pt x="1435" y="95084"/>
                </a:moveTo>
                <a:lnTo>
                  <a:pt x="4013" y="95440"/>
                </a:lnTo>
                <a:lnTo>
                  <a:pt x="7264" y="95300"/>
                </a:lnTo>
                <a:lnTo>
                  <a:pt x="9956" y="93319"/>
                </a:lnTo>
                <a:lnTo>
                  <a:pt x="9956" y="85813"/>
                </a:lnTo>
                <a:lnTo>
                  <a:pt x="13423" y="89268"/>
                </a:lnTo>
                <a:lnTo>
                  <a:pt x="16598" y="91909"/>
                </a:lnTo>
                <a:lnTo>
                  <a:pt x="19786" y="93865"/>
                </a:lnTo>
                <a:lnTo>
                  <a:pt x="22999" y="95351"/>
                </a:lnTo>
                <a:lnTo>
                  <a:pt x="26314" y="96126"/>
                </a:lnTo>
                <a:lnTo>
                  <a:pt x="23025" y="85648"/>
                </a:lnTo>
                <a:lnTo>
                  <a:pt x="20180" y="83667"/>
                </a:lnTo>
                <a:lnTo>
                  <a:pt x="17335" y="81699"/>
                </a:lnTo>
                <a:lnTo>
                  <a:pt x="14363" y="78816"/>
                </a:lnTo>
                <a:lnTo>
                  <a:pt x="11264" y="75044"/>
                </a:lnTo>
                <a:lnTo>
                  <a:pt x="11264" y="50545"/>
                </a:lnTo>
                <a:lnTo>
                  <a:pt x="14719" y="46393"/>
                </a:lnTo>
                <a:lnTo>
                  <a:pt x="17881" y="43395"/>
                </a:lnTo>
                <a:lnTo>
                  <a:pt x="20866" y="41211"/>
                </a:lnTo>
                <a:lnTo>
                  <a:pt x="23774" y="39573"/>
                </a:lnTo>
                <a:lnTo>
                  <a:pt x="26606" y="38747"/>
                </a:lnTo>
                <a:lnTo>
                  <a:pt x="29514" y="38544"/>
                </a:lnTo>
                <a:lnTo>
                  <a:pt x="32448" y="38544"/>
                </a:lnTo>
                <a:lnTo>
                  <a:pt x="36855" y="40627"/>
                </a:lnTo>
                <a:lnTo>
                  <a:pt x="40411" y="43840"/>
                </a:lnTo>
                <a:lnTo>
                  <a:pt x="42773" y="48399"/>
                </a:lnTo>
                <a:lnTo>
                  <a:pt x="43624" y="51015"/>
                </a:lnTo>
                <a:lnTo>
                  <a:pt x="44107" y="53962"/>
                </a:lnTo>
                <a:lnTo>
                  <a:pt x="44577" y="56921"/>
                </a:lnTo>
                <a:lnTo>
                  <a:pt x="44818" y="59969"/>
                </a:lnTo>
                <a:lnTo>
                  <a:pt x="44818" y="65963"/>
                </a:lnTo>
                <a:lnTo>
                  <a:pt x="44538" y="68795"/>
                </a:lnTo>
                <a:lnTo>
                  <a:pt x="43954" y="71602"/>
                </a:lnTo>
                <a:lnTo>
                  <a:pt x="44615" y="92341"/>
                </a:lnTo>
                <a:lnTo>
                  <a:pt x="47383" y="90042"/>
                </a:lnTo>
                <a:lnTo>
                  <a:pt x="49618" y="87045"/>
                </a:lnTo>
                <a:lnTo>
                  <a:pt x="51879" y="84048"/>
                </a:lnTo>
                <a:lnTo>
                  <a:pt x="53581" y="80416"/>
                </a:lnTo>
                <a:lnTo>
                  <a:pt x="54749" y="76174"/>
                </a:lnTo>
                <a:lnTo>
                  <a:pt x="55892" y="71920"/>
                </a:lnTo>
                <a:lnTo>
                  <a:pt x="56476" y="67132"/>
                </a:lnTo>
                <a:lnTo>
                  <a:pt x="56476" y="57353"/>
                </a:lnTo>
                <a:lnTo>
                  <a:pt x="56019" y="53124"/>
                </a:lnTo>
                <a:lnTo>
                  <a:pt x="55118" y="49123"/>
                </a:lnTo>
                <a:lnTo>
                  <a:pt x="54216" y="45123"/>
                </a:lnTo>
                <a:lnTo>
                  <a:pt x="52755" y="41630"/>
                </a:lnTo>
                <a:lnTo>
                  <a:pt x="50787" y="38646"/>
                </a:lnTo>
                <a:lnTo>
                  <a:pt x="48806" y="35674"/>
                </a:lnTo>
                <a:lnTo>
                  <a:pt x="46240" y="33299"/>
                </a:lnTo>
                <a:lnTo>
                  <a:pt x="43078" y="31521"/>
                </a:lnTo>
                <a:lnTo>
                  <a:pt x="39928" y="29743"/>
                </a:lnTo>
                <a:lnTo>
                  <a:pt x="36106" y="28854"/>
                </a:lnTo>
                <a:lnTo>
                  <a:pt x="31648" y="28854"/>
                </a:lnTo>
                <a:lnTo>
                  <a:pt x="28105" y="29044"/>
                </a:lnTo>
                <a:lnTo>
                  <a:pt x="24828" y="29768"/>
                </a:lnTo>
                <a:lnTo>
                  <a:pt x="21551" y="31153"/>
                </a:lnTo>
                <a:lnTo>
                  <a:pt x="18249" y="32981"/>
                </a:lnTo>
                <a:lnTo>
                  <a:pt x="14833" y="35521"/>
                </a:lnTo>
                <a:lnTo>
                  <a:pt x="11264" y="38950"/>
                </a:lnTo>
                <a:lnTo>
                  <a:pt x="11264" y="2184"/>
                </a:lnTo>
                <a:lnTo>
                  <a:pt x="10985" y="1231"/>
                </a:lnTo>
                <a:lnTo>
                  <a:pt x="8394" y="139"/>
                </a:lnTo>
                <a:lnTo>
                  <a:pt x="5600" y="0"/>
                </a:lnTo>
                <a:lnTo>
                  <a:pt x="2870" y="139"/>
                </a:lnTo>
                <a:lnTo>
                  <a:pt x="0" y="2184"/>
                </a:lnTo>
                <a:lnTo>
                  <a:pt x="0" y="93319"/>
                </a:lnTo>
                <a:lnTo>
                  <a:pt x="1435" y="95084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4204903" y="2010773"/>
            <a:ext cx="50406" cy="67462"/>
          </a:xfrm>
          <a:custGeom>
            <a:avLst/>
            <a:gdLst/>
            <a:ahLst/>
            <a:cxnLst/>
            <a:rect l="l" t="t" r="r" b="b"/>
            <a:pathLst>
              <a:path w="50406" h="67462">
                <a:moveTo>
                  <a:pt x="41503" y="66040"/>
                </a:moveTo>
                <a:lnTo>
                  <a:pt x="44373" y="66586"/>
                </a:lnTo>
                <a:lnTo>
                  <a:pt x="47726" y="66509"/>
                </a:lnTo>
                <a:lnTo>
                  <a:pt x="50406" y="64541"/>
                </a:lnTo>
                <a:lnTo>
                  <a:pt x="50406" y="19304"/>
                </a:lnTo>
                <a:lnTo>
                  <a:pt x="49974" y="15963"/>
                </a:lnTo>
                <a:lnTo>
                  <a:pt x="49110" y="13106"/>
                </a:lnTo>
                <a:lnTo>
                  <a:pt x="48247" y="10236"/>
                </a:lnTo>
                <a:lnTo>
                  <a:pt x="44945" y="5905"/>
                </a:lnTo>
                <a:lnTo>
                  <a:pt x="40525" y="2514"/>
                </a:lnTo>
                <a:lnTo>
                  <a:pt x="37439" y="1511"/>
                </a:lnTo>
                <a:lnTo>
                  <a:pt x="34353" y="508"/>
                </a:lnTo>
                <a:lnTo>
                  <a:pt x="30594" y="0"/>
                </a:lnTo>
                <a:lnTo>
                  <a:pt x="23825" y="0"/>
                </a:lnTo>
                <a:lnTo>
                  <a:pt x="19164" y="660"/>
                </a:lnTo>
                <a:lnTo>
                  <a:pt x="14706" y="1625"/>
                </a:lnTo>
                <a:lnTo>
                  <a:pt x="10795" y="2946"/>
                </a:lnTo>
                <a:lnTo>
                  <a:pt x="7569" y="4483"/>
                </a:lnTo>
                <a:lnTo>
                  <a:pt x="4394" y="6553"/>
                </a:lnTo>
                <a:lnTo>
                  <a:pt x="3073" y="9093"/>
                </a:lnTo>
                <a:lnTo>
                  <a:pt x="3035" y="12433"/>
                </a:lnTo>
                <a:lnTo>
                  <a:pt x="4013" y="15036"/>
                </a:lnTo>
                <a:lnTo>
                  <a:pt x="6616" y="15163"/>
                </a:lnTo>
                <a:lnTo>
                  <a:pt x="10248" y="13119"/>
                </a:lnTo>
                <a:lnTo>
                  <a:pt x="13550" y="11518"/>
                </a:lnTo>
                <a:lnTo>
                  <a:pt x="17703" y="10134"/>
                </a:lnTo>
                <a:lnTo>
                  <a:pt x="22390" y="9144"/>
                </a:lnTo>
                <a:lnTo>
                  <a:pt x="27749" y="9144"/>
                </a:lnTo>
                <a:lnTo>
                  <a:pt x="29933" y="9461"/>
                </a:lnTo>
                <a:lnTo>
                  <a:pt x="33489" y="10680"/>
                </a:lnTo>
                <a:lnTo>
                  <a:pt x="36042" y="12801"/>
                </a:lnTo>
                <a:lnTo>
                  <a:pt x="37960" y="15519"/>
                </a:lnTo>
                <a:lnTo>
                  <a:pt x="38963" y="19151"/>
                </a:lnTo>
                <a:lnTo>
                  <a:pt x="39217" y="23609"/>
                </a:lnTo>
                <a:lnTo>
                  <a:pt x="39217" y="28384"/>
                </a:lnTo>
                <a:lnTo>
                  <a:pt x="25984" y="28384"/>
                </a:lnTo>
                <a:lnTo>
                  <a:pt x="21691" y="28803"/>
                </a:lnTo>
                <a:lnTo>
                  <a:pt x="17868" y="29641"/>
                </a:lnTo>
                <a:lnTo>
                  <a:pt x="14046" y="30480"/>
                </a:lnTo>
                <a:lnTo>
                  <a:pt x="11874" y="44716"/>
                </a:lnTo>
                <a:lnTo>
                  <a:pt x="13284" y="41859"/>
                </a:lnTo>
                <a:lnTo>
                  <a:pt x="15887" y="39611"/>
                </a:lnTo>
                <a:lnTo>
                  <a:pt x="19278" y="37807"/>
                </a:lnTo>
                <a:lnTo>
                  <a:pt x="23825" y="36766"/>
                </a:lnTo>
                <a:lnTo>
                  <a:pt x="26504" y="36499"/>
                </a:lnTo>
                <a:lnTo>
                  <a:pt x="39217" y="36499"/>
                </a:lnTo>
                <a:lnTo>
                  <a:pt x="39217" y="49530"/>
                </a:lnTo>
                <a:lnTo>
                  <a:pt x="36436" y="52628"/>
                </a:lnTo>
                <a:lnTo>
                  <a:pt x="33794" y="54914"/>
                </a:lnTo>
                <a:lnTo>
                  <a:pt x="28752" y="57924"/>
                </a:lnTo>
                <a:lnTo>
                  <a:pt x="26009" y="58674"/>
                </a:lnTo>
                <a:lnTo>
                  <a:pt x="19405" y="58674"/>
                </a:lnTo>
                <a:lnTo>
                  <a:pt x="16586" y="57721"/>
                </a:lnTo>
                <a:lnTo>
                  <a:pt x="12534" y="53949"/>
                </a:lnTo>
                <a:lnTo>
                  <a:pt x="11518" y="51409"/>
                </a:lnTo>
                <a:lnTo>
                  <a:pt x="10820" y="31750"/>
                </a:lnTo>
                <a:lnTo>
                  <a:pt x="8178" y="33426"/>
                </a:lnTo>
                <a:lnTo>
                  <a:pt x="5537" y="35115"/>
                </a:lnTo>
                <a:lnTo>
                  <a:pt x="3517" y="37223"/>
                </a:lnTo>
                <a:lnTo>
                  <a:pt x="2108" y="39776"/>
                </a:lnTo>
                <a:lnTo>
                  <a:pt x="698" y="42316"/>
                </a:lnTo>
                <a:lnTo>
                  <a:pt x="0" y="45326"/>
                </a:lnTo>
                <a:lnTo>
                  <a:pt x="0" y="51739"/>
                </a:lnTo>
                <a:lnTo>
                  <a:pt x="508" y="54368"/>
                </a:lnTo>
                <a:lnTo>
                  <a:pt x="2552" y="59004"/>
                </a:lnTo>
                <a:lnTo>
                  <a:pt x="5829" y="62560"/>
                </a:lnTo>
                <a:lnTo>
                  <a:pt x="9893" y="65366"/>
                </a:lnTo>
                <a:lnTo>
                  <a:pt x="12509" y="66205"/>
                </a:lnTo>
                <a:lnTo>
                  <a:pt x="15125" y="67043"/>
                </a:lnTo>
                <a:lnTo>
                  <a:pt x="18046" y="67462"/>
                </a:lnTo>
                <a:lnTo>
                  <a:pt x="24968" y="67462"/>
                </a:lnTo>
                <a:lnTo>
                  <a:pt x="28448" y="66675"/>
                </a:lnTo>
                <a:lnTo>
                  <a:pt x="31750" y="65074"/>
                </a:lnTo>
                <a:lnTo>
                  <a:pt x="35052" y="63487"/>
                </a:lnTo>
                <a:lnTo>
                  <a:pt x="38036" y="61264"/>
                </a:lnTo>
                <a:lnTo>
                  <a:pt x="40716" y="58394"/>
                </a:lnTo>
                <a:lnTo>
                  <a:pt x="40716" y="64541"/>
                </a:lnTo>
                <a:lnTo>
                  <a:pt x="41503" y="66040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4215724" y="2041253"/>
            <a:ext cx="3225" cy="20929"/>
          </a:xfrm>
          <a:custGeom>
            <a:avLst/>
            <a:gdLst/>
            <a:ahLst/>
            <a:cxnLst/>
            <a:rect l="l" t="t" r="r" b="b"/>
            <a:pathLst>
              <a:path w="3225" h="20929">
                <a:moveTo>
                  <a:pt x="0" y="1270"/>
                </a:moveTo>
                <a:lnTo>
                  <a:pt x="698" y="20929"/>
                </a:lnTo>
                <a:lnTo>
                  <a:pt x="698" y="17754"/>
                </a:lnTo>
                <a:lnTo>
                  <a:pt x="1054" y="14236"/>
                </a:lnTo>
                <a:lnTo>
                  <a:pt x="3225" y="0"/>
                </a:lnTo>
                <a:lnTo>
                  <a:pt x="0" y="1270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4132069" y="2053521"/>
            <a:ext cx="21590" cy="24714"/>
          </a:xfrm>
          <a:custGeom>
            <a:avLst/>
            <a:gdLst/>
            <a:ahLst/>
            <a:cxnLst/>
            <a:rect l="l" t="t" r="r" b="b"/>
            <a:pathLst>
              <a:path w="21589" h="24714">
                <a:moveTo>
                  <a:pt x="20929" y="0"/>
                </a:moveTo>
                <a:lnTo>
                  <a:pt x="20358" y="2794"/>
                </a:lnTo>
                <a:lnTo>
                  <a:pt x="19443" y="5321"/>
                </a:lnTo>
                <a:lnTo>
                  <a:pt x="16941" y="9817"/>
                </a:lnTo>
                <a:lnTo>
                  <a:pt x="13271" y="12992"/>
                </a:lnTo>
                <a:lnTo>
                  <a:pt x="8851" y="15036"/>
                </a:lnTo>
                <a:lnTo>
                  <a:pt x="2946" y="15036"/>
                </a:lnTo>
                <a:lnTo>
                  <a:pt x="0" y="14046"/>
                </a:lnTo>
                <a:lnTo>
                  <a:pt x="3289" y="24523"/>
                </a:lnTo>
                <a:lnTo>
                  <a:pt x="7061" y="24714"/>
                </a:lnTo>
                <a:lnTo>
                  <a:pt x="11290" y="24714"/>
                </a:lnTo>
                <a:lnTo>
                  <a:pt x="15036" y="23926"/>
                </a:lnTo>
                <a:lnTo>
                  <a:pt x="18313" y="22326"/>
                </a:lnTo>
                <a:lnTo>
                  <a:pt x="21589" y="20739"/>
                </a:lnTo>
                <a:lnTo>
                  <a:pt x="20929" y="0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4355576" y="2010773"/>
            <a:ext cx="61391" cy="67462"/>
          </a:xfrm>
          <a:custGeom>
            <a:avLst/>
            <a:gdLst/>
            <a:ahLst/>
            <a:cxnLst/>
            <a:rect l="l" t="t" r="r" b="b"/>
            <a:pathLst>
              <a:path w="61391" h="67462">
                <a:moveTo>
                  <a:pt x="33896" y="57988"/>
                </a:moveTo>
                <a:lnTo>
                  <a:pt x="26962" y="57988"/>
                </a:lnTo>
                <a:lnTo>
                  <a:pt x="23939" y="57340"/>
                </a:lnTo>
                <a:lnTo>
                  <a:pt x="24968" y="67462"/>
                </a:lnTo>
                <a:lnTo>
                  <a:pt x="35204" y="67462"/>
                </a:lnTo>
                <a:lnTo>
                  <a:pt x="39750" y="66624"/>
                </a:lnTo>
                <a:lnTo>
                  <a:pt x="43687" y="64909"/>
                </a:lnTo>
                <a:lnTo>
                  <a:pt x="47624" y="63207"/>
                </a:lnTo>
                <a:lnTo>
                  <a:pt x="50901" y="60833"/>
                </a:lnTo>
                <a:lnTo>
                  <a:pt x="53505" y="57785"/>
                </a:lnTo>
                <a:lnTo>
                  <a:pt x="56121" y="54737"/>
                </a:lnTo>
                <a:lnTo>
                  <a:pt x="58089" y="51104"/>
                </a:lnTo>
                <a:lnTo>
                  <a:pt x="59410" y="46901"/>
                </a:lnTo>
                <a:lnTo>
                  <a:pt x="60718" y="42697"/>
                </a:lnTo>
                <a:lnTo>
                  <a:pt x="61391" y="38087"/>
                </a:lnTo>
                <a:lnTo>
                  <a:pt x="61391" y="27952"/>
                </a:lnTo>
                <a:lnTo>
                  <a:pt x="60756" y="23329"/>
                </a:lnTo>
                <a:lnTo>
                  <a:pt x="59512" y="19240"/>
                </a:lnTo>
                <a:lnTo>
                  <a:pt x="58267" y="15151"/>
                </a:lnTo>
                <a:lnTo>
                  <a:pt x="56387" y="11671"/>
                </a:lnTo>
                <a:lnTo>
                  <a:pt x="53886" y="8801"/>
                </a:lnTo>
                <a:lnTo>
                  <a:pt x="51384" y="5943"/>
                </a:lnTo>
                <a:lnTo>
                  <a:pt x="48259" y="3759"/>
                </a:lnTo>
                <a:lnTo>
                  <a:pt x="44500" y="2260"/>
                </a:lnTo>
                <a:lnTo>
                  <a:pt x="40754" y="762"/>
                </a:lnTo>
                <a:lnTo>
                  <a:pt x="36360" y="0"/>
                </a:lnTo>
                <a:lnTo>
                  <a:pt x="26073" y="0"/>
                </a:lnTo>
                <a:lnTo>
                  <a:pt x="21513" y="850"/>
                </a:lnTo>
                <a:lnTo>
                  <a:pt x="17602" y="2527"/>
                </a:lnTo>
                <a:lnTo>
                  <a:pt x="13677" y="4216"/>
                </a:lnTo>
                <a:lnTo>
                  <a:pt x="10426" y="6578"/>
                </a:lnTo>
                <a:lnTo>
                  <a:pt x="7797" y="9626"/>
                </a:lnTo>
                <a:lnTo>
                  <a:pt x="5194" y="12674"/>
                </a:lnTo>
                <a:lnTo>
                  <a:pt x="3238" y="16294"/>
                </a:lnTo>
                <a:lnTo>
                  <a:pt x="1943" y="20510"/>
                </a:lnTo>
                <a:lnTo>
                  <a:pt x="647" y="24714"/>
                </a:lnTo>
                <a:lnTo>
                  <a:pt x="0" y="29324"/>
                </a:lnTo>
                <a:lnTo>
                  <a:pt x="0" y="39497"/>
                </a:lnTo>
                <a:lnTo>
                  <a:pt x="609" y="44145"/>
                </a:lnTo>
                <a:lnTo>
                  <a:pt x="1841" y="48234"/>
                </a:lnTo>
                <a:lnTo>
                  <a:pt x="3060" y="52324"/>
                </a:lnTo>
                <a:lnTo>
                  <a:pt x="4927" y="55803"/>
                </a:lnTo>
                <a:lnTo>
                  <a:pt x="7429" y="58674"/>
                </a:lnTo>
                <a:lnTo>
                  <a:pt x="9931" y="61531"/>
                </a:lnTo>
                <a:lnTo>
                  <a:pt x="13068" y="63715"/>
                </a:lnTo>
                <a:lnTo>
                  <a:pt x="12585" y="43053"/>
                </a:lnTo>
                <a:lnTo>
                  <a:pt x="11976" y="40093"/>
                </a:lnTo>
                <a:lnTo>
                  <a:pt x="11658" y="36931"/>
                </a:lnTo>
                <a:lnTo>
                  <a:pt x="11658" y="30060"/>
                </a:lnTo>
                <a:lnTo>
                  <a:pt x="12039" y="26835"/>
                </a:lnTo>
                <a:lnTo>
                  <a:pt x="12801" y="23876"/>
                </a:lnTo>
                <a:lnTo>
                  <a:pt x="13563" y="20929"/>
                </a:lnTo>
                <a:lnTo>
                  <a:pt x="14706" y="18364"/>
                </a:lnTo>
                <a:lnTo>
                  <a:pt x="16268" y="16205"/>
                </a:lnTo>
                <a:lnTo>
                  <a:pt x="19824" y="12382"/>
                </a:lnTo>
                <a:lnTo>
                  <a:pt x="24637" y="10007"/>
                </a:lnTo>
                <a:lnTo>
                  <a:pt x="27508" y="9423"/>
                </a:lnTo>
                <a:lnTo>
                  <a:pt x="34493" y="9423"/>
                </a:lnTo>
                <a:lnTo>
                  <a:pt x="37515" y="10071"/>
                </a:lnTo>
                <a:lnTo>
                  <a:pt x="39954" y="11366"/>
                </a:lnTo>
                <a:lnTo>
                  <a:pt x="44297" y="14427"/>
                </a:lnTo>
                <a:lnTo>
                  <a:pt x="47155" y="18884"/>
                </a:lnTo>
                <a:lnTo>
                  <a:pt x="48171" y="21475"/>
                </a:lnTo>
                <a:lnTo>
                  <a:pt x="48793" y="24422"/>
                </a:lnTo>
                <a:lnTo>
                  <a:pt x="49415" y="27381"/>
                </a:lnTo>
                <a:lnTo>
                  <a:pt x="49720" y="30518"/>
                </a:lnTo>
                <a:lnTo>
                  <a:pt x="49720" y="37388"/>
                </a:lnTo>
                <a:lnTo>
                  <a:pt x="49364" y="40640"/>
                </a:lnTo>
                <a:lnTo>
                  <a:pt x="48615" y="43599"/>
                </a:lnTo>
                <a:lnTo>
                  <a:pt x="47891" y="46558"/>
                </a:lnTo>
                <a:lnTo>
                  <a:pt x="45186" y="51231"/>
                </a:lnTo>
                <a:lnTo>
                  <a:pt x="41630" y="55029"/>
                </a:lnTo>
                <a:lnTo>
                  <a:pt x="36766" y="57404"/>
                </a:lnTo>
                <a:lnTo>
                  <a:pt x="33896" y="57988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4368162" y="2053826"/>
            <a:ext cx="12382" cy="24409"/>
          </a:xfrm>
          <a:custGeom>
            <a:avLst/>
            <a:gdLst/>
            <a:ahLst/>
            <a:cxnLst/>
            <a:rect l="l" t="t" r="r" b="b"/>
            <a:pathLst>
              <a:path w="12382" h="24409">
                <a:moveTo>
                  <a:pt x="1650" y="5537"/>
                </a:moveTo>
                <a:lnTo>
                  <a:pt x="622" y="2959"/>
                </a:lnTo>
                <a:lnTo>
                  <a:pt x="0" y="0"/>
                </a:lnTo>
                <a:lnTo>
                  <a:pt x="482" y="20662"/>
                </a:lnTo>
                <a:lnTo>
                  <a:pt x="4216" y="22161"/>
                </a:lnTo>
                <a:lnTo>
                  <a:pt x="7975" y="23660"/>
                </a:lnTo>
                <a:lnTo>
                  <a:pt x="12382" y="24409"/>
                </a:lnTo>
                <a:lnTo>
                  <a:pt x="11353" y="14287"/>
                </a:lnTo>
                <a:lnTo>
                  <a:pt x="8928" y="12992"/>
                </a:lnTo>
                <a:lnTo>
                  <a:pt x="4546" y="9944"/>
                </a:lnTo>
                <a:lnTo>
                  <a:pt x="1650" y="5537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4034901" y="2010773"/>
            <a:ext cx="61391" cy="67462"/>
          </a:xfrm>
          <a:custGeom>
            <a:avLst/>
            <a:gdLst/>
            <a:ahLst/>
            <a:cxnLst/>
            <a:rect l="l" t="t" r="r" b="b"/>
            <a:pathLst>
              <a:path w="61391" h="67462">
                <a:moveTo>
                  <a:pt x="33896" y="57988"/>
                </a:moveTo>
                <a:lnTo>
                  <a:pt x="26962" y="57988"/>
                </a:lnTo>
                <a:lnTo>
                  <a:pt x="23939" y="57340"/>
                </a:lnTo>
                <a:lnTo>
                  <a:pt x="24968" y="67462"/>
                </a:lnTo>
                <a:lnTo>
                  <a:pt x="35204" y="67462"/>
                </a:lnTo>
                <a:lnTo>
                  <a:pt x="39750" y="66624"/>
                </a:lnTo>
                <a:lnTo>
                  <a:pt x="43687" y="64909"/>
                </a:lnTo>
                <a:lnTo>
                  <a:pt x="47624" y="63207"/>
                </a:lnTo>
                <a:lnTo>
                  <a:pt x="50901" y="60833"/>
                </a:lnTo>
                <a:lnTo>
                  <a:pt x="53505" y="57785"/>
                </a:lnTo>
                <a:lnTo>
                  <a:pt x="56121" y="54737"/>
                </a:lnTo>
                <a:lnTo>
                  <a:pt x="58089" y="51104"/>
                </a:lnTo>
                <a:lnTo>
                  <a:pt x="59410" y="46901"/>
                </a:lnTo>
                <a:lnTo>
                  <a:pt x="60718" y="42697"/>
                </a:lnTo>
                <a:lnTo>
                  <a:pt x="61391" y="38087"/>
                </a:lnTo>
                <a:lnTo>
                  <a:pt x="61391" y="27952"/>
                </a:lnTo>
                <a:lnTo>
                  <a:pt x="60756" y="23329"/>
                </a:lnTo>
                <a:lnTo>
                  <a:pt x="59512" y="19240"/>
                </a:lnTo>
                <a:lnTo>
                  <a:pt x="58267" y="15151"/>
                </a:lnTo>
                <a:lnTo>
                  <a:pt x="56387" y="11671"/>
                </a:lnTo>
                <a:lnTo>
                  <a:pt x="53886" y="8801"/>
                </a:lnTo>
                <a:lnTo>
                  <a:pt x="51384" y="5943"/>
                </a:lnTo>
                <a:lnTo>
                  <a:pt x="48259" y="3759"/>
                </a:lnTo>
                <a:lnTo>
                  <a:pt x="44500" y="2260"/>
                </a:lnTo>
                <a:lnTo>
                  <a:pt x="40754" y="762"/>
                </a:lnTo>
                <a:lnTo>
                  <a:pt x="36360" y="0"/>
                </a:lnTo>
                <a:lnTo>
                  <a:pt x="26073" y="0"/>
                </a:lnTo>
                <a:lnTo>
                  <a:pt x="21513" y="850"/>
                </a:lnTo>
                <a:lnTo>
                  <a:pt x="17602" y="2527"/>
                </a:lnTo>
                <a:lnTo>
                  <a:pt x="13677" y="4216"/>
                </a:lnTo>
                <a:lnTo>
                  <a:pt x="10426" y="6578"/>
                </a:lnTo>
                <a:lnTo>
                  <a:pt x="7797" y="9626"/>
                </a:lnTo>
                <a:lnTo>
                  <a:pt x="5194" y="12674"/>
                </a:lnTo>
                <a:lnTo>
                  <a:pt x="3238" y="16294"/>
                </a:lnTo>
                <a:lnTo>
                  <a:pt x="1943" y="20510"/>
                </a:lnTo>
                <a:lnTo>
                  <a:pt x="647" y="24714"/>
                </a:lnTo>
                <a:lnTo>
                  <a:pt x="0" y="29324"/>
                </a:lnTo>
                <a:lnTo>
                  <a:pt x="0" y="39497"/>
                </a:lnTo>
                <a:lnTo>
                  <a:pt x="609" y="44145"/>
                </a:lnTo>
                <a:lnTo>
                  <a:pt x="1841" y="48234"/>
                </a:lnTo>
                <a:lnTo>
                  <a:pt x="3060" y="52324"/>
                </a:lnTo>
                <a:lnTo>
                  <a:pt x="4927" y="55803"/>
                </a:lnTo>
                <a:lnTo>
                  <a:pt x="7429" y="58674"/>
                </a:lnTo>
                <a:lnTo>
                  <a:pt x="9931" y="61531"/>
                </a:lnTo>
                <a:lnTo>
                  <a:pt x="13068" y="63715"/>
                </a:lnTo>
                <a:lnTo>
                  <a:pt x="12585" y="43053"/>
                </a:lnTo>
                <a:lnTo>
                  <a:pt x="11976" y="40093"/>
                </a:lnTo>
                <a:lnTo>
                  <a:pt x="11658" y="36931"/>
                </a:lnTo>
                <a:lnTo>
                  <a:pt x="11658" y="30060"/>
                </a:lnTo>
                <a:lnTo>
                  <a:pt x="12039" y="26835"/>
                </a:lnTo>
                <a:lnTo>
                  <a:pt x="12801" y="23876"/>
                </a:lnTo>
                <a:lnTo>
                  <a:pt x="13563" y="20929"/>
                </a:lnTo>
                <a:lnTo>
                  <a:pt x="14706" y="18364"/>
                </a:lnTo>
                <a:lnTo>
                  <a:pt x="16268" y="16205"/>
                </a:lnTo>
                <a:lnTo>
                  <a:pt x="19824" y="12382"/>
                </a:lnTo>
                <a:lnTo>
                  <a:pt x="24637" y="10007"/>
                </a:lnTo>
                <a:lnTo>
                  <a:pt x="27508" y="9423"/>
                </a:lnTo>
                <a:lnTo>
                  <a:pt x="34493" y="9423"/>
                </a:lnTo>
                <a:lnTo>
                  <a:pt x="37515" y="10071"/>
                </a:lnTo>
                <a:lnTo>
                  <a:pt x="39954" y="11366"/>
                </a:lnTo>
                <a:lnTo>
                  <a:pt x="44297" y="14427"/>
                </a:lnTo>
                <a:lnTo>
                  <a:pt x="47155" y="18884"/>
                </a:lnTo>
                <a:lnTo>
                  <a:pt x="48171" y="21475"/>
                </a:lnTo>
                <a:lnTo>
                  <a:pt x="48793" y="24422"/>
                </a:lnTo>
                <a:lnTo>
                  <a:pt x="49415" y="27381"/>
                </a:lnTo>
                <a:lnTo>
                  <a:pt x="49720" y="30518"/>
                </a:lnTo>
                <a:lnTo>
                  <a:pt x="49720" y="37388"/>
                </a:lnTo>
                <a:lnTo>
                  <a:pt x="49364" y="40640"/>
                </a:lnTo>
                <a:lnTo>
                  <a:pt x="48615" y="43599"/>
                </a:lnTo>
                <a:lnTo>
                  <a:pt x="47891" y="46558"/>
                </a:lnTo>
                <a:lnTo>
                  <a:pt x="45186" y="51231"/>
                </a:lnTo>
                <a:lnTo>
                  <a:pt x="41630" y="55029"/>
                </a:lnTo>
                <a:lnTo>
                  <a:pt x="36766" y="57404"/>
                </a:lnTo>
                <a:lnTo>
                  <a:pt x="33896" y="57988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4047487" y="2053826"/>
            <a:ext cx="12382" cy="24409"/>
          </a:xfrm>
          <a:custGeom>
            <a:avLst/>
            <a:gdLst/>
            <a:ahLst/>
            <a:cxnLst/>
            <a:rect l="l" t="t" r="r" b="b"/>
            <a:pathLst>
              <a:path w="12382" h="24409">
                <a:moveTo>
                  <a:pt x="1650" y="5537"/>
                </a:moveTo>
                <a:lnTo>
                  <a:pt x="622" y="2959"/>
                </a:lnTo>
                <a:lnTo>
                  <a:pt x="0" y="0"/>
                </a:lnTo>
                <a:lnTo>
                  <a:pt x="482" y="20662"/>
                </a:lnTo>
                <a:lnTo>
                  <a:pt x="4216" y="22161"/>
                </a:lnTo>
                <a:lnTo>
                  <a:pt x="7975" y="23660"/>
                </a:lnTo>
                <a:lnTo>
                  <a:pt x="12382" y="24409"/>
                </a:lnTo>
                <a:lnTo>
                  <a:pt x="11353" y="14287"/>
                </a:lnTo>
                <a:lnTo>
                  <a:pt x="8928" y="12992"/>
                </a:lnTo>
                <a:lnTo>
                  <a:pt x="4546" y="9944"/>
                </a:lnTo>
                <a:lnTo>
                  <a:pt x="1650" y="5537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4329706" y="2011865"/>
            <a:ext cx="11264" cy="65493"/>
          </a:xfrm>
          <a:custGeom>
            <a:avLst/>
            <a:gdLst/>
            <a:ahLst/>
            <a:cxnLst/>
            <a:rect l="l" t="t" r="r" b="b"/>
            <a:pathLst>
              <a:path w="11264" h="65493">
                <a:moveTo>
                  <a:pt x="241" y="64300"/>
                </a:moveTo>
                <a:lnTo>
                  <a:pt x="2870" y="65354"/>
                </a:lnTo>
                <a:lnTo>
                  <a:pt x="5600" y="65493"/>
                </a:lnTo>
                <a:lnTo>
                  <a:pt x="8394" y="65354"/>
                </a:lnTo>
                <a:lnTo>
                  <a:pt x="11264" y="63373"/>
                </a:lnTo>
                <a:lnTo>
                  <a:pt x="11264" y="1981"/>
                </a:lnTo>
                <a:lnTo>
                  <a:pt x="10985" y="1092"/>
                </a:lnTo>
                <a:lnTo>
                  <a:pt x="8394" y="0"/>
                </a:lnTo>
                <a:lnTo>
                  <a:pt x="2870" y="0"/>
                </a:lnTo>
                <a:lnTo>
                  <a:pt x="0" y="1981"/>
                </a:lnTo>
                <a:lnTo>
                  <a:pt x="0" y="63373"/>
                </a:lnTo>
                <a:lnTo>
                  <a:pt x="241" y="64300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4268264" y="2010849"/>
            <a:ext cx="48412" cy="67386"/>
          </a:xfrm>
          <a:custGeom>
            <a:avLst/>
            <a:gdLst/>
            <a:ahLst/>
            <a:cxnLst/>
            <a:rect l="l" t="t" r="r" b="b"/>
            <a:pathLst>
              <a:path w="48412" h="67386">
                <a:moveTo>
                  <a:pt x="11734" y="25920"/>
                </a:moveTo>
                <a:lnTo>
                  <a:pt x="13169" y="19888"/>
                </a:lnTo>
                <a:lnTo>
                  <a:pt x="16065" y="15722"/>
                </a:lnTo>
                <a:lnTo>
                  <a:pt x="18948" y="11557"/>
                </a:lnTo>
                <a:lnTo>
                  <a:pt x="23101" y="9474"/>
                </a:lnTo>
                <a:lnTo>
                  <a:pt x="31140" y="9474"/>
                </a:lnTo>
                <a:lnTo>
                  <a:pt x="35356" y="10604"/>
                </a:lnTo>
                <a:lnTo>
                  <a:pt x="38950" y="12179"/>
                </a:lnTo>
                <a:lnTo>
                  <a:pt x="41668" y="14008"/>
                </a:lnTo>
                <a:lnTo>
                  <a:pt x="44576" y="16332"/>
                </a:lnTo>
                <a:lnTo>
                  <a:pt x="47129" y="16357"/>
                </a:lnTo>
                <a:lnTo>
                  <a:pt x="48158" y="13703"/>
                </a:lnTo>
                <a:lnTo>
                  <a:pt x="48158" y="11112"/>
                </a:lnTo>
                <a:lnTo>
                  <a:pt x="47815" y="8420"/>
                </a:lnTo>
                <a:lnTo>
                  <a:pt x="45631" y="5461"/>
                </a:lnTo>
                <a:lnTo>
                  <a:pt x="42341" y="3251"/>
                </a:lnTo>
                <a:lnTo>
                  <a:pt x="39433" y="1981"/>
                </a:lnTo>
                <a:lnTo>
                  <a:pt x="36182" y="914"/>
                </a:lnTo>
                <a:lnTo>
                  <a:pt x="32499" y="177"/>
                </a:lnTo>
                <a:lnTo>
                  <a:pt x="28651" y="0"/>
                </a:lnTo>
                <a:lnTo>
                  <a:pt x="24599" y="0"/>
                </a:lnTo>
                <a:lnTo>
                  <a:pt x="20840" y="673"/>
                </a:lnTo>
                <a:lnTo>
                  <a:pt x="17348" y="2019"/>
                </a:lnTo>
                <a:lnTo>
                  <a:pt x="13881" y="3352"/>
                </a:lnTo>
                <a:lnTo>
                  <a:pt x="10858" y="5410"/>
                </a:lnTo>
                <a:lnTo>
                  <a:pt x="8293" y="8178"/>
                </a:lnTo>
                <a:lnTo>
                  <a:pt x="5714" y="10960"/>
                </a:lnTo>
                <a:lnTo>
                  <a:pt x="3695" y="14516"/>
                </a:lnTo>
                <a:lnTo>
                  <a:pt x="2209" y="18859"/>
                </a:lnTo>
                <a:lnTo>
                  <a:pt x="736" y="23202"/>
                </a:lnTo>
                <a:lnTo>
                  <a:pt x="0" y="28397"/>
                </a:lnTo>
                <a:lnTo>
                  <a:pt x="0" y="39763"/>
                </a:lnTo>
                <a:lnTo>
                  <a:pt x="596" y="44462"/>
                </a:lnTo>
                <a:lnTo>
                  <a:pt x="1803" y="48539"/>
                </a:lnTo>
                <a:lnTo>
                  <a:pt x="3009" y="52603"/>
                </a:lnTo>
                <a:lnTo>
                  <a:pt x="4762" y="56032"/>
                </a:lnTo>
                <a:lnTo>
                  <a:pt x="7061" y="58839"/>
                </a:lnTo>
                <a:lnTo>
                  <a:pt x="9359" y="61633"/>
                </a:lnTo>
                <a:lnTo>
                  <a:pt x="12204" y="63754"/>
                </a:lnTo>
                <a:lnTo>
                  <a:pt x="15620" y="65214"/>
                </a:lnTo>
                <a:lnTo>
                  <a:pt x="19024" y="66662"/>
                </a:lnTo>
                <a:lnTo>
                  <a:pt x="22936" y="67386"/>
                </a:lnTo>
                <a:lnTo>
                  <a:pt x="27355" y="67386"/>
                </a:lnTo>
                <a:lnTo>
                  <a:pt x="31559" y="67183"/>
                </a:lnTo>
                <a:lnTo>
                  <a:pt x="35559" y="66370"/>
                </a:lnTo>
                <a:lnTo>
                  <a:pt x="39115" y="65176"/>
                </a:lnTo>
                <a:lnTo>
                  <a:pt x="42354" y="63766"/>
                </a:lnTo>
                <a:lnTo>
                  <a:pt x="45084" y="62090"/>
                </a:lnTo>
                <a:lnTo>
                  <a:pt x="47878" y="59220"/>
                </a:lnTo>
                <a:lnTo>
                  <a:pt x="48412" y="56489"/>
                </a:lnTo>
                <a:lnTo>
                  <a:pt x="48399" y="53352"/>
                </a:lnTo>
                <a:lnTo>
                  <a:pt x="47828" y="50622"/>
                </a:lnTo>
                <a:lnTo>
                  <a:pt x="45288" y="50253"/>
                </a:lnTo>
                <a:lnTo>
                  <a:pt x="42125" y="52743"/>
                </a:lnTo>
                <a:lnTo>
                  <a:pt x="39255" y="54686"/>
                </a:lnTo>
                <a:lnTo>
                  <a:pt x="35610" y="56413"/>
                </a:lnTo>
                <a:lnTo>
                  <a:pt x="31381" y="57632"/>
                </a:lnTo>
                <a:lnTo>
                  <a:pt x="26060" y="57632"/>
                </a:lnTo>
                <a:lnTo>
                  <a:pt x="23634" y="57150"/>
                </a:lnTo>
                <a:lnTo>
                  <a:pt x="19405" y="55194"/>
                </a:lnTo>
                <a:lnTo>
                  <a:pt x="16167" y="51701"/>
                </a:lnTo>
                <a:lnTo>
                  <a:pt x="13601" y="47218"/>
                </a:lnTo>
                <a:lnTo>
                  <a:pt x="12852" y="44234"/>
                </a:lnTo>
                <a:lnTo>
                  <a:pt x="12103" y="41249"/>
                </a:lnTo>
                <a:lnTo>
                  <a:pt x="11734" y="37782"/>
                </a:lnTo>
                <a:lnTo>
                  <a:pt x="11734" y="25920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3983962" y="1988675"/>
            <a:ext cx="42494" cy="54025"/>
          </a:xfrm>
          <a:custGeom>
            <a:avLst/>
            <a:gdLst/>
            <a:ahLst/>
            <a:cxnLst/>
            <a:rect l="l" t="t" r="r" b="b"/>
            <a:pathLst>
              <a:path w="42494" h="54025">
                <a:moveTo>
                  <a:pt x="31369" y="49364"/>
                </a:moveTo>
                <a:lnTo>
                  <a:pt x="34074" y="46863"/>
                </a:lnTo>
                <a:lnTo>
                  <a:pt x="36779" y="44361"/>
                </a:lnTo>
                <a:lnTo>
                  <a:pt x="38862" y="41338"/>
                </a:lnTo>
                <a:lnTo>
                  <a:pt x="40309" y="37795"/>
                </a:lnTo>
                <a:lnTo>
                  <a:pt x="41770" y="34251"/>
                </a:lnTo>
                <a:lnTo>
                  <a:pt x="42494" y="30264"/>
                </a:lnTo>
                <a:lnTo>
                  <a:pt x="42494" y="22542"/>
                </a:lnTo>
                <a:lnTo>
                  <a:pt x="42024" y="19494"/>
                </a:lnTo>
                <a:lnTo>
                  <a:pt x="41097" y="16751"/>
                </a:lnTo>
                <a:lnTo>
                  <a:pt x="40170" y="13995"/>
                </a:lnTo>
                <a:lnTo>
                  <a:pt x="37109" y="9486"/>
                </a:lnTo>
                <a:lnTo>
                  <a:pt x="33286" y="5638"/>
                </a:lnTo>
                <a:lnTo>
                  <a:pt x="28321" y="2768"/>
                </a:lnTo>
                <a:lnTo>
                  <a:pt x="23495" y="1270"/>
                </a:lnTo>
                <a:lnTo>
                  <a:pt x="19037" y="393"/>
                </a:lnTo>
                <a:lnTo>
                  <a:pt x="15544" y="88"/>
                </a:lnTo>
                <a:lnTo>
                  <a:pt x="11798" y="0"/>
                </a:lnTo>
                <a:lnTo>
                  <a:pt x="0" y="9690"/>
                </a:lnTo>
                <a:lnTo>
                  <a:pt x="10845" y="9690"/>
                </a:lnTo>
                <a:lnTo>
                  <a:pt x="14897" y="9855"/>
                </a:lnTo>
                <a:lnTo>
                  <a:pt x="19126" y="10477"/>
                </a:lnTo>
                <a:lnTo>
                  <a:pt x="23164" y="12420"/>
                </a:lnTo>
                <a:lnTo>
                  <a:pt x="26797" y="15392"/>
                </a:lnTo>
                <a:lnTo>
                  <a:pt x="29489" y="20218"/>
                </a:lnTo>
                <a:lnTo>
                  <a:pt x="30149" y="23215"/>
                </a:lnTo>
                <a:lnTo>
                  <a:pt x="30149" y="29451"/>
                </a:lnTo>
                <a:lnTo>
                  <a:pt x="29743" y="31889"/>
                </a:lnTo>
                <a:lnTo>
                  <a:pt x="28105" y="36398"/>
                </a:lnTo>
                <a:lnTo>
                  <a:pt x="25311" y="39941"/>
                </a:lnTo>
                <a:lnTo>
                  <a:pt x="21742" y="42811"/>
                </a:lnTo>
                <a:lnTo>
                  <a:pt x="17056" y="44640"/>
                </a:lnTo>
                <a:lnTo>
                  <a:pt x="20180" y="54025"/>
                </a:lnTo>
                <a:lnTo>
                  <a:pt x="24117" y="52666"/>
                </a:lnTo>
                <a:lnTo>
                  <a:pt x="28041" y="51295"/>
                </a:lnTo>
                <a:lnTo>
                  <a:pt x="31369" y="49364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4328347" y="1986427"/>
            <a:ext cx="13906" cy="13500"/>
          </a:xfrm>
          <a:custGeom>
            <a:avLst/>
            <a:gdLst/>
            <a:ahLst/>
            <a:cxnLst/>
            <a:rect l="l" t="t" r="r" b="b"/>
            <a:pathLst>
              <a:path w="13906" h="13500">
                <a:moveTo>
                  <a:pt x="13906" y="6680"/>
                </a:moveTo>
                <a:lnTo>
                  <a:pt x="13906" y="4089"/>
                </a:lnTo>
                <a:lnTo>
                  <a:pt x="12445" y="1397"/>
                </a:lnTo>
                <a:lnTo>
                  <a:pt x="9651" y="0"/>
                </a:lnTo>
                <a:lnTo>
                  <a:pt x="4330" y="0"/>
                </a:lnTo>
                <a:lnTo>
                  <a:pt x="1498" y="1435"/>
                </a:lnTo>
                <a:lnTo>
                  <a:pt x="0" y="4191"/>
                </a:lnTo>
                <a:lnTo>
                  <a:pt x="0" y="9410"/>
                </a:lnTo>
                <a:lnTo>
                  <a:pt x="1460" y="12115"/>
                </a:lnTo>
                <a:lnTo>
                  <a:pt x="4254" y="13500"/>
                </a:lnTo>
                <a:lnTo>
                  <a:pt x="9575" y="13500"/>
                </a:lnTo>
                <a:lnTo>
                  <a:pt x="12407" y="12077"/>
                </a:lnTo>
                <a:lnTo>
                  <a:pt x="13906" y="9321"/>
                </a:lnTo>
                <a:lnTo>
                  <a:pt x="13906" y="6680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4178894" y="1981918"/>
            <a:ext cx="11264" cy="95440"/>
          </a:xfrm>
          <a:custGeom>
            <a:avLst/>
            <a:gdLst/>
            <a:ahLst/>
            <a:cxnLst/>
            <a:rect l="l" t="t" r="r" b="b"/>
            <a:pathLst>
              <a:path w="11264" h="95440">
                <a:moveTo>
                  <a:pt x="241" y="94246"/>
                </a:moveTo>
                <a:lnTo>
                  <a:pt x="2870" y="95300"/>
                </a:lnTo>
                <a:lnTo>
                  <a:pt x="5600" y="95440"/>
                </a:lnTo>
                <a:lnTo>
                  <a:pt x="8394" y="95300"/>
                </a:lnTo>
                <a:lnTo>
                  <a:pt x="11264" y="93319"/>
                </a:lnTo>
                <a:lnTo>
                  <a:pt x="11264" y="2184"/>
                </a:lnTo>
                <a:lnTo>
                  <a:pt x="10985" y="1231"/>
                </a:lnTo>
                <a:lnTo>
                  <a:pt x="8394" y="139"/>
                </a:lnTo>
                <a:lnTo>
                  <a:pt x="5600" y="0"/>
                </a:lnTo>
                <a:lnTo>
                  <a:pt x="2870" y="139"/>
                </a:lnTo>
                <a:lnTo>
                  <a:pt x="0" y="2184"/>
                </a:lnTo>
                <a:lnTo>
                  <a:pt x="0" y="93319"/>
                </a:lnTo>
                <a:lnTo>
                  <a:pt x="241" y="94246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4381967" y="1981309"/>
            <a:ext cx="21501" cy="21221"/>
          </a:xfrm>
          <a:custGeom>
            <a:avLst/>
            <a:gdLst/>
            <a:ahLst/>
            <a:cxnLst/>
            <a:rect l="l" t="t" r="r" b="b"/>
            <a:pathLst>
              <a:path w="21501" h="21221">
                <a:moveTo>
                  <a:pt x="21501" y="3136"/>
                </a:moveTo>
                <a:lnTo>
                  <a:pt x="20027" y="241"/>
                </a:lnTo>
                <a:lnTo>
                  <a:pt x="16916" y="0"/>
                </a:lnTo>
                <a:lnTo>
                  <a:pt x="15824" y="0"/>
                </a:lnTo>
                <a:lnTo>
                  <a:pt x="12700" y="368"/>
                </a:lnTo>
                <a:lnTo>
                  <a:pt x="9906" y="2527"/>
                </a:lnTo>
                <a:lnTo>
                  <a:pt x="0" y="18287"/>
                </a:lnTo>
                <a:lnTo>
                  <a:pt x="368" y="20878"/>
                </a:lnTo>
                <a:lnTo>
                  <a:pt x="3352" y="21221"/>
                </a:lnTo>
                <a:lnTo>
                  <a:pt x="6248" y="21043"/>
                </a:lnTo>
                <a:lnTo>
                  <a:pt x="9144" y="19037"/>
                </a:lnTo>
                <a:lnTo>
                  <a:pt x="21501" y="3136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972239" y="1988675"/>
            <a:ext cx="31902" cy="88684"/>
          </a:xfrm>
          <a:custGeom>
            <a:avLst/>
            <a:gdLst/>
            <a:ahLst/>
            <a:cxnLst/>
            <a:rect l="l" t="t" r="r" b="b"/>
            <a:pathLst>
              <a:path w="31902" h="88684">
                <a:moveTo>
                  <a:pt x="4635" y="0"/>
                </a:moveTo>
                <a:lnTo>
                  <a:pt x="3441" y="0"/>
                </a:lnTo>
                <a:lnTo>
                  <a:pt x="469" y="1943"/>
                </a:lnTo>
                <a:lnTo>
                  <a:pt x="0" y="5054"/>
                </a:lnTo>
                <a:lnTo>
                  <a:pt x="0" y="86499"/>
                </a:lnTo>
                <a:lnTo>
                  <a:pt x="444" y="87718"/>
                </a:lnTo>
                <a:lnTo>
                  <a:pt x="3022" y="88506"/>
                </a:lnTo>
                <a:lnTo>
                  <a:pt x="5867" y="88684"/>
                </a:lnTo>
                <a:lnTo>
                  <a:pt x="8686" y="88506"/>
                </a:lnTo>
                <a:lnTo>
                  <a:pt x="11722" y="86499"/>
                </a:lnTo>
                <a:lnTo>
                  <a:pt x="11722" y="54711"/>
                </a:lnTo>
                <a:lnTo>
                  <a:pt x="27203" y="54711"/>
                </a:lnTo>
                <a:lnTo>
                  <a:pt x="31902" y="54025"/>
                </a:lnTo>
                <a:lnTo>
                  <a:pt x="28778" y="44640"/>
                </a:lnTo>
                <a:lnTo>
                  <a:pt x="25844" y="45097"/>
                </a:lnTo>
                <a:lnTo>
                  <a:pt x="11722" y="45097"/>
                </a:lnTo>
                <a:lnTo>
                  <a:pt x="11722" y="9690"/>
                </a:lnTo>
                <a:lnTo>
                  <a:pt x="23520" y="0"/>
                </a:lnTo>
                <a:lnTo>
                  <a:pt x="4635" y="0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4429719" y="2010773"/>
            <a:ext cx="52870" cy="66586"/>
          </a:xfrm>
          <a:custGeom>
            <a:avLst/>
            <a:gdLst/>
            <a:ahLst/>
            <a:cxnLst/>
            <a:rect l="l" t="t" r="r" b="b"/>
            <a:pathLst>
              <a:path w="52870" h="66586">
                <a:moveTo>
                  <a:pt x="10172" y="3073"/>
                </a:moveTo>
                <a:lnTo>
                  <a:pt x="8775" y="1270"/>
                </a:lnTo>
                <a:lnTo>
                  <a:pt x="6121" y="965"/>
                </a:lnTo>
                <a:lnTo>
                  <a:pt x="2590" y="1066"/>
                </a:lnTo>
                <a:lnTo>
                  <a:pt x="0" y="3073"/>
                </a:lnTo>
                <a:lnTo>
                  <a:pt x="0" y="64465"/>
                </a:lnTo>
                <a:lnTo>
                  <a:pt x="241" y="65392"/>
                </a:lnTo>
                <a:lnTo>
                  <a:pt x="2870" y="66446"/>
                </a:lnTo>
                <a:lnTo>
                  <a:pt x="5600" y="66586"/>
                </a:lnTo>
                <a:lnTo>
                  <a:pt x="8394" y="66446"/>
                </a:lnTo>
                <a:lnTo>
                  <a:pt x="11264" y="64465"/>
                </a:lnTo>
                <a:lnTo>
                  <a:pt x="11264" y="21564"/>
                </a:lnTo>
                <a:lnTo>
                  <a:pt x="14351" y="17703"/>
                </a:lnTo>
                <a:lnTo>
                  <a:pt x="17297" y="14770"/>
                </a:lnTo>
                <a:lnTo>
                  <a:pt x="20129" y="12763"/>
                </a:lnTo>
                <a:lnTo>
                  <a:pt x="22948" y="10756"/>
                </a:lnTo>
                <a:lnTo>
                  <a:pt x="25755" y="9766"/>
                </a:lnTo>
                <a:lnTo>
                  <a:pt x="28587" y="9766"/>
                </a:lnTo>
                <a:lnTo>
                  <a:pt x="32689" y="10172"/>
                </a:lnTo>
                <a:lnTo>
                  <a:pt x="36004" y="11811"/>
                </a:lnTo>
                <a:lnTo>
                  <a:pt x="38417" y="14541"/>
                </a:lnTo>
                <a:lnTo>
                  <a:pt x="40246" y="17932"/>
                </a:lnTo>
                <a:lnTo>
                  <a:pt x="41338" y="22199"/>
                </a:lnTo>
                <a:lnTo>
                  <a:pt x="41605" y="25019"/>
                </a:lnTo>
                <a:lnTo>
                  <a:pt x="41605" y="64465"/>
                </a:lnTo>
                <a:lnTo>
                  <a:pt x="41884" y="65392"/>
                </a:lnTo>
                <a:lnTo>
                  <a:pt x="44475" y="66446"/>
                </a:lnTo>
                <a:lnTo>
                  <a:pt x="47282" y="66586"/>
                </a:lnTo>
                <a:lnTo>
                  <a:pt x="50012" y="66446"/>
                </a:lnTo>
                <a:lnTo>
                  <a:pt x="52870" y="64465"/>
                </a:lnTo>
                <a:lnTo>
                  <a:pt x="52870" y="22656"/>
                </a:lnTo>
                <a:lnTo>
                  <a:pt x="52489" y="18910"/>
                </a:lnTo>
                <a:lnTo>
                  <a:pt x="51739" y="15798"/>
                </a:lnTo>
                <a:lnTo>
                  <a:pt x="50990" y="12687"/>
                </a:lnTo>
                <a:lnTo>
                  <a:pt x="49745" y="9969"/>
                </a:lnTo>
                <a:lnTo>
                  <a:pt x="48018" y="7645"/>
                </a:lnTo>
                <a:lnTo>
                  <a:pt x="44030" y="3467"/>
                </a:lnTo>
                <a:lnTo>
                  <a:pt x="41236" y="2095"/>
                </a:lnTo>
                <a:lnTo>
                  <a:pt x="38430" y="698"/>
                </a:lnTo>
                <a:lnTo>
                  <a:pt x="35001" y="0"/>
                </a:lnTo>
                <a:lnTo>
                  <a:pt x="27393" y="0"/>
                </a:lnTo>
                <a:lnTo>
                  <a:pt x="23939" y="901"/>
                </a:lnTo>
                <a:lnTo>
                  <a:pt x="20497" y="2705"/>
                </a:lnTo>
                <a:lnTo>
                  <a:pt x="17068" y="4495"/>
                </a:lnTo>
                <a:lnTo>
                  <a:pt x="13614" y="7327"/>
                </a:lnTo>
                <a:lnTo>
                  <a:pt x="10172" y="11188"/>
                </a:lnTo>
                <a:lnTo>
                  <a:pt x="10172" y="3073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216422" y="2047273"/>
            <a:ext cx="27698" cy="22174"/>
          </a:xfrm>
          <a:custGeom>
            <a:avLst/>
            <a:gdLst/>
            <a:ahLst/>
            <a:cxnLst/>
            <a:rect l="l" t="t" r="r" b="b"/>
            <a:pathLst>
              <a:path w="27698" h="22174">
                <a:moveTo>
                  <a:pt x="18084" y="0"/>
                </a:moveTo>
                <a:lnTo>
                  <a:pt x="14985" y="0"/>
                </a:lnTo>
                <a:lnTo>
                  <a:pt x="12306" y="266"/>
                </a:lnTo>
                <a:lnTo>
                  <a:pt x="10032" y="787"/>
                </a:lnTo>
                <a:lnTo>
                  <a:pt x="7759" y="1308"/>
                </a:lnTo>
                <a:lnTo>
                  <a:pt x="5867" y="2082"/>
                </a:lnTo>
                <a:lnTo>
                  <a:pt x="4368" y="3111"/>
                </a:lnTo>
                <a:lnTo>
                  <a:pt x="2870" y="4127"/>
                </a:lnTo>
                <a:lnTo>
                  <a:pt x="1765" y="5359"/>
                </a:lnTo>
                <a:lnTo>
                  <a:pt x="1054" y="6794"/>
                </a:lnTo>
                <a:lnTo>
                  <a:pt x="355" y="8216"/>
                </a:lnTo>
                <a:lnTo>
                  <a:pt x="0" y="9867"/>
                </a:lnTo>
                <a:lnTo>
                  <a:pt x="0" y="11734"/>
                </a:lnTo>
                <a:lnTo>
                  <a:pt x="0" y="14909"/>
                </a:lnTo>
                <a:lnTo>
                  <a:pt x="1015" y="17449"/>
                </a:lnTo>
                <a:lnTo>
                  <a:pt x="3035" y="19342"/>
                </a:lnTo>
                <a:lnTo>
                  <a:pt x="5067" y="21221"/>
                </a:lnTo>
                <a:lnTo>
                  <a:pt x="7886" y="22174"/>
                </a:lnTo>
                <a:lnTo>
                  <a:pt x="11531" y="22174"/>
                </a:lnTo>
                <a:lnTo>
                  <a:pt x="14490" y="22174"/>
                </a:lnTo>
                <a:lnTo>
                  <a:pt x="17233" y="21424"/>
                </a:lnTo>
                <a:lnTo>
                  <a:pt x="19748" y="19913"/>
                </a:lnTo>
                <a:lnTo>
                  <a:pt x="22275" y="18415"/>
                </a:lnTo>
                <a:lnTo>
                  <a:pt x="24917" y="16129"/>
                </a:lnTo>
                <a:lnTo>
                  <a:pt x="27698" y="13030"/>
                </a:lnTo>
                <a:lnTo>
                  <a:pt x="27698" y="0"/>
                </a:lnTo>
                <a:lnTo>
                  <a:pt x="18084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120309" y="2020463"/>
            <a:ext cx="33553" cy="48094"/>
          </a:xfrm>
          <a:custGeom>
            <a:avLst/>
            <a:gdLst/>
            <a:ahLst/>
            <a:cxnLst/>
            <a:rect l="l" t="t" r="r" b="b"/>
            <a:pathLst>
              <a:path w="33553" h="48094">
                <a:moveTo>
                  <a:pt x="18249" y="0"/>
                </a:moveTo>
                <a:lnTo>
                  <a:pt x="16789" y="0"/>
                </a:lnTo>
                <a:lnTo>
                  <a:pt x="15341" y="203"/>
                </a:lnTo>
                <a:lnTo>
                  <a:pt x="13919" y="609"/>
                </a:lnTo>
                <a:lnTo>
                  <a:pt x="12509" y="1028"/>
                </a:lnTo>
                <a:lnTo>
                  <a:pt x="11061" y="1701"/>
                </a:lnTo>
                <a:lnTo>
                  <a:pt x="9601" y="2666"/>
                </a:lnTo>
                <a:lnTo>
                  <a:pt x="8128" y="3619"/>
                </a:lnTo>
                <a:lnTo>
                  <a:pt x="6616" y="4851"/>
                </a:lnTo>
                <a:lnTo>
                  <a:pt x="5029" y="6349"/>
                </a:lnTo>
                <a:lnTo>
                  <a:pt x="3454" y="7848"/>
                </a:lnTo>
                <a:lnTo>
                  <a:pt x="1765" y="9740"/>
                </a:lnTo>
                <a:lnTo>
                  <a:pt x="0" y="12001"/>
                </a:lnTo>
                <a:lnTo>
                  <a:pt x="0" y="36499"/>
                </a:lnTo>
                <a:lnTo>
                  <a:pt x="3098" y="40271"/>
                </a:lnTo>
                <a:lnTo>
                  <a:pt x="6070" y="43154"/>
                </a:lnTo>
                <a:lnTo>
                  <a:pt x="8915" y="45123"/>
                </a:lnTo>
                <a:lnTo>
                  <a:pt x="11760" y="47104"/>
                </a:lnTo>
                <a:lnTo>
                  <a:pt x="14706" y="48094"/>
                </a:lnTo>
                <a:lnTo>
                  <a:pt x="17767" y="48094"/>
                </a:lnTo>
                <a:lnTo>
                  <a:pt x="20612" y="48094"/>
                </a:lnTo>
                <a:lnTo>
                  <a:pt x="23025" y="47409"/>
                </a:lnTo>
                <a:lnTo>
                  <a:pt x="25031" y="46050"/>
                </a:lnTo>
                <a:lnTo>
                  <a:pt x="27063" y="44678"/>
                </a:lnTo>
                <a:lnTo>
                  <a:pt x="28702" y="42875"/>
                </a:lnTo>
                <a:lnTo>
                  <a:pt x="29946" y="40627"/>
                </a:lnTo>
                <a:lnTo>
                  <a:pt x="31203" y="38379"/>
                </a:lnTo>
                <a:lnTo>
                  <a:pt x="32118" y="35852"/>
                </a:lnTo>
                <a:lnTo>
                  <a:pt x="32689" y="33058"/>
                </a:lnTo>
                <a:lnTo>
                  <a:pt x="33274" y="30251"/>
                </a:lnTo>
                <a:lnTo>
                  <a:pt x="33553" y="27419"/>
                </a:lnTo>
                <a:lnTo>
                  <a:pt x="33553" y="24561"/>
                </a:lnTo>
                <a:lnTo>
                  <a:pt x="33553" y="21424"/>
                </a:lnTo>
                <a:lnTo>
                  <a:pt x="33312" y="18376"/>
                </a:lnTo>
                <a:lnTo>
                  <a:pt x="32829" y="15417"/>
                </a:lnTo>
                <a:lnTo>
                  <a:pt x="32359" y="12471"/>
                </a:lnTo>
                <a:lnTo>
                  <a:pt x="31508" y="9855"/>
                </a:lnTo>
                <a:lnTo>
                  <a:pt x="30327" y="7569"/>
                </a:lnTo>
                <a:lnTo>
                  <a:pt x="29146" y="5295"/>
                </a:lnTo>
                <a:lnTo>
                  <a:pt x="27559" y="3467"/>
                </a:lnTo>
                <a:lnTo>
                  <a:pt x="25590" y="2082"/>
                </a:lnTo>
                <a:lnTo>
                  <a:pt x="23622" y="698"/>
                </a:lnTo>
                <a:lnTo>
                  <a:pt x="21183" y="0"/>
                </a:lnTo>
                <a:lnTo>
                  <a:pt x="18249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367235" y="2020196"/>
            <a:ext cx="38061" cy="48564"/>
          </a:xfrm>
          <a:custGeom>
            <a:avLst/>
            <a:gdLst/>
            <a:ahLst/>
            <a:cxnLst/>
            <a:rect l="l" t="t" r="r" b="b"/>
            <a:pathLst>
              <a:path w="38061" h="48564">
                <a:moveTo>
                  <a:pt x="19202" y="0"/>
                </a:moveTo>
                <a:lnTo>
                  <a:pt x="15849" y="0"/>
                </a:lnTo>
                <a:lnTo>
                  <a:pt x="12979" y="596"/>
                </a:lnTo>
                <a:lnTo>
                  <a:pt x="10566" y="1765"/>
                </a:lnTo>
                <a:lnTo>
                  <a:pt x="8166" y="2959"/>
                </a:lnTo>
                <a:lnTo>
                  <a:pt x="6184" y="4622"/>
                </a:lnTo>
                <a:lnTo>
                  <a:pt x="4610" y="6781"/>
                </a:lnTo>
                <a:lnTo>
                  <a:pt x="3047" y="8940"/>
                </a:lnTo>
                <a:lnTo>
                  <a:pt x="1904" y="11506"/>
                </a:lnTo>
                <a:lnTo>
                  <a:pt x="1142" y="14452"/>
                </a:lnTo>
                <a:lnTo>
                  <a:pt x="380" y="17411"/>
                </a:lnTo>
                <a:lnTo>
                  <a:pt x="0" y="20650"/>
                </a:lnTo>
                <a:lnTo>
                  <a:pt x="0" y="24142"/>
                </a:lnTo>
                <a:lnTo>
                  <a:pt x="0" y="27508"/>
                </a:lnTo>
                <a:lnTo>
                  <a:pt x="317" y="30670"/>
                </a:lnTo>
                <a:lnTo>
                  <a:pt x="927" y="33629"/>
                </a:lnTo>
                <a:lnTo>
                  <a:pt x="1549" y="36588"/>
                </a:lnTo>
                <a:lnTo>
                  <a:pt x="2578" y="39166"/>
                </a:lnTo>
                <a:lnTo>
                  <a:pt x="4038" y="41363"/>
                </a:lnTo>
                <a:lnTo>
                  <a:pt x="5473" y="43573"/>
                </a:lnTo>
                <a:lnTo>
                  <a:pt x="7416" y="45326"/>
                </a:lnTo>
                <a:lnTo>
                  <a:pt x="9855" y="46621"/>
                </a:lnTo>
                <a:lnTo>
                  <a:pt x="12280" y="47917"/>
                </a:lnTo>
                <a:lnTo>
                  <a:pt x="15303" y="48564"/>
                </a:lnTo>
                <a:lnTo>
                  <a:pt x="18922" y="48564"/>
                </a:lnTo>
                <a:lnTo>
                  <a:pt x="22237" y="48564"/>
                </a:lnTo>
                <a:lnTo>
                  <a:pt x="25107" y="47980"/>
                </a:lnTo>
                <a:lnTo>
                  <a:pt x="27533" y="46786"/>
                </a:lnTo>
                <a:lnTo>
                  <a:pt x="29971" y="45605"/>
                </a:lnTo>
                <a:lnTo>
                  <a:pt x="31965" y="43954"/>
                </a:lnTo>
                <a:lnTo>
                  <a:pt x="33527" y="41808"/>
                </a:lnTo>
                <a:lnTo>
                  <a:pt x="35090" y="39674"/>
                </a:lnTo>
                <a:lnTo>
                  <a:pt x="36233" y="37134"/>
                </a:lnTo>
                <a:lnTo>
                  <a:pt x="36956" y="34175"/>
                </a:lnTo>
                <a:lnTo>
                  <a:pt x="37693" y="31216"/>
                </a:lnTo>
                <a:lnTo>
                  <a:pt x="38061" y="27965"/>
                </a:lnTo>
                <a:lnTo>
                  <a:pt x="38061" y="24422"/>
                </a:lnTo>
                <a:lnTo>
                  <a:pt x="38061" y="21094"/>
                </a:lnTo>
                <a:lnTo>
                  <a:pt x="37757" y="17957"/>
                </a:lnTo>
                <a:lnTo>
                  <a:pt x="37134" y="14998"/>
                </a:lnTo>
                <a:lnTo>
                  <a:pt x="36512" y="12052"/>
                </a:lnTo>
                <a:lnTo>
                  <a:pt x="35496" y="9461"/>
                </a:lnTo>
                <a:lnTo>
                  <a:pt x="34074" y="7226"/>
                </a:lnTo>
                <a:lnTo>
                  <a:pt x="32638" y="5003"/>
                </a:lnTo>
                <a:lnTo>
                  <a:pt x="30721" y="3238"/>
                </a:lnTo>
                <a:lnTo>
                  <a:pt x="28295" y="1943"/>
                </a:lnTo>
                <a:lnTo>
                  <a:pt x="25857" y="647"/>
                </a:lnTo>
                <a:lnTo>
                  <a:pt x="22834" y="0"/>
                </a:lnTo>
                <a:lnTo>
                  <a:pt x="19202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046560" y="2020196"/>
            <a:ext cx="38061" cy="48564"/>
          </a:xfrm>
          <a:custGeom>
            <a:avLst/>
            <a:gdLst/>
            <a:ahLst/>
            <a:cxnLst/>
            <a:rect l="l" t="t" r="r" b="b"/>
            <a:pathLst>
              <a:path w="38061" h="48564">
                <a:moveTo>
                  <a:pt x="19202" y="0"/>
                </a:moveTo>
                <a:lnTo>
                  <a:pt x="15849" y="0"/>
                </a:lnTo>
                <a:lnTo>
                  <a:pt x="12979" y="596"/>
                </a:lnTo>
                <a:lnTo>
                  <a:pt x="10566" y="1765"/>
                </a:lnTo>
                <a:lnTo>
                  <a:pt x="8166" y="2959"/>
                </a:lnTo>
                <a:lnTo>
                  <a:pt x="6172" y="4622"/>
                </a:lnTo>
                <a:lnTo>
                  <a:pt x="4610" y="6781"/>
                </a:lnTo>
                <a:lnTo>
                  <a:pt x="3047" y="8940"/>
                </a:lnTo>
                <a:lnTo>
                  <a:pt x="1904" y="11506"/>
                </a:lnTo>
                <a:lnTo>
                  <a:pt x="1142" y="14452"/>
                </a:lnTo>
                <a:lnTo>
                  <a:pt x="380" y="17411"/>
                </a:lnTo>
                <a:lnTo>
                  <a:pt x="0" y="20650"/>
                </a:lnTo>
                <a:lnTo>
                  <a:pt x="0" y="24142"/>
                </a:lnTo>
                <a:lnTo>
                  <a:pt x="0" y="27508"/>
                </a:lnTo>
                <a:lnTo>
                  <a:pt x="317" y="30670"/>
                </a:lnTo>
                <a:lnTo>
                  <a:pt x="927" y="33629"/>
                </a:lnTo>
                <a:lnTo>
                  <a:pt x="1549" y="36588"/>
                </a:lnTo>
                <a:lnTo>
                  <a:pt x="2578" y="39166"/>
                </a:lnTo>
                <a:lnTo>
                  <a:pt x="4038" y="41363"/>
                </a:lnTo>
                <a:lnTo>
                  <a:pt x="5473" y="43573"/>
                </a:lnTo>
                <a:lnTo>
                  <a:pt x="7416" y="45326"/>
                </a:lnTo>
                <a:lnTo>
                  <a:pt x="9855" y="46621"/>
                </a:lnTo>
                <a:lnTo>
                  <a:pt x="12280" y="47917"/>
                </a:lnTo>
                <a:lnTo>
                  <a:pt x="15303" y="48564"/>
                </a:lnTo>
                <a:lnTo>
                  <a:pt x="18922" y="48564"/>
                </a:lnTo>
                <a:lnTo>
                  <a:pt x="22237" y="48564"/>
                </a:lnTo>
                <a:lnTo>
                  <a:pt x="25107" y="47980"/>
                </a:lnTo>
                <a:lnTo>
                  <a:pt x="27533" y="46786"/>
                </a:lnTo>
                <a:lnTo>
                  <a:pt x="29971" y="45605"/>
                </a:lnTo>
                <a:lnTo>
                  <a:pt x="31965" y="43954"/>
                </a:lnTo>
                <a:lnTo>
                  <a:pt x="33527" y="41808"/>
                </a:lnTo>
                <a:lnTo>
                  <a:pt x="35090" y="39674"/>
                </a:lnTo>
                <a:lnTo>
                  <a:pt x="36233" y="37134"/>
                </a:lnTo>
                <a:lnTo>
                  <a:pt x="36956" y="34175"/>
                </a:lnTo>
                <a:lnTo>
                  <a:pt x="37693" y="31216"/>
                </a:lnTo>
                <a:lnTo>
                  <a:pt x="38061" y="27965"/>
                </a:lnTo>
                <a:lnTo>
                  <a:pt x="38061" y="24422"/>
                </a:lnTo>
                <a:lnTo>
                  <a:pt x="38061" y="21094"/>
                </a:lnTo>
                <a:lnTo>
                  <a:pt x="37757" y="17957"/>
                </a:lnTo>
                <a:lnTo>
                  <a:pt x="37134" y="14998"/>
                </a:lnTo>
                <a:lnTo>
                  <a:pt x="36512" y="12052"/>
                </a:lnTo>
                <a:lnTo>
                  <a:pt x="35496" y="9461"/>
                </a:lnTo>
                <a:lnTo>
                  <a:pt x="34074" y="7226"/>
                </a:lnTo>
                <a:lnTo>
                  <a:pt x="32638" y="5003"/>
                </a:lnTo>
                <a:lnTo>
                  <a:pt x="30721" y="3238"/>
                </a:lnTo>
                <a:lnTo>
                  <a:pt x="28295" y="1943"/>
                </a:lnTo>
                <a:lnTo>
                  <a:pt x="25857" y="647"/>
                </a:lnTo>
                <a:lnTo>
                  <a:pt x="22834" y="0"/>
                </a:lnTo>
                <a:lnTo>
                  <a:pt x="19202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4329706" y="2011738"/>
            <a:ext cx="11264" cy="65620"/>
          </a:xfrm>
          <a:custGeom>
            <a:avLst/>
            <a:gdLst/>
            <a:ahLst/>
            <a:cxnLst/>
            <a:rect l="l" t="t" r="r" b="b"/>
            <a:pathLst>
              <a:path w="11264" h="65620">
                <a:moveTo>
                  <a:pt x="5600" y="0"/>
                </a:moveTo>
                <a:lnTo>
                  <a:pt x="6731" y="0"/>
                </a:lnTo>
                <a:lnTo>
                  <a:pt x="7670" y="50"/>
                </a:lnTo>
                <a:lnTo>
                  <a:pt x="8394" y="127"/>
                </a:lnTo>
                <a:lnTo>
                  <a:pt x="9118" y="228"/>
                </a:lnTo>
                <a:lnTo>
                  <a:pt x="9690" y="355"/>
                </a:lnTo>
                <a:lnTo>
                  <a:pt x="10096" y="546"/>
                </a:lnTo>
                <a:lnTo>
                  <a:pt x="10502" y="723"/>
                </a:lnTo>
                <a:lnTo>
                  <a:pt x="10807" y="952"/>
                </a:lnTo>
                <a:lnTo>
                  <a:pt x="10985" y="1219"/>
                </a:lnTo>
                <a:lnTo>
                  <a:pt x="11163" y="1498"/>
                </a:lnTo>
                <a:lnTo>
                  <a:pt x="11264" y="1790"/>
                </a:lnTo>
                <a:lnTo>
                  <a:pt x="11264" y="2108"/>
                </a:lnTo>
                <a:lnTo>
                  <a:pt x="11264" y="63500"/>
                </a:lnTo>
                <a:lnTo>
                  <a:pt x="11264" y="63868"/>
                </a:lnTo>
                <a:lnTo>
                  <a:pt x="11163" y="64173"/>
                </a:lnTo>
                <a:lnTo>
                  <a:pt x="10985" y="64427"/>
                </a:lnTo>
                <a:lnTo>
                  <a:pt x="10807" y="64668"/>
                </a:lnTo>
                <a:lnTo>
                  <a:pt x="10502" y="64897"/>
                </a:lnTo>
                <a:lnTo>
                  <a:pt x="10096" y="65074"/>
                </a:lnTo>
                <a:lnTo>
                  <a:pt x="9690" y="65252"/>
                </a:lnTo>
                <a:lnTo>
                  <a:pt x="9118" y="65392"/>
                </a:lnTo>
                <a:lnTo>
                  <a:pt x="8394" y="65481"/>
                </a:lnTo>
                <a:lnTo>
                  <a:pt x="7670" y="65570"/>
                </a:lnTo>
                <a:lnTo>
                  <a:pt x="6731" y="65620"/>
                </a:lnTo>
                <a:lnTo>
                  <a:pt x="5600" y="65620"/>
                </a:lnTo>
                <a:lnTo>
                  <a:pt x="4508" y="65620"/>
                </a:lnTo>
                <a:lnTo>
                  <a:pt x="3594" y="65570"/>
                </a:lnTo>
                <a:lnTo>
                  <a:pt x="2870" y="65481"/>
                </a:lnTo>
                <a:lnTo>
                  <a:pt x="2133" y="65392"/>
                </a:lnTo>
                <a:lnTo>
                  <a:pt x="1562" y="65252"/>
                </a:lnTo>
                <a:lnTo>
                  <a:pt x="1130" y="65074"/>
                </a:lnTo>
                <a:lnTo>
                  <a:pt x="698" y="64897"/>
                </a:lnTo>
                <a:lnTo>
                  <a:pt x="393" y="64668"/>
                </a:lnTo>
                <a:lnTo>
                  <a:pt x="241" y="64427"/>
                </a:lnTo>
                <a:lnTo>
                  <a:pt x="76" y="64173"/>
                </a:lnTo>
                <a:lnTo>
                  <a:pt x="0" y="63868"/>
                </a:lnTo>
                <a:lnTo>
                  <a:pt x="0" y="63500"/>
                </a:lnTo>
                <a:lnTo>
                  <a:pt x="0" y="2108"/>
                </a:lnTo>
                <a:lnTo>
                  <a:pt x="0" y="1790"/>
                </a:lnTo>
                <a:lnTo>
                  <a:pt x="76" y="1498"/>
                </a:lnTo>
                <a:lnTo>
                  <a:pt x="241" y="1219"/>
                </a:lnTo>
                <a:lnTo>
                  <a:pt x="393" y="952"/>
                </a:lnTo>
                <a:lnTo>
                  <a:pt x="698" y="723"/>
                </a:lnTo>
                <a:lnTo>
                  <a:pt x="1130" y="546"/>
                </a:lnTo>
                <a:lnTo>
                  <a:pt x="1562" y="355"/>
                </a:lnTo>
                <a:lnTo>
                  <a:pt x="2133" y="228"/>
                </a:lnTo>
                <a:lnTo>
                  <a:pt x="2870" y="127"/>
                </a:lnTo>
                <a:lnTo>
                  <a:pt x="3594" y="50"/>
                </a:lnTo>
                <a:lnTo>
                  <a:pt x="4508" y="0"/>
                </a:lnTo>
                <a:lnTo>
                  <a:pt x="5600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4268264" y="2010849"/>
            <a:ext cx="48437" cy="67386"/>
          </a:xfrm>
          <a:custGeom>
            <a:avLst/>
            <a:gdLst/>
            <a:ahLst/>
            <a:cxnLst/>
            <a:rect l="l" t="t" r="r" b="b"/>
            <a:pathLst>
              <a:path w="48437" h="67386">
                <a:moveTo>
                  <a:pt x="28651" y="0"/>
                </a:moveTo>
                <a:lnTo>
                  <a:pt x="30594" y="0"/>
                </a:lnTo>
                <a:lnTo>
                  <a:pt x="32499" y="177"/>
                </a:lnTo>
                <a:lnTo>
                  <a:pt x="34340" y="546"/>
                </a:lnTo>
                <a:lnTo>
                  <a:pt x="36182" y="914"/>
                </a:lnTo>
                <a:lnTo>
                  <a:pt x="37884" y="1384"/>
                </a:lnTo>
                <a:lnTo>
                  <a:pt x="39433" y="1981"/>
                </a:lnTo>
                <a:lnTo>
                  <a:pt x="40970" y="2565"/>
                </a:lnTo>
                <a:lnTo>
                  <a:pt x="42341" y="3251"/>
                </a:lnTo>
                <a:lnTo>
                  <a:pt x="43548" y="4025"/>
                </a:lnTo>
                <a:lnTo>
                  <a:pt x="44754" y="4800"/>
                </a:lnTo>
                <a:lnTo>
                  <a:pt x="45631" y="5461"/>
                </a:lnTo>
                <a:lnTo>
                  <a:pt x="46177" y="5994"/>
                </a:lnTo>
                <a:lnTo>
                  <a:pt x="46723" y="6540"/>
                </a:lnTo>
                <a:lnTo>
                  <a:pt x="47091" y="6985"/>
                </a:lnTo>
                <a:lnTo>
                  <a:pt x="47307" y="7302"/>
                </a:lnTo>
                <a:lnTo>
                  <a:pt x="47497" y="7620"/>
                </a:lnTo>
                <a:lnTo>
                  <a:pt x="47675" y="7988"/>
                </a:lnTo>
                <a:lnTo>
                  <a:pt x="47815" y="8420"/>
                </a:lnTo>
                <a:lnTo>
                  <a:pt x="47955" y="8851"/>
                </a:lnTo>
                <a:lnTo>
                  <a:pt x="48031" y="9347"/>
                </a:lnTo>
                <a:lnTo>
                  <a:pt x="48082" y="9893"/>
                </a:lnTo>
                <a:lnTo>
                  <a:pt x="48132" y="10439"/>
                </a:lnTo>
                <a:lnTo>
                  <a:pt x="48158" y="11112"/>
                </a:lnTo>
                <a:lnTo>
                  <a:pt x="48158" y="11938"/>
                </a:lnTo>
                <a:lnTo>
                  <a:pt x="48158" y="13703"/>
                </a:lnTo>
                <a:lnTo>
                  <a:pt x="47955" y="14947"/>
                </a:lnTo>
                <a:lnTo>
                  <a:pt x="47536" y="15659"/>
                </a:lnTo>
                <a:lnTo>
                  <a:pt x="47129" y="16357"/>
                </a:lnTo>
                <a:lnTo>
                  <a:pt x="46634" y="16713"/>
                </a:lnTo>
                <a:lnTo>
                  <a:pt x="46037" y="16713"/>
                </a:lnTo>
                <a:lnTo>
                  <a:pt x="45351" y="16713"/>
                </a:lnTo>
                <a:lnTo>
                  <a:pt x="44576" y="16332"/>
                </a:lnTo>
                <a:lnTo>
                  <a:pt x="43687" y="15582"/>
                </a:lnTo>
                <a:lnTo>
                  <a:pt x="42798" y="14833"/>
                </a:lnTo>
                <a:lnTo>
                  <a:pt x="41668" y="14008"/>
                </a:lnTo>
                <a:lnTo>
                  <a:pt x="40309" y="13093"/>
                </a:lnTo>
                <a:lnTo>
                  <a:pt x="38950" y="12179"/>
                </a:lnTo>
                <a:lnTo>
                  <a:pt x="37299" y="11353"/>
                </a:lnTo>
                <a:lnTo>
                  <a:pt x="35356" y="10604"/>
                </a:lnTo>
                <a:lnTo>
                  <a:pt x="33439" y="9855"/>
                </a:lnTo>
                <a:lnTo>
                  <a:pt x="31140" y="9474"/>
                </a:lnTo>
                <a:lnTo>
                  <a:pt x="28511" y="9474"/>
                </a:lnTo>
                <a:lnTo>
                  <a:pt x="23101" y="9474"/>
                </a:lnTo>
                <a:lnTo>
                  <a:pt x="18948" y="11557"/>
                </a:lnTo>
                <a:lnTo>
                  <a:pt x="16065" y="15722"/>
                </a:lnTo>
                <a:lnTo>
                  <a:pt x="13169" y="19888"/>
                </a:lnTo>
                <a:lnTo>
                  <a:pt x="11734" y="25920"/>
                </a:lnTo>
                <a:lnTo>
                  <a:pt x="11734" y="33832"/>
                </a:lnTo>
                <a:lnTo>
                  <a:pt x="11734" y="37782"/>
                </a:lnTo>
                <a:lnTo>
                  <a:pt x="12103" y="41249"/>
                </a:lnTo>
                <a:lnTo>
                  <a:pt x="12852" y="44234"/>
                </a:lnTo>
                <a:lnTo>
                  <a:pt x="13601" y="47218"/>
                </a:lnTo>
                <a:lnTo>
                  <a:pt x="14706" y="49695"/>
                </a:lnTo>
                <a:lnTo>
                  <a:pt x="16167" y="51701"/>
                </a:lnTo>
                <a:lnTo>
                  <a:pt x="17614" y="53708"/>
                </a:lnTo>
                <a:lnTo>
                  <a:pt x="19405" y="55194"/>
                </a:lnTo>
                <a:lnTo>
                  <a:pt x="21526" y="56172"/>
                </a:lnTo>
                <a:lnTo>
                  <a:pt x="23634" y="57150"/>
                </a:lnTo>
                <a:lnTo>
                  <a:pt x="26060" y="57632"/>
                </a:lnTo>
                <a:lnTo>
                  <a:pt x="28790" y="57632"/>
                </a:lnTo>
                <a:lnTo>
                  <a:pt x="31381" y="57632"/>
                </a:lnTo>
                <a:lnTo>
                  <a:pt x="33654" y="57226"/>
                </a:lnTo>
                <a:lnTo>
                  <a:pt x="35610" y="56413"/>
                </a:lnTo>
                <a:lnTo>
                  <a:pt x="37553" y="55587"/>
                </a:lnTo>
                <a:lnTo>
                  <a:pt x="39255" y="54686"/>
                </a:lnTo>
                <a:lnTo>
                  <a:pt x="40678" y="53721"/>
                </a:lnTo>
                <a:lnTo>
                  <a:pt x="42125" y="52743"/>
                </a:lnTo>
                <a:lnTo>
                  <a:pt x="43319" y="51854"/>
                </a:lnTo>
                <a:lnTo>
                  <a:pt x="44297" y="51054"/>
                </a:lnTo>
                <a:lnTo>
                  <a:pt x="45288" y="50253"/>
                </a:lnTo>
                <a:lnTo>
                  <a:pt x="46037" y="49860"/>
                </a:lnTo>
                <a:lnTo>
                  <a:pt x="46583" y="49860"/>
                </a:lnTo>
                <a:lnTo>
                  <a:pt x="46913" y="49860"/>
                </a:lnTo>
                <a:lnTo>
                  <a:pt x="47180" y="49949"/>
                </a:lnTo>
                <a:lnTo>
                  <a:pt x="47409" y="50139"/>
                </a:lnTo>
                <a:lnTo>
                  <a:pt x="47624" y="50317"/>
                </a:lnTo>
                <a:lnTo>
                  <a:pt x="47828" y="50622"/>
                </a:lnTo>
                <a:lnTo>
                  <a:pt x="47993" y="51054"/>
                </a:lnTo>
                <a:lnTo>
                  <a:pt x="48145" y="51485"/>
                </a:lnTo>
                <a:lnTo>
                  <a:pt x="48259" y="52031"/>
                </a:lnTo>
                <a:lnTo>
                  <a:pt x="48323" y="52692"/>
                </a:lnTo>
                <a:lnTo>
                  <a:pt x="48399" y="53352"/>
                </a:lnTo>
                <a:lnTo>
                  <a:pt x="48437" y="54140"/>
                </a:lnTo>
                <a:lnTo>
                  <a:pt x="48437" y="55041"/>
                </a:lnTo>
                <a:lnTo>
                  <a:pt x="48437" y="55816"/>
                </a:lnTo>
                <a:lnTo>
                  <a:pt x="48412" y="56489"/>
                </a:lnTo>
                <a:lnTo>
                  <a:pt x="48361" y="57061"/>
                </a:lnTo>
                <a:lnTo>
                  <a:pt x="48310" y="57619"/>
                </a:lnTo>
                <a:lnTo>
                  <a:pt x="48234" y="58102"/>
                </a:lnTo>
                <a:lnTo>
                  <a:pt x="48120" y="58496"/>
                </a:lnTo>
                <a:lnTo>
                  <a:pt x="48005" y="58877"/>
                </a:lnTo>
                <a:lnTo>
                  <a:pt x="47878" y="59220"/>
                </a:lnTo>
                <a:lnTo>
                  <a:pt x="47713" y="59512"/>
                </a:lnTo>
                <a:lnTo>
                  <a:pt x="47548" y="59804"/>
                </a:lnTo>
                <a:lnTo>
                  <a:pt x="47193" y="60236"/>
                </a:lnTo>
                <a:lnTo>
                  <a:pt x="46621" y="60807"/>
                </a:lnTo>
                <a:lnTo>
                  <a:pt x="46050" y="61379"/>
                </a:lnTo>
                <a:lnTo>
                  <a:pt x="45084" y="62090"/>
                </a:lnTo>
                <a:lnTo>
                  <a:pt x="43726" y="62928"/>
                </a:lnTo>
                <a:lnTo>
                  <a:pt x="42354" y="63766"/>
                </a:lnTo>
                <a:lnTo>
                  <a:pt x="40817" y="64516"/>
                </a:lnTo>
                <a:lnTo>
                  <a:pt x="39115" y="65176"/>
                </a:lnTo>
                <a:lnTo>
                  <a:pt x="37414" y="65836"/>
                </a:lnTo>
                <a:lnTo>
                  <a:pt x="35559" y="66370"/>
                </a:lnTo>
                <a:lnTo>
                  <a:pt x="33566" y="66776"/>
                </a:lnTo>
                <a:lnTo>
                  <a:pt x="31559" y="67183"/>
                </a:lnTo>
                <a:lnTo>
                  <a:pt x="29476" y="67386"/>
                </a:lnTo>
                <a:lnTo>
                  <a:pt x="27355" y="67386"/>
                </a:lnTo>
                <a:lnTo>
                  <a:pt x="22936" y="67386"/>
                </a:lnTo>
                <a:lnTo>
                  <a:pt x="19024" y="66662"/>
                </a:lnTo>
                <a:lnTo>
                  <a:pt x="15620" y="65214"/>
                </a:lnTo>
                <a:lnTo>
                  <a:pt x="12204" y="63754"/>
                </a:lnTo>
                <a:lnTo>
                  <a:pt x="9359" y="61633"/>
                </a:lnTo>
                <a:lnTo>
                  <a:pt x="7061" y="58839"/>
                </a:lnTo>
                <a:lnTo>
                  <a:pt x="4762" y="56032"/>
                </a:lnTo>
                <a:lnTo>
                  <a:pt x="3009" y="52603"/>
                </a:lnTo>
                <a:lnTo>
                  <a:pt x="1803" y="48539"/>
                </a:lnTo>
                <a:lnTo>
                  <a:pt x="596" y="44462"/>
                </a:lnTo>
                <a:lnTo>
                  <a:pt x="0" y="39763"/>
                </a:lnTo>
                <a:lnTo>
                  <a:pt x="0" y="34442"/>
                </a:lnTo>
                <a:lnTo>
                  <a:pt x="0" y="28397"/>
                </a:lnTo>
                <a:lnTo>
                  <a:pt x="736" y="23202"/>
                </a:lnTo>
                <a:lnTo>
                  <a:pt x="2209" y="18859"/>
                </a:lnTo>
                <a:lnTo>
                  <a:pt x="3695" y="14516"/>
                </a:lnTo>
                <a:lnTo>
                  <a:pt x="5714" y="10960"/>
                </a:lnTo>
                <a:lnTo>
                  <a:pt x="8293" y="8178"/>
                </a:lnTo>
                <a:lnTo>
                  <a:pt x="10858" y="5410"/>
                </a:lnTo>
                <a:lnTo>
                  <a:pt x="13881" y="3352"/>
                </a:lnTo>
                <a:lnTo>
                  <a:pt x="17348" y="2019"/>
                </a:lnTo>
                <a:lnTo>
                  <a:pt x="20840" y="673"/>
                </a:lnTo>
                <a:lnTo>
                  <a:pt x="24599" y="0"/>
                </a:lnTo>
                <a:lnTo>
                  <a:pt x="28651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4429719" y="2010773"/>
            <a:ext cx="52870" cy="66586"/>
          </a:xfrm>
          <a:custGeom>
            <a:avLst/>
            <a:gdLst/>
            <a:ahLst/>
            <a:cxnLst/>
            <a:rect l="l" t="t" r="r" b="b"/>
            <a:pathLst>
              <a:path w="52870" h="66586">
                <a:moveTo>
                  <a:pt x="30911" y="0"/>
                </a:moveTo>
                <a:lnTo>
                  <a:pt x="35001" y="0"/>
                </a:lnTo>
                <a:lnTo>
                  <a:pt x="38430" y="698"/>
                </a:lnTo>
                <a:lnTo>
                  <a:pt x="41236" y="2095"/>
                </a:lnTo>
                <a:lnTo>
                  <a:pt x="44030" y="3467"/>
                </a:lnTo>
                <a:lnTo>
                  <a:pt x="46304" y="5321"/>
                </a:lnTo>
                <a:lnTo>
                  <a:pt x="48018" y="7645"/>
                </a:lnTo>
                <a:lnTo>
                  <a:pt x="49745" y="9969"/>
                </a:lnTo>
                <a:lnTo>
                  <a:pt x="50990" y="12687"/>
                </a:lnTo>
                <a:lnTo>
                  <a:pt x="51739" y="15798"/>
                </a:lnTo>
                <a:lnTo>
                  <a:pt x="52489" y="18910"/>
                </a:lnTo>
                <a:lnTo>
                  <a:pt x="52870" y="22656"/>
                </a:lnTo>
                <a:lnTo>
                  <a:pt x="52870" y="27012"/>
                </a:lnTo>
                <a:lnTo>
                  <a:pt x="52870" y="64465"/>
                </a:lnTo>
                <a:lnTo>
                  <a:pt x="52870" y="64833"/>
                </a:lnTo>
                <a:lnTo>
                  <a:pt x="52768" y="65138"/>
                </a:lnTo>
                <a:lnTo>
                  <a:pt x="52603" y="65392"/>
                </a:lnTo>
                <a:lnTo>
                  <a:pt x="52412" y="65633"/>
                </a:lnTo>
                <a:lnTo>
                  <a:pt x="52120" y="65862"/>
                </a:lnTo>
                <a:lnTo>
                  <a:pt x="51701" y="66040"/>
                </a:lnTo>
                <a:lnTo>
                  <a:pt x="51295" y="66217"/>
                </a:lnTo>
                <a:lnTo>
                  <a:pt x="50723" y="66357"/>
                </a:lnTo>
                <a:lnTo>
                  <a:pt x="50012" y="66446"/>
                </a:lnTo>
                <a:lnTo>
                  <a:pt x="49276" y="66535"/>
                </a:lnTo>
                <a:lnTo>
                  <a:pt x="48374" y="66586"/>
                </a:lnTo>
                <a:lnTo>
                  <a:pt x="47282" y="66586"/>
                </a:lnTo>
                <a:lnTo>
                  <a:pt x="46139" y="66586"/>
                </a:lnTo>
                <a:lnTo>
                  <a:pt x="45212" y="66535"/>
                </a:lnTo>
                <a:lnTo>
                  <a:pt x="44475" y="66446"/>
                </a:lnTo>
                <a:lnTo>
                  <a:pt x="43738" y="66357"/>
                </a:lnTo>
                <a:lnTo>
                  <a:pt x="43180" y="66217"/>
                </a:lnTo>
                <a:lnTo>
                  <a:pt x="42773" y="66040"/>
                </a:lnTo>
                <a:lnTo>
                  <a:pt x="42367" y="65862"/>
                </a:lnTo>
                <a:lnTo>
                  <a:pt x="42075" y="65633"/>
                </a:lnTo>
                <a:lnTo>
                  <a:pt x="41884" y="65392"/>
                </a:lnTo>
                <a:lnTo>
                  <a:pt x="41694" y="65138"/>
                </a:lnTo>
                <a:lnTo>
                  <a:pt x="41605" y="64833"/>
                </a:lnTo>
                <a:lnTo>
                  <a:pt x="41605" y="64465"/>
                </a:lnTo>
                <a:lnTo>
                  <a:pt x="41605" y="28524"/>
                </a:lnTo>
                <a:lnTo>
                  <a:pt x="41605" y="25019"/>
                </a:lnTo>
                <a:lnTo>
                  <a:pt x="41338" y="22199"/>
                </a:lnTo>
                <a:lnTo>
                  <a:pt x="40792" y="20066"/>
                </a:lnTo>
                <a:lnTo>
                  <a:pt x="40246" y="17932"/>
                </a:lnTo>
                <a:lnTo>
                  <a:pt x="39458" y="16078"/>
                </a:lnTo>
                <a:lnTo>
                  <a:pt x="38417" y="14541"/>
                </a:lnTo>
                <a:lnTo>
                  <a:pt x="37350" y="12992"/>
                </a:lnTo>
                <a:lnTo>
                  <a:pt x="36004" y="11811"/>
                </a:lnTo>
                <a:lnTo>
                  <a:pt x="34340" y="10985"/>
                </a:lnTo>
                <a:lnTo>
                  <a:pt x="32689" y="10172"/>
                </a:lnTo>
                <a:lnTo>
                  <a:pt x="30772" y="9766"/>
                </a:lnTo>
                <a:lnTo>
                  <a:pt x="28587" y="9766"/>
                </a:lnTo>
                <a:lnTo>
                  <a:pt x="25755" y="9766"/>
                </a:lnTo>
                <a:lnTo>
                  <a:pt x="22948" y="10756"/>
                </a:lnTo>
                <a:lnTo>
                  <a:pt x="20129" y="12763"/>
                </a:lnTo>
                <a:lnTo>
                  <a:pt x="17297" y="14770"/>
                </a:lnTo>
                <a:lnTo>
                  <a:pt x="14351" y="17703"/>
                </a:lnTo>
                <a:lnTo>
                  <a:pt x="11264" y="21564"/>
                </a:lnTo>
                <a:lnTo>
                  <a:pt x="11264" y="64465"/>
                </a:lnTo>
                <a:lnTo>
                  <a:pt x="11264" y="64833"/>
                </a:lnTo>
                <a:lnTo>
                  <a:pt x="11163" y="65138"/>
                </a:lnTo>
                <a:lnTo>
                  <a:pt x="10985" y="65392"/>
                </a:lnTo>
                <a:lnTo>
                  <a:pt x="10807" y="65633"/>
                </a:lnTo>
                <a:lnTo>
                  <a:pt x="10502" y="65862"/>
                </a:lnTo>
                <a:lnTo>
                  <a:pt x="10096" y="66040"/>
                </a:lnTo>
                <a:lnTo>
                  <a:pt x="9690" y="66217"/>
                </a:lnTo>
                <a:lnTo>
                  <a:pt x="9118" y="66357"/>
                </a:lnTo>
                <a:lnTo>
                  <a:pt x="8394" y="66446"/>
                </a:lnTo>
                <a:lnTo>
                  <a:pt x="7670" y="66535"/>
                </a:lnTo>
                <a:lnTo>
                  <a:pt x="6731" y="66586"/>
                </a:lnTo>
                <a:lnTo>
                  <a:pt x="5600" y="66586"/>
                </a:lnTo>
                <a:lnTo>
                  <a:pt x="4508" y="66586"/>
                </a:lnTo>
                <a:lnTo>
                  <a:pt x="3594" y="66535"/>
                </a:lnTo>
                <a:lnTo>
                  <a:pt x="2870" y="66446"/>
                </a:lnTo>
                <a:lnTo>
                  <a:pt x="2133" y="66357"/>
                </a:lnTo>
                <a:lnTo>
                  <a:pt x="1562" y="66217"/>
                </a:lnTo>
                <a:lnTo>
                  <a:pt x="1130" y="66040"/>
                </a:lnTo>
                <a:lnTo>
                  <a:pt x="698" y="65862"/>
                </a:lnTo>
                <a:lnTo>
                  <a:pt x="393" y="65633"/>
                </a:lnTo>
                <a:lnTo>
                  <a:pt x="241" y="65392"/>
                </a:lnTo>
                <a:lnTo>
                  <a:pt x="76" y="65138"/>
                </a:lnTo>
                <a:lnTo>
                  <a:pt x="0" y="64833"/>
                </a:lnTo>
                <a:lnTo>
                  <a:pt x="0" y="64465"/>
                </a:lnTo>
                <a:lnTo>
                  <a:pt x="0" y="3073"/>
                </a:lnTo>
                <a:lnTo>
                  <a:pt x="0" y="2705"/>
                </a:lnTo>
                <a:lnTo>
                  <a:pt x="76" y="2400"/>
                </a:lnTo>
                <a:lnTo>
                  <a:pt x="215" y="2159"/>
                </a:lnTo>
                <a:lnTo>
                  <a:pt x="342" y="1905"/>
                </a:lnTo>
                <a:lnTo>
                  <a:pt x="622" y="1676"/>
                </a:lnTo>
                <a:lnTo>
                  <a:pt x="1028" y="1473"/>
                </a:lnTo>
                <a:lnTo>
                  <a:pt x="1435" y="1270"/>
                </a:lnTo>
                <a:lnTo>
                  <a:pt x="1955" y="1130"/>
                </a:lnTo>
                <a:lnTo>
                  <a:pt x="2590" y="1066"/>
                </a:lnTo>
                <a:lnTo>
                  <a:pt x="3225" y="1003"/>
                </a:lnTo>
                <a:lnTo>
                  <a:pt x="4064" y="965"/>
                </a:lnTo>
                <a:lnTo>
                  <a:pt x="5118" y="965"/>
                </a:lnTo>
                <a:lnTo>
                  <a:pt x="6121" y="965"/>
                </a:lnTo>
                <a:lnTo>
                  <a:pt x="6946" y="1003"/>
                </a:lnTo>
                <a:lnTo>
                  <a:pt x="7607" y="1066"/>
                </a:lnTo>
                <a:lnTo>
                  <a:pt x="8255" y="1130"/>
                </a:lnTo>
                <a:lnTo>
                  <a:pt x="8775" y="1270"/>
                </a:lnTo>
                <a:lnTo>
                  <a:pt x="9144" y="1473"/>
                </a:lnTo>
                <a:lnTo>
                  <a:pt x="9499" y="1676"/>
                </a:lnTo>
                <a:lnTo>
                  <a:pt x="9779" y="1905"/>
                </a:lnTo>
                <a:lnTo>
                  <a:pt x="9918" y="2159"/>
                </a:lnTo>
                <a:lnTo>
                  <a:pt x="10083" y="2400"/>
                </a:lnTo>
                <a:lnTo>
                  <a:pt x="10172" y="2705"/>
                </a:lnTo>
                <a:lnTo>
                  <a:pt x="10172" y="3073"/>
                </a:lnTo>
                <a:lnTo>
                  <a:pt x="10172" y="11188"/>
                </a:lnTo>
                <a:lnTo>
                  <a:pt x="13614" y="7327"/>
                </a:lnTo>
                <a:lnTo>
                  <a:pt x="17068" y="4495"/>
                </a:lnTo>
                <a:lnTo>
                  <a:pt x="20497" y="2705"/>
                </a:lnTo>
                <a:lnTo>
                  <a:pt x="23939" y="901"/>
                </a:lnTo>
                <a:lnTo>
                  <a:pt x="27393" y="0"/>
                </a:lnTo>
                <a:lnTo>
                  <a:pt x="30911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4355576" y="2010773"/>
            <a:ext cx="61391" cy="67462"/>
          </a:xfrm>
          <a:custGeom>
            <a:avLst/>
            <a:gdLst/>
            <a:ahLst/>
            <a:cxnLst/>
            <a:rect l="l" t="t" r="r" b="b"/>
            <a:pathLst>
              <a:path w="61391" h="67462">
                <a:moveTo>
                  <a:pt x="31305" y="0"/>
                </a:moveTo>
                <a:lnTo>
                  <a:pt x="36360" y="0"/>
                </a:lnTo>
                <a:lnTo>
                  <a:pt x="40754" y="762"/>
                </a:lnTo>
                <a:lnTo>
                  <a:pt x="44500" y="2260"/>
                </a:lnTo>
                <a:lnTo>
                  <a:pt x="48259" y="3759"/>
                </a:lnTo>
                <a:lnTo>
                  <a:pt x="51384" y="5943"/>
                </a:lnTo>
                <a:lnTo>
                  <a:pt x="53886" y="8801"/>
                </a:lnTo>
                <a:lnTo>
                  <a:pt x="56387" y="11671"/>
                </a:lnTo>
                <a:lnTo>
                  <a:pt x="58267" y="15151"/>
                </a:lnTo>
                <a:lnTo>
                  <a:pt x="59512" y="19240"/>
                </a:lnTo>
                <a:lnTo>
                  <a:pt x="60756" y="23329"/>
                </a:lnTo>
                <a:lnTo>
                  <a:pt x="61391" y="27952"/>
                </a:lnTo>
                <a:lnTo>
                  <a:pt x="61391" y="33083"/>
                </a:lnTo>
                <a:lnTo>
                  <a:pt x="61391" y="38087"/>
                </a:lnTo>
                <a:lnTo>
                  <a:pt x="60718" y="42697"/>
                </a:lnTo>
                <a:lnTo>
                  <a:pt x="59410" y="46901"/>
                </a:lnTo>
                <a:lnTo>
                  <a:pt x="58089" y="51104"/>
                </a:lnTo>
                <a:lnTo>
                  <a:pt x="56121" y="54737"/>
                </a:lnTo>
                <a:lnTo>
                  <a:pt x="53505" y="57785"/>
                </a:lnTo>
                <a:lnTo>
                  <a:pt x="50901" y="60833"/>
                </a:lnTo>
                <a:lnTo>
                  <a:pt x="47624" y="63207"/>
                </a:lnTo>
                <a:lnTo>
                  <a:pt x="43687" y="64909"/>
                </a:lnTo>
                <a:lnTo>
                  <a:pt x="39750" y="66624"/>
                </a:lnTo>
                <a:lnTo>
                  <a:pt x="35204" y="67462"/>
                </a:lnTo>
                <a:lnTo>
                  <a:pt x="30010" y="67462"/>
                </a:lnTo>
                <a:lnTo>
                  <a:pt x="24968" y="67462"/>
                </a:lnTo>
                <a:lnTo>
                  <a:pt x="20561" y="66713"/>
                </a:lnTo>
                <a:lnTo>
                  <a:pt x="16802" y="65214"/>
                </a:lnTo>
                <a:lnTo>
                  <a:pt x="13068" y="63715"/>
                </a:lnTo>
                <a:lnTo>
                  <a:pt x="9931" y="61531"/>
                </a:lnTo>
                <a:lnTo>
                  <a:pt x="7429" y="58674"/>
                </a:lnTo>
                <a:lnTo>
                  <a:pt x="4927" y="55803"/>
                </a:lnTo>
                <a:lnTo>
                  <a:pt x="3060" y="52324"/>
                </a:lnTo>
                <a:lnTo>
                  <a:pt x="1841" y="48234"/>
                </a:lnTo>
                <a:lnTo>
                  <a:pt x="609" y="44145"/>
                </a:lnTo>
                <a:lnTo>
                  <a:pt x="0" y="39497"/>
                </a:lnTo>
                <a:lnTo>
                  <a:pt x="0" y="34315"/>
                </a:lnTo>
                <a:lnTo>
                  <a:pt x="0" y="29311"/>
                </a:lnTo>
                <a:lnTo>
                  <a:pt x="647" y="24714"/>
                </a:lnTo>
                <a:lnTo>
                  <a:pt x="1943" y="20510"/>
                </a:lnTo>
                <a:lnTo>
                  <a:pt x="3238" y="16294"/>
                </a:lnTo>
                <a:lnTo>
                  <a:pt x="5181" y="12674"/>
                </a:lnTo>
                <a:lnTo>
                  <a:pt x="7797" y="9626"/>
                </a:lnTo>
                <a:lnTo>
                  <a:pt x="10426" y="6578"/>
                </a:lnTo>
                <a:lnTo>
                  <a:pt x="13677" y="4216"/>
                </a:lnTo>
                <a:lnTo>
                  <a:pt x="17602" y="2527"/>
                </a:lnTo>
                <a:lnTo>
                  <a:pt x="21513" y="850"/>
                </a:lnTo>
                <a:lnTo>
                  <a:pt x="26073" y="0"/>
                </a:lnTo>
                <a:lnTo>
                  <a:pt x="31305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4204903" y="2010773"/>
            <a:ext cx="50406" cy="67462"/>
          </a:xfrm>
          <a:custGeom>
            <a:avLst/>
            <a:gdLst/>
            <a:ahLst/>
            <a:cxnLst/>
            <a:rect l="l" t="t" r="r" b="b"/>
            <a:pathLst>
              <a:path w="50406" h="67462">
                <a:moveTo>
                  <a:pt x="26187" y="0"/>
                </a:moveTo>
                <a:lnTo>
                  <a:pt x="30594" y="0"/>
                </a:lnTo>
                <a:lnTo>
                  <a:pt x="34353" y="508"/>
                </a:lnTo>
                <a:lnTo>
                  <a:pt x="37439" y="1511"/>
                </a:lnTo>
                <a:lnTo>
                  <a:pt x="40525" y="2514"/>
                </a:lnTo>
                <a:lnTo>
                  <a:pt x="43040" y="3975"/>
                </a:lnTo>
                <a:lnTo>
                  <a:pt x="44945" y="5905"/>
                </a:lnTo>
                <a:lnTo>
                  <a:pt x="46850" y="7835"/>
                </a:lnTo>
                <a:lnTo>
                  <a:pt x="48247" y="10236"/>
                </a:lnTo>
                <a:lnTo>
                  <a:pt x="49110" y="13106"/>
                </a:lnTo>
                <a:lnTo>
                  <a:pt x="49974" y="15963"/>
                </a:lnTo>
                <a:lnTo>
                  <a:pt x="50406" y="19304"/>
                </a:lnTo>
                <a:lnTo>
                  <a:pt x="50406" y="23126"/>
                </a:lnTo>
                <a:lnTo>
                  <a:pt x="50406" y="64541"/>
                </a:lnTo>
                <a:lnTo>
                  <a:pt x="50406" y="65074"/>
                </a:lnTo>
                <a:lnTo>
                  <a:pt x="50215" y="65493"/>
                </a:lnTo>
                <a:lnTo>
                  <a:pt x="49860" y="65760"/>
                </a:lnTo>
                <a:lnTo>
                  <a:pt x="49491" y="66040"/>
                </a:lnTo>
                <a:lnTo>
                  <a:pt x="48983" y="66243"/>
                </a:lnTo>
                <a:lnTo>
                  <a:pt x="48361" y="66382"/>
                </a:lnTo>
                <a:lnTo>
                  <a:pt x="47726" y="66509"/>
                </a:lnTo>
                <a:lnTo>
                  <a:pt x="46799" y="66586"/>
                </a:lnTo>
                <a:lnTo>
                  <a:pt x="45567" y="66586"/>
                </a:lnTo>
                <a:lnTo>
                  <a:pt x="44373" y="66586"/>
                </a:lnTo>
                <a:lnTo>
                  <a:pt x="43434" y="66509"/>
                </a:lnTo>
                <a:lnTo>
                  <a:pt x="42722" y="66382"/>
                </a:lnTo>
                <a:lnTo>
                  <a:pt x="42037" y="66243"/>
                </a:lnTo>
                <a:lnTo>
                  <a:pt x="41503" y="66040"/>
                </a:lnTo>
                <a:lnTo>
                  <a:pt x="41198" y="65760"/>
                </a:lnTo>
                <a:lnTo>
                  <a:pt x="40881" y="65493"/>
                </a:lnTo>
                <a:lnTo>
                  <a:pt x="40716" y="65074"/>
                </a:lnTo>
                <a:lnTo>
                  <a:pt x="40716" y="64541"/>
                </a:lnTo>
                <a:lnTo>
                  <a:pt x="40716" y="58394"/>
                </a:lnTo>
                <a:lnTo>
                  <a:pt x="38036" y="61264"/>
                </a:lnTo>
                <a:lnTo>
                  <a:pt x="35052" y="63487"/>
                </a:lnTo>
                <a:lnTo>
                  <a:pt x="31750" y="65074"/>
                </a:lnTo>
                <a:lnTo>
                  <a:pt x="28448" y="66675"/>
                </a:lnTo>
                <a:lnTo>
                  <a:pt x="24968" y="67462"/>
                </a:lnTo>
                <a:lnTo>
                  <a:pt x="21285" y="67462"/>
                </a:lnTo>
                <a:lnTo>
                  <a:pt x="18046" y="67462"/>
                </a:lnTo>
                <a:lnTo>
                  <a:pt x="15125" y="67043"/>
                </a:lnTo>
                <a:lnTo>
                  <a:pt x="12509" y="66205"/>
                </a:lnTo>
                <a:lnTo>
                  <a:pt x="9893" y="65366"/>
                </a:lnTo>
                <a:lnTo>
                  <a:pt x="7658" y="64147"/>
                </a:lnTo>
                <a:lnTo>
                  <a:pt x="5829" y="62560"/>
                </a:lnTo>
                <a:lnTo>
                  <a:pt x="3975" y="60960"/>
                </a:lnTo>
                <a:lnTo>
                  <a:pt x="2552" y="59004"/>
                </a:lnTo>
                <a:lnTo>
                  <a:pt x="1524" y="56692"/>
                </a:lnTo>
                <a:lnTo>
                  <a:pt x="508" y="54368"/>
                </a:lnTo>
                <a:lnTo>
                  <a:pt x="0" y="51739"/>
                </a:lnTo>
                <a:lnTo>
                  <a:pt x="0" y="48780"/>
                </a:lnTo>
                <a:lnTo>
                  <a:pt x="0" y="45326"/>
                </a:lnTo>
                <a:lnTo>
                  <a:pt x="698" y="42316"/>
                </a:lnTo>
                <a:lnTo>
                  <a:pt x="2108" y="39776"/>
                </a:lnTo>
                <a:lnTo>
                  <a:pt x="3517" y="37223"/>
                </a:lnTo>
                <a:lnTo>
                  <a:pt x="5537" y="35115"/>
                </a:lnTo>
                <a:lnTo>
                  <a:pt x="8178" y="33426"/>
                </a:lnTo>
                <a:lnTo>
                  <a:pt x="10820" y="31750"/>
                </a:lnTo>
                <a:lnTo>
                  <a:pt x="14046" y="30480"/>
                </a:lnTo>
                <a:lnTo>
                  <a:pt x="17868" y="29641"/>
                </a:lnTo>
                <a:lnTo>
                  <a:pt x="21691" y="28803"/>
                </a:lnTo>
                <a:lnTo>
                  <a:pt x="25984" y="28384"/>
                </a:lnTo>
                <a:lnTo>
                  <a:pt x="30759" y="28384"/>
                </a:lnTo>
                <a:lnTo>
                  <a:pt x="39217" y="28384"/>
                </a:lnTo>
                <a:lnTo>
                  <a:pt x="39217" y="23609"/>
                </a:lnTo>
                <a:lnTo>
                  <a:pt x="39217" y="21247"/>
                </a:lnTo>
                <a:lnTo>
                  <a:pt x="38963" y="19151"/>
                </a:lnTo>
                <a:lnTo>
                  <a:pt x="38468" y="17335"/>
                </a:lnTo>
                <a:lnTo>
                  <a:pt x="37960" y="15519"/>
                </a:lnTo>
                <a:lnTo>
                  <a:pt x="37160" y="14008"/>
                </a:lnTo>
                <a:lnTo>
                  <a:pt x="36042" y="12801"/>
                </a:lnTo>
                <a:lnTo>
                  <a:pt x="34937" y="11595"/>
                </a:lnTo>
                <a:lnTo>
                  <a:pt x="33489" y="10680"/>
                </a:lnTo>
                <a:lnTo>
                  <a:pt x="31711" y="10071"/>
                </a:lnTo>
                <a:lnTo>
                  <a:pt x="29933" y="9461"/>
                </a:lnTo>
                <a:lnTo>
                  <a:pt x="27749" y="9144"/>
                </a:lnTo>
                <a:lnTo>
                  <a:pt x="25158" y="9144"/>
                </a:lnTo>
                <a:lnTo>
                  <a:pt x="22390" y="9144"/>
                </a:lnTo>
                <a:lnTo>
                  <a:pt x="19900" y="9474"/>
                </a:lnTo>
                <a:lnTo>
                  <a:pt x="17703" y="10134"/>
                </a:lnTo>
                <a:lnTo>
                  <a:pt x="15494" y="10795"/>
                </a:lnTo>
                <a:lnTo>
                  <a:pt x="13550" y="11518"/>
                </a:lnTo>
                <a:lnTo>
                  <a:pt x="11887" y="12319"/>
                </a:lnTo>
                <a:lnTo>
                  <a:pt x="10236" y="13119"/>
                </a:lnTo>
                <a:lnTo>
                  <a:pt x="8851" y="13843"/>
                </a:lnTo>
                <a:lnTo>
                  <a:pt x="7734" y="14503"/>
                </a:lnTo>
                <a:lnTo>
                  <a:pt x="6616" y="15163"/>
                </a:lnTo>
                <a:lnTo>
                  <a:pt x="5791" y="15494"/>
                </a:lnTo>
                <a:lnTo>
                  <a:pt x="5245" y="15494"/>
                </a:lnTo>
                <a:lnTo>
                  <a:pt x="4889" y="15494"/>
                </a:lnTo>
                <a:lnTo>
                  <a:pt x="4559" y="15392"/>
                </a:lnTo>
                <a:lnTo>
                  <a:pt x="4292" y="15214"/>
                </a:lnTo>
                <a:lnTo>
                  <a:pt x="4013" y="15036"/>
                </a:lnTo>
                <a:lnTo>
                  <a:pt x="3784" y="14770"/>
                </a:lnTo>
                <a:lnTo>
                  <a:pt x="3568" y="14401"/>
                </a:lnTo>
                <a:lnTo>
                  <a:pt x="3378" y="14033"/>
                </a:lnTo>
                <a:lnTo>
                  <a:pt x="3225" y="13563"/>
                </a:lnTo>
                <a:lnTo>
                  <a:pt x="3136" y="13004"/>
                </a:lnTo>
                <a:lnTo>
                  <a:pt x="3035" y="12433"/>
                </a:lnTo>
                <a:lnTo>
                  <a:pt x="2997" y="11811"/>
                </a:lnTo>
                <a:lnTo>
                  <a:pt x="2997" y="11125"/>
                </a:lnTo>
                <a:lnTo>
                  <a:pt x="2997" y="9994"/>
                </a:lnTo>
                <a:lnTo>
                  <a:pt x="3073" y="9093"/>
                </a:lnTo>
                <a:lnTo>
                  <a:pt x="3238" y="8432"/>
                </a:lnTo>
                <a:lnTo>
                  <a:pt x="3403" y="7772"/>
                </a:lnTo>
                <a:lnTo>
                  <a:pt x="3784" y="7150"/>
                </a:lnTo>
                <a:lnTo>
                  <a:pt x="4394" y="6553"/>
                </a:lnTo>
                <a:lnTo>
                  <a:pt x="5003" y="5969"/>
                </a:lnTo>
                <a:lnTo>
                  <a:pt x="6057" y="5270"/>
                </a:lnTo>
                <a:lnTo>
                  <a:pt x="7569" y="4483"/>
                </a:lnTo>
                <a:lnTo>
                  <a:pt x="9067" y="3683"/>
                </a:lnTo>
                <a:lnTo>
                  <a:pt x="10795" y="2946"/>
                </a:lnTo>
                <a:lnTo>
                  <a:pt x="12750" y="2298"/>
                </a:lnTo>
                <a:lnTo>
                  <a:pt x="14706" y="1625"/>
                </a:lnTo>
                <a:lnTo>
                  <a:pt x="16840" y="1079"/>
                </a:lnTo>
                <a:lnTo>
                  <a:pt x="19164" y="660"/>
                </a:lnTo>
                <a:lnTo>
                  <a:pt x="21475" y="228"/>
                </a:lnTo>
                <a:lnTo>
                  <a:pt x="23825" y="0"/>
                </a:lnTo>
                <a:lnTo>
                  <a:pt x="26187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4034901" y="2010773"/>
            <a:ext cx="61391" cy="67462"/>
          </a:xfrm>
          <a:custGeom>
            <a:avLst/>
            <a:gdLst/>
            <a:ahLst/>
            <a:cxnLst/>
            <a:rect l="l" t="t" r="r" b="b"/>
            <a:pathLst>
              <a:path w="61391" h="67462">
                <a:moveTo>
                  <a:pt x="31305" y="0"/>
                </a:moveTo>
                <a:lnTo>
                  <a:pt x="36360" y="0"/>
                </a:lnTo>
                <a:lnTo>
                  <a:pt x="40754" y="762"/>
                </a:lnTo>
                <a:lnTo>
                  <a:pt x="44500" y="2260"/>
                </a:lnTo>
                <a:lnTo>
                  <a:pt x="48259" y="3759"/>
                </a:lnTo>
                <a:lnTo>
                  <a:pt x="51384" y="5943"/>
                </a:lnTo>
                <a:lnTo>
                  <a:pt x="53886" y="8801"/>
                </a:lnTo>
                <a:lnTo>
                  <a:pt x="56387" y="11671"/>
                </a:lnTo>
                <a:lnTo>
                  <a:pt x="58267" y="15151"/>
                </a:lnTo>
                <a:lnTo>
                  <a:pt x="59512" y="19240"/>
                </a:lnTo>
                <a:lnTo>
                  <a:pt x="60756" y="23329"/>
                </a:lnTo>
                <a:lnTo>
                  <a:pt x="61391" y="27952"/>
                </a:lnTo>
                <a:lnTo>
                  <a:pt x="61391" y="33083"/>
                </a:lnTo>
                <a:lnTo>
                  <a:pt x="61391" y="38087"/>
                </a:lnTo>
                <a:lnTo>
                  <a:pt x="60718" y="42697"/>
                </a:lnTo>
                <a:lnTo>
                  <a:pt x="59410" y="46901"/>
                </a:lnTo>
                <a:lnTo>
                  <a:pt x="58089" y="51104"/>
                </a:lnTo>
                <a:lnTo>
                  <a:pt x="56121" y="54737"/>
                </a:lnTo>
                <a:lnTo>
                  <a:pt x="53505" y="57785"/>
                </a:lnTo>
                <a:lnTo>
                  <a:pt x="50901" y="60833"/>
                </a:lnTo>
                <a:lnTo>
                  <a:pt x="47624" y="63207"/>
                </a:lnTo>
                <a:lnTo>
                  <a:pt x="43687" y="64909"/>
                </a:lnTo>
                <a:lnTo>
                  <a:pt x="39750" y="66624"/>
                </a:lnTo>
                <a:lnTo>
                  <a:pt x="35204" y="67462"/>
                </a:lnTo>
                <a:lnTo>
                  <a:pt x="30010" y="67462"/>
                </a:lnTo>
                <a:lnTo>
                  <a:pt x="24968" y="67462"/>
                </a:lnTo>
                <a:lnTo>
                  <a:pt x="20561" y="66713"/>
                </a:lnTo>
                <a:lnTo>
                  <a:pt x="16802" y="65214"/>
                </a:lnTo>
                <a:lnTo>
                  <a:pt x="13068" y="63715"/>
                </a:lnTo>
                <a:lnTo>
                  <a:pt x="9931" y="61531"/>
                </a:lnTo>
                <a:lnTo>
                  <a:pt x="7429" y="58674"/>
                </a:lnTo>
                <a:lnTo>
                  <a:pt x="4927" y="55803"/>
                </a:lnTo>
                <a:lnTo>
                  <a:pt x="3060" y="52324"/>
                </a:lnTo>
                <a:lnTo>
                  <a:pt x="1841" y="48234"/>
                </a:lnTo>
                <a:lnTo>
                  <a:pt x="609" y="44145"/>
                </a:lnTo>
                <a:lnTo>
                  <a:pt x="0" y="39497"/>
                </a:lnTo>
                <a:lnTo>
                  <a:pt x="0" y="34315"/>
                </a:lnTo>
                <a:lnTo>
                  <a:pt x="0" y="29311"/>
                </a:lnTo>
                <a:lnTo>
                  <a:pt x="647" y="24714"/>
                </a:lnTo>
                <a:lnTo>
                  <a:pt x="1943" y="20510"/>
                </a:lnTo>
                <a:lnTo>
                  <a:pt x="3238" y="16294"/>
                </a:lnTo>
                <a:lnTo>
                  <a:pt x="5181" y="12674"/>
                </a:lnTo>
                <a:lnTo>
                  <a:pt x="7797" y="9626"/>
                </a:lnTo>
                <a:lnTo>
                  <a:pt x="10426" y="6578"/>
                </a:lnTo>
                <a:lnTo>
                  <a:pt x="13677" y="4216"/>
                </a:lnTo>
                <a:lnTo>
                  <a:pt x="17602" y="2527"/>
                </a:lnTo>
                <a:lnTo>
                  <a:pt x="21513" y="850"/>
                </a:lnTo>
                <a:lnTo>
                  <a:pt x="26073" y="0"/>
                </a:lnTo>
                <a:lnTo>
                  <a:pt x="31305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3983962" y="1998365"/>
            <a:ext cx="30149" cy="35407"/>
          </a:xfrm>
          <a:custGeom>
            <a:avLst/>
            <a:gdLst/>
            <a:ahLst/>
            <a:cxnLst/>
            <a:rect l="l" t="t" r="r" b="b"/>
            <a:pathLst>
              <a:path w="30149" h="35407">
                <a:moveTo>
                  <a:pt x="0" y="0"/>
                </a:moveTo>
                <a:lnTo>
                  <a:pt x="0" y="35407"/>
                </a:lnTo>
                <a:lnTo>
                  <a:pt x="10566" y="35407"/>
                </a:lnTo>
                <a:lnTo>
                  <a:pt x="14122" y="35407"/>
                </a:lnTo>
                <a:lnTo>
                  <a:pt x="17056" y="34950"/>
                </a:lnTo>
                <a:lnTo>
                  <a:pt x="19405" y="34035"/>
                </a:lnTo>
                <a:lnTo>
                  <a:pt x="21742" y="33121"/>
                </a:lnTo>
                <a:lnTo>
                  <a:pt x="23723" y="31864"/>
                </a:lnTo>
                <a:lnTo>
                  <a:pt x="25311" y="30251"/>
                </a:lnTo>
                <a:lnTo>
                  <a:pt x="26898" y="28638"/>
                </a:lnTo>
                <a:lnTo>
                  <a:pt x="28105" y="26708"/>
                </a:lnTo>
                <a:lnTo>
                  <a:pt x="28930" y="24460"/>
                </a:lnTo>
                <a:lnTo>
                  <a:pt x="29743" y="22199"/>
                </a:lnTo>
                <a:lnTo>
                  <a:pt x="30149" y="19761"/>
                </a:lnTo>
                <a:lnTo>
                  <a:pt x="30149" y="17119"/>
                </a:lnTo>
                <a:lnTo>
                  <a:pt x="30149" y="13525"/>
                </a:lnTo>
                <a:lnTo>
                  <a:pt x="29489" y="10528"/>
                </a:lnTo>
                <a:lnTo>
                  <a:pt x="28130" y="8115"/>
                </a:lnTo>
                <a:lnTo>
                  <a:pt x="26797" y="5702"/>
                </a:lnTo>
                <a:lnTo>
                  <a:pt x="25133" y="3911"/>
                </a:lnTo>
                <a:lnTo>
                  <a:pt x="23164" y="2730"/>
                </a:lnTo>
                <a:lnTo>
                  <a:pt x="21170" y="1549"/>
                </a:lnTo>
                <a:lnTo>
                  <a:pt x="19126" y="787"/>
                </a:lnTo>
                <a:lnTo>
                  <a:pt x="17018" y="482"/>
                </a:lnTo>
                <a:lnTo>
                  <a:pt x="14897" y="165"/>
                </a:lnTo>
                <a:lnTo>
                  <a:pt x="12839" y="0"/>
                </a:lnTo>
                <a:lnTo>
                  <a:pt x="10845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3972239" y="1988675"/>
            <a:ext cx="54216" cy="88684"/>
          </a:xfrm>
          <a:custGeom>
            <a:avLst/>
            <a:gdLst/>
            <a:ahLst/>
            <a:cxnLst/>
            <a:rect l="l" t="t" r="r" b="b"/>
            <a:pathLst>
              <a:path w="54216" h="88684">
                <a:moveTo>
                  <a:pt x="4635" y="0"/>
                </a:moveTo>
                <a:lnTo>
                  <a:pt x="23520" y="0"/>
                </a:lnTo>
                <a:lnTo>
                  <a:pt x="25438" y="0"/>
                </a:lnTo>
                <a:lnTo>
                  <a:pt x="27266" y="88"/>
                </a:lnTo>
                <a:lnTo>
                  <a:pt x="29019" y="241"/>
                </a:lnTo>
                <a:lnTo>
                  <a:pt x="30759" y="393"/>
                </a:lnTo>
                <a:lnTo>
                  <a:pt x="32842" y="736"/>
                </a:lnTo>
                <a:lnTo>
                  <a:pt x="35217" y="1270"/>
                </a:lnTo>
                <a:lnTo>
                  <a:pt x="37617" y="1790"/>
                </a:lnTo>
                <a:lnTo>
                  <a:pt x="40043" y="2768"/>
                </a:lnTo>
                <a:lnTo>
                  <a:pt x="42519" y="4203"/>
                </a:lnTo>
                <a:lnTo>
                  <a:pt x="45008" y="5638"/>
                </a:lnTo>
                <a:lnTo>
                  <a:pt x="47104" y="7391"/>
                </a:lnTo>
                <a:lnTo>
                  <a:pt x="48831" y="9486"/>
                </a:lnTo>
                <a:lnTo>
                  <a:pt x="50558" y="11569"/>
                </a:lnTo>
                <a:lnTo>
                  <a:pt x="51892" y="13995"/>
                </a:lnTo>
                <a:lnTo>
                  <a:pt x="52819" y="16751"/>
                </a:lnTo>
                <a:lnTo>
                  <a:pt x="53759" y="19494"/>
                </a:lnTo>
                <a:lnTo>
                  <a:pt x="54216" y="22542"/>
                </a:lnTo>
                <a:lnTo>
                  <a:pt x="54216" y="25857"/>
                </a:lnTo>
                <a:lnTo>
                  <a:pt x="54216" y="30264"/>
                </a:lnTo>
                <a:lnTo>
                  <a:pt x="53492" y="34251"/>
                </a:lnTo>
                <a:lnTo>
                  <a:pt x="52031" y="37795"/>
                </a:lnTo>
                <a:lnTo>
                  <a:pt x="50584" y="41338"/>
                </a:lnTo>
                <a:lnTo>
                  <a:pt x="48501" y="44361"/>
                </a:lnTo>
                <a:lnTo>
                  <a:pt x="45796" y="46863"/>
                </a:lnTo>
                <a:lnTo>
                  <a:pt x="43091" y="49364"/>
                </a:lnTo>
                <a:lnTo>
                  <a:pt x="39763" y="51295"/>
                </a:lnTo>
                <a:lnTo>
                  <a:pt x="35839" y="52666"/>
                </a:lnTo>
                <a:lnTo>
                  <a:pt x="31902" y="54025"/>
                </a:lnTo>
                <a:lnTo>
                  <a:pt x="27203" y="54711"/>
                </a:lnTo>
                <a:lnTo>
                  <a:pt x="21755" y="54711"/>
                </a:lnTo>
                <a:lnTo>
                  <a:pt x="11722" y="54711"/>
                </a:lnTo>
                <a:lnTo>
                  <a:pt x="11722" y="86499"/>
                </a:lnTo>
                <a:lnTo>
                  <a:pt x="11722" y="86868"/>
                </a:lnTo>
                <a:lnTo>
                  <a:pt x="11620" y="87172"/>
                </a:lnTo>
                <a:lnTo>
                  <a:pt x="11417" y="87452"/>
                </a:lnTo>
                <a:lnTo>
                  <a:pt x="11201" y="87718"/>
                </a:lnTo>
                <a:lnTo>
                  <a:pt x="10896" y="87947"/>
                </a:lnTo>
                <a:lnTo>
                  <a:pt x="10464" y="88099"/>
                </a:lnTo>
                <a:lnTo>
                  <a:pt x="10033" y="88252"/>
                </a:lnTo>
                <a:lnTo>
                  <a:pt x="9436" y="88392"/>
                </a:lnTo>
                <a:lnTo>
                  <a:pt x="8686" y="88506"/>
                </a:lnTo>
                <a:lnTo>
                  <a:pt x="7937" y="88620"/>
                </a:lnTo>
                <a:lnTo>
                  <a:pt x="6985" y="88684"/>
                </a:lnTo>
                <a:lnTo>
                  <a:pt x="5867" y="88684"/>
                </a:lnTo>
                <a:lnTo>
                  <a:pt x="4724" y="88684"/>
                </a:lnTo>
                <a:lnTo>
                  <a:pt x="3771" y="88620"/>
                </a:lnTo>
                <a:lnTo>
                  <a:pt x="3022" y="88506"/>
                </a:lnTo>
                <a:lnTo>
                  <a:pt x="2273" y="88392"/>
                </a:lnTo>
                <a:lnTo>
                  <a:pt x="1663" y="88252"/>
                </a:lnTo>
                <a:lnTo>
                  <a:pt x="1219" y="88099"/>
                </a:lnTo>
                <a:lnTo>
                  <a:pt x="762" y="87947"/>
                </a:lnTo>
                <a:lnTo>
                  <a:pt x="444" y="87718"/>
                </a:lnTo>
                <a:lnTo>
                  <a:pt x="266" y="87452"/>
                </a:lnTo>
                <a:lnTo>
                  <a:pt x="76" y="87172"/>
                </a:lnTo>
                <a:lnTo>
                  <a:pt x="0" y="86868"/>
                </a:lnTo>
                <a:lnTo>
                  <a:pt x="0" y="86499"/>
                </a:lnTo>
                <a:lnTo>
                  <a:pt x="0" y="5054"/>
                </a:lnTo>
                <a:lnTo>
                  <a:pt x="0" y="3238"/>
                </a:lnTo>
                <a:lnTo>
                  <a:pt x="469" y="1943"/>
                </a:lnTo>
                <a:lnTo>
                  <a:pt x="1422" y="1168"/>
                </a:lnTo>
                <a:lnTo>
                  <a:pt x="2374" y="393"/>
                </a:lnTo>
                <a:lnTo>
                  <a:pt x="3441" y="0"/>
                </a:lnTo>
                <a:lnTo>
                  <a:pt x="4635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4328347" y="1986427"/>
            <a:ext cx="13906" cy="13500"/>
          </a:xfrm>
          <a:custGeom>
            <a:avLst/>
            <a:gdLst/>
            <a:ahLst/>
            <a:cxnLst/>
            <a:rect l="l" t="t" r="r" b="b"/>
            <a:pathLst>
              <a:path w="13906" h="13500">
                <a:moveTo>
                  <a:pt x="7023" y="0"/>
                </a:moveTo>
                <a:lnTo>
                  <a:pt x="9651" y="0"/>
                </a:lnTo>
                <a:lnTo>
                  <a:pt x="11468" y="469"/>
                </a:lnTo>
                <a:lnTo>
                  <a:pt x="12445" y="1397"/>
                </a:lnTo>
                <a:lnTo>
                  <a:pt x="13423" y="2336"/>
                </a:lnTo>
                <a:lnTo>
                  <a:pt x="13906" y="4089"/>
                </a:lnTo>
                <a:lnTo>
                  <a:pt x="13906" y="6680"/>
                </a:lnTo>
                <a:lnTo>
                  <a:pt x="13906" y="9321"/>
                </a:lnTo>
                <a:lnTo>
                  <a:pt x="13411" y="11112"/>
                </a:lnTo>
                <a:lnTo>
                  <a:pt x="12407" y="12077"/>
                </a:lnTo>
                <a:lnTo>
                  <a:pt x="11404" y="13030"/>
                </a:lnTo>
                <a:lnTo>
                  <a:pt x="9575" y="13500"/>
                </a:lnTo>
                <a:lnTo>
                  <a:pt x="6896" y="13500"/>
                </a:lnTo>
                <a:lnTo>
                  <a:pt x="4254" y="13500"/>
                </a:lnTo>
                <a:lnTo>
                  <a:pt x="2438" y="13042"/>
                </a:lnTo>
                <a:lnTo>
                  <a:pt x="1460" y="12115"/>
                </a:lnTo>
                <a:lnTo>
                  <a:pt x="495" y="11176"/>
                </a:lnTo>
                <a:lnTo>
                  <a:pt x="0" y="9410"/>
                </a:lnTo>
                <a:lnTo>
                  <a:pt x="0" y="6819"/>
                </a:lnTo>
                <a:lnTo>
                  <a:pt x="0" y="4191"/>
                </a:lnTo>
                <a:lnTo>
                  <a:pt x="495" y="2387"/>
                </a:lnTo>
                <a:lnTo>
                  <a:pt x="1498" y="1435"/>
                </a:lnTo>
                <a:lnTo>
                  <a:pt x="2501" y="482"/>
                </a:lnTo>
                <a:lnTo>
                  <a:pt x="4330" y="0"/>
                </a:lnTo>
                <a:lnTo>
                  <a:pt x="7023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4178894" y="1981918"/>
            <a:ext cx="11264" cy="95440"/>
          </a:xfrm>
          <a:custGeom>
            <a:avLst/>
            <a:gdLst/>
            <a:ahLst/>
            <a:cxnLst/>
            <a:rect l="l" t="t" r="r" b="b"/>
            <a:pathLst>
              <a:path w="11264" h="95440">
                <a:moveTo>
                  <a:pt x="5600" y="0"/>
                </a:moveTo>
                <a:lnTo>
                  <a:pt x="6731" y="0"/>
                </a:lnTo>
                <a:lnTo>
                  <a:pt x="7670" y="50"/>
                </a:lnTo>
                <a:lnTo>
                  <a:pt x="8394" y="139"/>
                </a:lnTo>
                <a:lnTo>
                  <a:pt x="9118" y="241"/>
                </a:lnTo>
                <a:lnTo>
                  <a:pt x="9690" y="368"/>
                </a:lnTo>
                <a:lnTo>
                  <a:pt x="10096" y="546"/>
                </a:lnTo>
                <a:lnTo>
                  <a:pt x="10502" y="736"/>
                </a:lnTo>
                <a:lnTo>
                  <a:pt x="10807" y="965"/>
                </a:lnTo>
                <a:lnTo>
                  <a:pt x="10985" y="1231"/>
                </a:lnTo>
                <a:lnTo>
                  <a:pt x="11163" y="1511"/>
                </a:lnTo>
                <a:lnTo>
                  <a:pt x="11264" y="1828"/>
                </a:lnTo>
                <a:lnTo>
                  <a:pt x="11264" y="2184"/>
                </a:lnTo>
                <a:lnTo>
                  <a:pt x="11264" y="93319"/>
                </a:lnTo>
                <a:lnTo>
                  <a:pt x="11264" y="93687"/>
                </a:lnTo>
                <a:lnTo>
                  <a:pt x="11163" y="93992"/>
                </a:lnTo>
                <a:lnTo>
                  <a:pt x="10985" y="94246"/>
                </a:lnTo>
                <a:lnTo>
                  <a:pt x="10807" y="94487"/>
                </a:lnTo>
                <a:lnTo>
                  <a:pt x="10502" y="94716"/>
                </a:lnTo>
                <a:lnTo>
                  <a:pt x="10096" y="94894"/>
                </a:lnTo>
                <a:lnTo>
                  <a:pt x="9690" y="95072"/>
                </a:lnTo>
                <a:lnTo>
                  <a:pt x="9118" y="95211"/>
                </a:lnTo>
                <a:lnTo>
                  <a:pt x="8394" y="95300"/>
                </a:lnTo>
                <a:lnTo>
                  <a:pt x="7670" y="95389"/>
                </a:lnTo>
                <a:lnTo>
                  <a:pt x="6731" y="95440"/>
                </a:lnTo>
                <a:lnTo>
                  <a:pt x="5600" y="95440"/>
                </a:lnTo>
                <a:lnTo>
                  <a:pt x="4508" y="95440"/>
                </a:lnTo>
                <a:lnTo>
                  <a:pt x="3594" y="95389"/>
                </a:lnTo>
                <a:lnTo>
                  <a:pt x="2870" y="95300"/>
                </a:lnTo>
                <a:lnTo>
                  <a:pt x="2133" y="95211"/>
                </a:lnTo>
                <a:lnTo>
                  <a:pt x="1562" y="95072"/>
                </a:lnTo>
                <a:lnTo>
                  <a:pt x="1130" y="94894"/>
                </a:lnTo>
                <a:lnTo>
                  <a:pt x="698" y="94716"/>
                </a:lnTo>
                <a:lnTo>
                  <a:pt x="393" y="94487"/>
                </a:lnTo>
                <a:lnTo>
                  <a:pt x="241" y="94246"/>
                </a:lnTo>
                <a:lnTo>
                  <a:pt x="76" y="93992"/>
                </a:lnTo>
                <a:lnTo>
                  <a:pt x="0" y="93687"/>
                </a:lnTo>
                <a:lnTo>
                  <a:pt x="0" y="93319"/>
                </a:lnTo>
                <a:lnTo>
                  <a:pt x="0" y="2184"/>
                </a:lnTo>
                <a:lnTo>
                  <a:pt x="0" y="1828"/>
                </a:lnTo>
                <a:lnTo>
                  <a:pt x="76" y="1511"/>
                </a:lnTo>
                <a:lnTo>
                  <a:pt x="241" y="1231"/>
                </a:lnTo>
                <a:lnTo>
                  <a:pt x="393" y="965"/>
                </a:lnTo>
                <a:lnTo>
                  <a:pt x="698" y="736"/>
                </a:lnTo>
                <a:lnTo>
                  <a:pt x="1130" y="546"/>
                </a:lnTo>
                <a:lnTo>
                  <a:pt x="1562" y="368"/>
                </a:lnTo>
                <a:lnTo>
                  <a:pt x="2133" y="241"/>
                </a:lnTo>
                <a:lnTo>
                  <a:pt x="2870" y="139"/>
                </a:lnTo>
                <a:lnTo>
                  <a:pt x="3594" y="50"/>
                </a:lnTo>
                <a:lnTo>
                  <a:pt x="4508" y="0"/>
                </a:lnTo>
                <a:lnTo>
                  <a:pt x="5600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4109044" y="1981918"/>
            <a:ext cx="56476" cy="96316"/>
          </a:xfrm>
          <a:custGeom>
            <a:avLst/>
            <a:gdLst/>
            <a:ahLst/>
            <a:cxnLst/>
            <a:rect l="l" t="t" r="r" b="b"/>
            <a:pathLst>
              <a:path w="56476" h="96316">
                <a:moveTo>
                  <a:pt x="5600" y="0"/>
                </a:moveTo>
                <a:lnTo>
                  <a:pt x="6731" y="0"/>
                </a:lnTo>
                <a:lnTo>
                  <a:pt x="7670" y="50"/>
                </a:lnTo>
                <a:lnTo>
                  <a:pt x="8394" y="139"/>
                </a:lnTo>
                <a:lnTo>
                  <a:pt x="9118" y="241"/>
                </a:lnTo>
                <a:lnTo>
                  <a:pt x="9690" y="368"/>
                </a:lnTo>
                <a:lnTo>
                  <a:pt x="10096" y="546"/>
                </a:lnTo>
                <a:lnTo>
                  <a:pt x="10502" y="736"/>
                </a:lnTo>
                <a:lnTo>
                  <a:pt x="10807" y="965"/>
                </a:lnTo>
                <a:lnTo>
                  <a:pt x="10985" y="1231"/>
                </a:lnTo>
                <a:lnTo>
                  <a:pt x="11163" y="1511"/>
                </a:lnTo>
                <a:lnTo>
                  <a:pt x="11264" y="1828"/>
                </a:lnTo>
                <a:lnTo>
                  <a:pt x="11264" y="2184"/>
                </a:lnTo>
                <a:lnTo>
                  <a:pt x="11264" y="38950"/>
                </a:lnTo>
                <a:lnTo>
                  <a:pt x="13068" y="37096"/>
                </a:lnTo>
                <a:lnTo>
                  <a:pt x="14833" y="35521"/>
                </a:lnTo>
                <a:lnTo>
                  <a:pt x="16548" y="34251"/>
                </a:lnTo>
                <a:lnTo>
                  <a:pt x="18249" y="32981"/>
                </a:lnTo>
                <a:lnTo>
                  <a:pt x="19913" y="31940"/>
                </a:lnTo>
                <a:lnTo>
                  <a:pt x="21551" y="31153"/>
                </a:lnTo>
                <a:lnTo>
                  <a:pt x="23190" y="30352"/>
                </a:lnTo>
                <a:lnTo>
                  <a:pt x="24828" y="29768"/>
                </a:lnTo>
                <a:lnTo>
                  <a:pt x="26466" y="29400"/>
                </a:lnTo>
                <a:lnTo>
                  <a:pt x="28105" y="29044"/>
                </a:lnTo>
                <a:lnTo>
                  <a:pt x="29832" y="28854"/>
                </a:lnTo>
                <a:lnTo>
                  <a:pt x="31648" y="28854"/>
                </a:lnTo>
                <a:lnTo>
                  <a:pt x="36106" y="28854"/>
                </a:lnTo>
                <a:lnTo>
                  <a:pt x="39916" y="29743"/>
                </a:lnTo>
                <a:lnTo>
                  <a:pt x="43078" y="31521"/>
                </a:lnTo>
                <a:lnTo>
                  <a:pt x="46240" y="33299"/>
                </a:lnTo>
                <a:lnTo>
                  <a:pt x="48806" y="35674"/>
                </a:lnTo>
                <a:lnTo>
                  <a:pt x="50787" y="38646"/>
                </a:lnTo>
                <a:lnTo>
                  <a:pt x="52755" y="41630"/>
                </a:lnTo>
                <a:lnTo>
                  <a:pt x="54216" y="45123"/>
                </a:lnTo>
                <a:lnTo>
                  <a:pt x="55118" y="49123"/>
                </a:lnTo>
                <a:lnTo>
                  <a:pt x="56019" y="53124"/>
                </a:lnTo>
                <a:lnTo>
                  <a:pt x="56476" y="57353"/>
                </a:lnTo>
                <a:lnTo>
                  <a:pt x="56476" y="61810"/>
                </a:lnTo>
                <a:lnTo>
                  <a:pt x="56476" y="67132"/>
                </a:lnTo>
                <a:lnTo>
                  <a:pt x="55892" y="71920"/>
                </a:lnTo>
                <a:lnTo>
                  <a:pt x="54749" y="76174"/>
                </a:lnTo>
                <a:lnTo>
                  <a:pt x="53581" y="80416"/>
                </a:lnTo>
                <a:lnTo>
                  <a:pt x="51879" y="84048"/>
                </a:lnTo>
                <a:lnTo>
                  <a:pt x="49618" y="87045"/>
                </a:lnTo>
                <a:lnTo>
                  <a:pt x="47383" y="90042"/>
                </a:lnTo>
                <a:lnTo>
                  <a:pt x="44615" y="92341"/>
                </a:lnTo>
                <a:lnTo>
                  <a:pt x="41338" y="93929"/>
                </a:lnTo>
                <a:lnTo>
                  <a:pt x="38061" y="95529"/>
                </a:lnTo>
                <a:lnTo>
                  <a:pt x="34315" y="96316"/>
                </a:lnTo>
                <a:lnTo>
                  <a:pt x="30086" y="96316"/>
                </a:lnTo>
                <a:lnTo>
                  <a:pt x="28130" y="96316"/>
                </a:lnTo>
                <a:lnTo>
                  <a:pt x="26314" y="96126"/>
                </a:lnTo>
                <a:lnTo>
                  <a:pt x="24663" y="95745"/>
                </a:lnTo>
                <a:lnTo>
                  <a:pt x="22999" y="95351"/>
                </a:lnTo>
                <a:lnTo>
                  <a:pt x="21374" y="94729"/>
                </a:lnTo>
                <a:lnTo>
                  <a:pt x="19786" y="93865"/>
                </a:lnTo>
                <a:lnTo>
                  <a:pt x="18199" y="93002"/>
                </a:lnTo>
                <a:lnTo>
                  <a:pt x="16598" y="91909"/>
                </a:lnTo>
                <a:lnTo>
                  <a:pt x="15011" y="90589"/>
                </a:lnTo>
                <a:lnTo>
                  <a:pt x="13423" y="89268"/>
                </a:lnTo>
                <a:lnTo>
                  <a:pt x="11734" y="87680"/>
                </a:lnTo>
                <a:lnTo>
                  <a:pt x="9956" y="85813"/>
                </a:lnTo>
                <a:lnTo>
                  <a:pt x="9956" y="93319"/>
                </a:lnTo>
                <a:lnTo>
                  <a:pt x="9956" y="93687"/>
                </a:lnTo>
                <a:lnTo>
                  <a:pt x="9867" y="94005"/>
                </a:lnTo>
                <a:lnTo>
                  <a:pt x="9690" y="94272"/>
                </a:lnTo>
                <a:lnTo>
                  <a:pt x="9499" y="94551"/>
                </a:lnTo>
                <a:lnTo>
                  <a:pt x="9220" y="94767"/>
                </a:lnTo>
                <a:lnTo>
                  <a:pt x="8801" y="94932"/>
                </a:lnTo>
                <a:lnTo>
                  <a:pt x="8394" y="95084"/>
                </a:lnTo>
                <a:lnTo>
                  <a:pt x="7874" y="95211"/>
                </a:lnTo>
                <a:lnTo>
                  <a:pt x="7264" y="95300"/>
                </a:lnTo>
                <a:lnTo>
                  <a:pt x="6654" y="95389"/>
                </a:lnTo>
                <a:lnTo>
                  <a:pt x="5867" y="95440"/>
                </a:lnTo>
                <a:lnTo>
                  <a:pt x="4914" y="95440"/>
                </a:lnTo>
                <a:lnTo>
                  <a:pt x="4013" y="95440"/>
                </a:lnTo>
                <a:lnTo>
                  <a:pt x="3225" y="95389"/>
                </a:lnTo>
                <a:lnTo>
                  <a:pt x="2590" y="95300"/>
                </a:lnTo>
                <a:lnTo>
                  <a:pt x="1955" y="95211"/>
                </a:lnTo>
                <a:lnTo>
                  <a:pt x="1435" y="95084"/>
                </a:lnTo>
                <a:lnTo>
                  <a:pt x="1028" y="94932"/>
                </a:lnTo>
                <a:lnTo>
                  <a:pt x="622" y="94767"/>
                </a:lnTo>
                <a:lnTo>
                  <a:pt x="342" y="94551"/>
                </a:lnTo>
                <a:lnTo>
                  <a:pt x="215" y="94272"/>
                </a:lnTo>
                <a:lnTo>
                  <a:pt x="76" y="94005"/>
                </a:lnTo>
                <a:lnTo>
                  <a:pt x="0" y="93687"/>
                </a:lnTo>
                <a:lnTo>
                  <a:pt x="0" y="93319"/>
                </a:lnTo>
                <a:lnTo>
                  <a:pt x="0" y="2184"/>
                </a:lnTo>
                <a:lnTo>
                  <a:pt x="0" y="1828"/>
                </a:lnTo>
                <a:lnTo>
                  <a:pt x="76" y="1511"/>
                </a:lnTo>
                <a:lnTo>
                  <a:pt x="241" y="1231"/>
                </a:lnTo>
                <a:lnTo>
                  <a:pt x="393" y="965"/>
                </a:lnTo>
                <a:lnTo>
                  <a:pt x="698" y="736"/>
                </a:lnTo>
                <a:lnTo>
                  <a:pt x="1130" y="546"/>
                </a:lnTo>
                <a:lnTo>
                  <a:pt x="1562" y="368"/>
                </a:lnTo>
                <a:lnTo>
                  <a:pt x="2133" y="241"/>
                </a:lnTo>
                <a:lnTo>
                  <a:pt x="2870" y="139"/>
                </a:lnTo>
                <a:lnTo>
                  <a:pt x="3594" y="50"/>
                </a:lnTo>
                <a:lnTo>
                  <a:pt x="4508" y="0"/>
                </a:lnTo>
                <a:lnTo>
                  <a:pt x="5600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4381332" y="1981309"/>
            <a:ext cx="22783" cy="21221"/>
          </a:xfrm>
          <a:custGeom>
            <a:avLst/>
            <a:gdLst/>
            <a:ahLst/>
            <a:cxnLst/>
            <a:rect l="l" t="t" r="r" b="b"/>
            <a:pathLst>
              <a:path w="22783" h="21221">
                <a:moveTo>
                  <a:pt x="17551" y="0"/>
                </a:moveTo>
                <a:lnTo>
                  <a:pt x="18834" y="0"/>
                </a:lnTo>
                <a:lnTo>
                  <a:pt x="19862" y="88"/>
                </a:lnTo>
                <a:lnTo>
                  <a:pt x="20662" y="241"/>
                </a:lnTo>
                <a:lnTo>
                  <a:pt x="21450" y="393"/>
                </a:lnTo>
                <a:lnTo>
                  <a:pt x="22009" y="622"/>
                </a:lnTo>
                <a:lnTo>
                  <a:pt x="22326" y="927"/>
                </a:lnTo>
                <a:lnTo>
                  <a:pt x="22656" y="1219"/>
                </a:lnTo>
                <a:lnTo>
                  <a:pt x="22783" y="1562"/>
                </a:lnTo>
                <a:lnTo>
                  <a:pt x="22745" y="1943"/>
                </a:lnTo>
                <a:lnTo>
                  <a:pt x="22694" y="2336"/>
                </a:lnTo>
                <a:lnTo>
                  <a:pt x="22491" y="2730"/>
                </a:lnTo>
                <a:lnTo>
                  <a:pt x="22136" y="3136"/>
                </a:lnTo>
                <a:lnTo>
                  <a:pt x="9779" y="19037"/>
                </a:lnTo>
                <a:lnTo>
                  <a:pt x="9423" y="19481"/>
                </a:lnTo>
                <a:lnTo>
                  <a:pt x="9080" y="19850"/>
                </a:lnTo>
                <a:lnTo>
                  <a:pt x="8788" y="20129"/>
                </a:lnTo>
                <a:lnTo>
                  <a:pt x="8496" y="20396"/>
                </a:lnTo>
                <a:lnTo>
                  <a:pt x="8153" y="20612"/>
                </a:lnTo>
                <a:lnTo>
                  <a:pt x="7772" y="20777"/>
                </a:lnTo>
                <a:lnTo>
                  <a:pt x="7391" y="20929"/>
                </a:lnTo>
                <a:lnTo>
                  <a:pt x="6883" y="21043"/>
                </a:lnTo>
                <a:lnTo>
                  <a:pt x="6273" y="21120"/>
                </a:lnTo>
                <a:lnTo>
                  <a:pt x="5651" y="21183"/>
                </a:lnTo>
                <a:lnTo>
                  <a:pt x="4889" y="21221"/>
                </a:lnTo>
                <a:lnTo>
                  <a:pt x="3987" y="21221"/>
                </a:lnTo>
                <a:lnTo>
                  <a:pt x="2984" y="21221"/>
                </a:lnTo>
                <a:lnTo>
                  <a:pt x="2184" y="21145"/>
                </a:lnTo>
                <a:lnTo>
                  <a:pt x="1600" y="21005"/>
                </a:lnTo>
                <a:lnTo>
                  <a:pt x="1003" y="20878"/>
                </a:lnTo>
                <a:lnTo>
                  <a:pt x="584" y="20700"/>
                </a:lnTo>
                <a:lnTo>
                  <a:pt x="330" y="20459"/>
                </a:lnTo>
                <a:lnTo>
                  <a:pt x="76" y="20243"/>
                </a:lnTo>
                <a:lnTo>
                  <a:pt x="0" y="19938"/>
                </a:lnTo>
                <a:lnTo>
                  <a:pt x="50" y="19583"/>
                </a:lnTo>
                <a:lnTo>
                  <a:pt x="127" y="19215"/>
                </a:lnTo>
                <a:lnTo>
                  <a:pt x="317" y="18783"/>
                </a:lnTo>
                <a:lnTo>
                  <a:pt x="635" y="18287"/>
                </a:lnTo>
                <a:lnTo>
                  <a:pt x="10541" y="2527"/>
                </a:lnTo>
                <a:lnTo>
                  <a:pt x="10807" y="2019"/>
                </a:lnTo>
                <a:lnTo>
                  <a:pt x="11125" y="1612"/>
                </a:lnTo>
                <a:lnTo>
                  <a:pt x="11493" y="1295"/>
                </a:lnTo>
                <a:lnTo>
                  <a:pt x="11849" y="977"/>
                </a:lnTo>
                <a:lnTo>
                  <a:pt x="12293" y="736"/>
                </a:lnTo>
                <a:lnTo>
                  <a:pt x="12814" y="546"/>
                </a:lnTo>
                <a:lnTo>
                  <a:pt x="13335" y="368"/>
                </a:lnTo>
                <a:lnTo>
                  <a:pt x="13982" y="228"/>
                </a:lnTo>
                <a:lnTo>
                  <a:pt x="14770" y="139"/>
                </a:lnTo>
                <a:lnTo>
                  <a:pt x="15532" y="50"/>
                </a:lnTo>
                <a:lnTo>
                  <a:pt x="16459" y="0"/>
                </a:lnTo>
                <a:lnTo>
                  <a:pt x="17551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3520559" y="2159109"/>
            <a:ext cx="1287970" cy="96926"/>
          </a:xfrm>
          <a:custGeom>
            <a:avLst/>
            <a:gdLst/>
            <a:ahLst/>
            <a:cxnLst/>
            <a:rect l="l" t="t" r="r" b="b"/>
            <a:pathLst>
              <a:path w="1287970" h="96926">
                <a:moveTo>
                  <a:pt x="597827" y="32537"/>
                </a:moveTo>
                <a:lnTo>
                  <a:pt x="596430" y="30733"/>
                </a:lnTo>
                <a:lnTo>
                  <a:pt x="593788" y="30429"/>
                </a:lnTo>
                <a:lnTo>
                  <a:pt x="590257" y="30530"/>
                </a:lnTo>
                <a:lnTo>
                  <a:pt x="587667" y="32537"/>
                </a:lnTo>
                <a:lnTo>
                  <a:pt x="587667" y="93929"/>
                </a:lnTo>
                <a:lnTo>
                  <a:pt x="587908" y="94856"/>
                </a:lnTo>
                <a:lnTo>
                  <a:pt x="590537" y="95910"/>
                </a:lnTo>
                <a:lnTo>
                  <a:pt x="593255" y="96050"/>
                </a:lnTo>
                <a:lnTo>
                  <a:pt x="596049" y="95910"/>
                </a:lnTo>
                <a:lnTo>
                  <a:pt x="598919" y="93929"/>
                </a:lnTo>
                <a:lnTo>
                  <a:pt x="598919" y="51028"/>
                </a:lnTo>
                <a:lnTo>
                  <a:pt x="602005" y="47167"/>
                </a:lnTo>
                <a:lnTo>
                  <a:pt x="604875" y="44234"/>
                </a:lnTo>
                <a:lnTo>
                  <a:pt x="607517" y="42227"/>
                </a:lnTo>
                <a:lnTo>
                  <a:pt x="610158" y="40220"/>
                </a:lnTo>
                <a:lnTo>
                  <a:pt x="612775" y="39230"/>
                </a:lnTo>
                <a:lnTo>
                  <a:pt x="617448" y="39230"/>
                </a:lnTo>
                <a:lnTo>
                  <a:pt x="620776" y="40449"/>
                </a:lnTo>
                <a:lnTo>
                  <a:pt x="623557" y="42456"/>
                </a:lnTo>
                <a:lnTo>
                  <a:pt x="625563" y="45542"/>
                </a:lnTo>
                <a:lnTo>
                  <a:pt x="626821" y="49529"/>
                </a:lnTo>
                <a:lnTo>
                  <a:pt x="627570" y="54025"/>
                </a:lnTo>
                <a:lnTo>
                  <a:pt x="627570" y="93929"/>
                </a:lnTo>
                <a:lnTo>
                  <a:pt x="627799" y="94856"/>
                </a:lnTo>
                <a:lnTo>
                  <a:pt x="630466" y="95910"/>
                </a:lnTo>
                <a:lnTo>
                  <a:pt x="633158" y="96050"/>
                </a:lnTo>
                <a:lnTo>
                  <a:pt x="635889" y="95910"/>
                </a:lnTo>
                <a:lnTo>
                  <a:pt x="638822" y="93929"/>
                </a:lnTo>
                <a:lnTo>
                  <a:pt x="638822" y="51028"/>
                </a:lnTo>
                <a:lnTo>
                  <a:pt x="641959" y="47167"/>
                </a:lnTo>
                <a:lnTo>
                  <a:pt x="644829" y="44234"/>
                </a:lnTo>
                <a:lnTo>
                  <a:pt x="647446" y="42227"/>
                </a:lnTo>
                <a:lnTo>
                  <a:pt x="650062" y="40220"/>
                </a:lnTo>
                <a:lnTo>
                  <a:pt x="652665" y="39230"/>
                </a:lnTo>
                <a:lnTo>
                  <a:pt x="657352" y="39230"/>
                </a:lnTo>
                <a:lnTo>
                  <a:pt x="660717" y="40449"/>
                </a:lnTo>
                <a:lnTo>
                  <a:pt x="663536" y="42456"/>
                </a:lnTo>
                <a:lnTo>
                  <a:pt x="665543" y="45542"/>
                </a:lnTo>
                <a:lnTo>
                  <a:pt x="666724" y="49529"/>
                </a:lnTo>
                <a:lnTo>
                  <a:pt x="667397" y="54025"/>
                </a:lnTo>
                <a:lnTo>
                  <a:pt x="667397" y="93929"/>
                </a:lnTo>
                <a:lnTo>
                  <a:pt x="667677" y="94856"/>
                </a:lnTo>
                <a:lnTo>
                  <a:pt x="670344" y="95910"/>
                </a:lnTo>
                <a:lnTo>
                  <a:pt x="673138" y="96050"/>
                </a:lnTo>
                <a:lnTo>
                  <a:pt x="675855" y="95910"/>
                </a:lnTo>
                <a:lnTo>
                  <a:pt x="678726" y="93929"/>
                </a:lnTo>
                <a:lnTo>
                  <a:pt x="678726" y="51663"/>
                </a:lnTo>
                <a:lnTo>
                  <a:pt x="678383" y="48374"/>
                </a:lnTo>
                <a:lnTo>
                  <a:pt x="677672" y="45262"/>
                </a:lnTo>
                <a:lnTo>
                  <a:pt x="676960" y="42151"/>
                </a:lnTo>
                <a:lnTo>
                  <a:pt x="675792" y="39433"/>
                </a:lnTo>
                <a:lnTo>
                  <a:pt x="674128" y="37109"/>
                </a:lnTo>
                <a:lnTo>
                  <a:pt x="670293" y="32931"/>
                </a:lnTo>
                <a:lnTo>
                  <a:pt x="667613" y="31559"/>
                </a:lnTo>
                <a:lnTo>
                  <a:pt x="664921" y="30162"/>
                </a:lnTo>
                <a:lnTo>
                  <a:pt x="661606" y="29463"/>
                </a:lnTo>
                <a:lnTo>
                  <a:pt x="657656" y="29463"/>
                </a:lnTo>
                <a:lnTo>
                  <a:pt x="654380" y="29692"/>
                </a:lnTo>
                <a:lnTo>
                  <a:pt x="651154" y="30543"/>
                </a:lnTo>
                <a:lnTo>
                  <a:pt x="647788" y="32194"/>
                </a:lnTo>
                <a:lnTo>
                  <a:pt x="644309" y="34404"/>
                </a:lnTo>
                <a:lnTo>
                  <a:pt x="640626" y="37490"/>
                </a:lnTo>
                <a:lnTo>
                  <a:pt x="636651" y="41617"/>
                </a:lnTo>
                <a:lnTo>
                  <a:pt x="635012" y="38150"/>
                </a:lnTo>
                <a:lnTo>
                  <a:pt x="632815" y="35191"/>
                </a:lnTo>
                <a:lnTo>
                  <a:pt x="629958" y="32842"/>
                </a:lnTo>
                <a:lnTo>
                  <a:pt x="626618" y="30949"/>
                </a:lnTo>
                <a:lnTo>
                  <a:pt x="622579" y="29768"/>
                </a:lnTo>
                <a:lnTo>
                  <a:pt x="617740" y="29463"/>
                </a:lnTo>
                <a:lnTo>
                  <a:pt x="614426" y="29463"/>
                </a:lnTo>
                <a:lnTo>
                  <a:pt x="611136" y="30365"/>
                </a:lnTo>
                <a:lnTo>
                  <a:pt x="607885" y="32169"/>
                </a:lnTo>
                <a:lnTo>
                  <a:pt x="604634" y="33959"/>
                </a:lnTo>
                <a:lnTo>
                  <a:pt x="601281" y="36791"/>
                </a:lnTo>
                <a:lnTo>
                  <a:pt x="597827" y="40652"/>
                </a:lnTo>
                <a:lnTo>
                  <a:pt x="597827" y="32537"/>
                </a:lnTo>
                <a:close/>
              </a:path>
              <a:path w="1287970" h="96926">
                <a:moveTo>
                  <a:pt x="770864" y="32537"/>
                </a:moveTo>
                <a:lnTo>
                  <a:pt x="769467" y="30733"/>
                </a:lnTo>
                <a:lnTo>
                  <a:pt x="766826" y="30429"/>
                </a:lnTo>
                <a:lnTo>
                  <a:pt x="763295" y="30530"/>
                </a:lnTo>
                <a:lnTo>
                  <a:pt x="760704" y="32537"/>
                </a:lnTo>
                <a:lnTo>
                  <a:pt x="760704" y="93929"/>
                </a:lnTo>
                <a:lnTo>
                  <a:pt x="760945" y="94856"/>
                </a:lnTo>
                <a:lnTo>
                  <a:pt x="763574" y="95910"/>
                </a:lnTo>
                <a:lnTo>
                  <a:pt x="766292" y="96050"/>
                </a:lnTo>
                <a:lnTo>
                  <a:pt x="769086" y="95910"/>
                </a:lnTo>
                <a:lnTo>
                  <a:pt x="771956" y="93929"/>
                </a:lnTo>
                <a:lnTo>
                  <a:pt x="771956" y="51028"/>
                </a:lnTo>
                <a:lnTo>
                  <a:pt x="775042" y="47167"/>
                </a:lnTo>
                <a:lnTo>
                  <a:pt x="778002" y="44234"/>
                </a:lnTo>
                <a:lnTo>
                  <a:pt x="780821" y="42227"/>
                </a:lnTo>
                <a:lnTo>
                  <a:pt x="783640" y="40220"/>
                </a:lnTo>
                <a:lnTo>
                  <a:pt x="786460" y="39230"/>
                </a:lnTo>
                <a:lnTo>
                  <a:pt x="789279" y="39230"/>
                </a:lnTo>
                <a:lnTo>
                  <a:pt x="793381" y="39636"/>
                </a:lnTo>
                <a:lnTo>
                  <a:pt x="796709" y="41274"/>
                </a:lnTo>
                <a:lnTo>
                  <a:pt x="799109" y="44005"/>
                </a:lnTo>
                <a:lnTo>
                  <a:pt x="800950" y="47396"/>
                </a:lnTo>
                <a:lnTo>
                  <a:pt x="802030" y="51663"/>
                </a:lnTo>
                <a:lnTo>
                  <a:pt x="802297" y="54482"/>
                </a:lnTo>
                <a:lnTo>
                  <a:pt x="802297" y="93929"/>
                </a:lnTo>
                <a:lnTo>
                  <a:pt x="802576" y="94856"/>
                </a:lnTo>
                <a:lnTo>
                  <a:pt x="805180" y="95910"/>
                </a:lnTo>
                <a:lnTo>
                  <a:pt x="807974" y="96050"/>
                </a:lnTo>
                <a:lnTo>
                  <a:pt x="810704" y="95910"/>
                </a:lnTo>
                <a:lnTo>
                  <a:pt x="813562" y="93929"/>
                </a:lnTo>
                <a:lnTo>
                  <a:pt x="813562" y="52120"/>
                </a:lnTo>
                <a:lnTo>
                  <a:pt x="813193" y="48374"/>
                </a:lnTo>
                <a:lnTo>
                  <a:pt x="812431" y="45262"/>
                </a:lnTo>
                <a:lnTo>
                  <a:pt x="811695" y="42151"/>
                </a:lnTo>
                <a:lnTo>
                  <a:pt x="810450" y="39433"/>
                </a:lnTo>
                <a:lnTo>
                  <a:pt x="808723" y="37109"/>
                </a:lnTo>
                <a:lnTo>
                  <a:pt x="804735" y="32931"/>
                </a:lnTo>
                <a:lnTo>
                  <a:pt x="801928" y="31559"/>
                </a:lnTo>
                <a:lnTo>
                  <a:pt x="799134" y="30162"/>
                </a:lnTo>
                <a:lnTo>
                  <a:pt x="795693" y="29463"/>
                </a:lnTo>
                <a:lnTo>
                  <a:pt x="788098" y="29463"/>
                </a:lnTo>
                <a:lnTo>
                  <a:pt x="784631" y="30365"/>
                </a:lnTo>
                <a:lnTo>
                  <a:pt x="781189" y="32169"/>
                </a:lnTo>
                <a:lnTo>
                  <a:pt x="777760" y="33959"/>
                </a:lnTo>
                <a:lnTo>
                  <a:pt x="774319" y="36791"/>
                </a:lnTo>
                <a:lnTo>
                  <a:pt x="770864" y="40652"/>
                </a:lnTo>
                <a:lnTo>
                  <a:pt x="770864" y="32537"/>
                </a:lnTo>
                <a:close/>
              </a:path>
              <a:path w="1287970" h="96926">
                <a:moveTo>
                  <a:pt x="1173949" y="35267"/>
                </a:moveTo>
                <a:lnTo>
                  <a:pt x="1194828" y="93586"/>
                </a:lnTo>
                <a:lnTo>
                  <a:pt x="1195578" y="94754"/>
                </a:lnTo>
                <a:lnTo>
                  <a:pt x="1198206" y="95821"/>
                </a:lnTo>
                <a:lnTo>
                  <a:pt x="1201178" y="96050"/>
                </a:lnTo>
                <a:lnTo>
                  <a:pt x="1205026" y="96011"/>
                </a:lnTo>
                <a:lnTo>
                  <a:pt x="1207604" y="95745"/>
                </a:lnTo>
                <a:lnTo>
                  <a:pt x="1210246" y="93586"/>
                </a:lnTo>
                <a:lnTo>
                  <a:pt x="1231188" y="35267"/>
                </a:lnTo>
                <a:lnTo>
                  <a:pt x="1231646" y="31737"/>
                </a:lnTo>
                <a:lnTo>
                  <a:pt x="1229067" y="30492"/>
                </a:lnTo>
                <a:lnTo>
                  <a:pt x="1223505" y="30530"/>
                </a:lnTo>
                <a:lnTo>
                  <a:pt x="1220279" y="32613"/>
                </a:lnTo>
                <a:lnTo>
                  <a:pt x="1203147" y="83223"/>
                </a:lnTo>
                <a:lnTo>
                  <a:pt x="1202677" y="83223"/>
                </a:lnTo>
                <a:lnTo>
                  <a:pt x="1185354" y="32613"/>
                </a:lnTo>
                <a:lnTo>
                  <a:pt x="1184554" y="31305"/>
                </a:lnTo>
                <a:lnTo>
                  <a:pt x="1181963" y="30530"/>
                </a:lnTo>
                <a:lnTo>
                  <a:pt x="1176172" y="30492"/>
                </a:lnTo>
                <a:lnTo>
                  <a:pt x="1173276" y="32715"/>
                </a:lnTo>
                <a:lnTo>
                  <a:pt x="1173949" y="35267"/>
                </a:lnTo>
                <a:close/>
              </a:path>
              <a:path w="1287970" h="96926">
                <a:moveTo>
                  <a:pt x="561517" y="95503"/>
                </a:moveTo>
                <a:lnTo>
                  <a:pt x="564388" y="96050"/>
                </a:lnTo>
                <a:lnTo>
                  <a:pt x="567728" y="95973"/>
                </a:lnTo>
                <a:lnTo>
                  <a:pt x="570420" y="94005"/>
                </a:lnTo>
                <a:lnTo>
                  <a:pt x="570420" y="48767"/>
                </a:lnTo>
                <a:lnTo>
                  <a:pt x="569976" y="45427"/>
                </a:lnTo>
                <a:lnTo>
                  <a:pt x="569112" y="42570"/>
                </a:lnTo>
                <a:lnTo>
                  <a:pt x="568248" y="39700"/>
                </a:lnTo>
                <a:lnTo>
                  <a:pt x="564959" y="35369"/>
                </a:lnTo>
                <a:lnTo>
                  <a:pt x="560539" y="31978"/>
                </a:lnTo>
                <a:lnTo>
                  <a:pt x="557453" y="30975"/>
                </a:lnTo>
                <a:lnTo>
                  <a:pt x="554355" y="29971"/>
                </a:lnTo>
                <a:lnTo>
                  <a:pt x="550608" y="29463"/>
                </a:lnTo>
                <a:lnTo>
                  <a:pt x="543826" y="29463"/>
                </a:lnTo>
                <a:lnTo>
                  <a:pt x="539178" y="30124"/>
                </a:lnTo>
                <a:lnTo>
                  <a:pt x="534708" y="31089"/>
                </a:lnTo>
                <a:lnTo>
                  <a:pt x="530809" y="32410"/>
                </a:lnTo>
                <a:lnTo>
                  <a:pt x="527570" y="33947"/>
                </a:lnTo>
                <a:lnTo>
                  <a:pt x="524408" y="36017"/>
                </a:lnTo>
                <a:lnTo>
                  <a:pt x="523074" y="38557"/>
                </a:lnTo>
                <a:lnTo>
                  <a:pt x="523049" y="41897"/>
                </a:lnTo>
                <a:lnTo>
                  <a:pt x="524014" y="44500"/>
                </a:lnTo>
                <a:lnTo>
                  <a:pt x="526618" y="44627"/>
                </a:lnTo>
                <a:lnTo>
                  <a:pt x="530250" y="42583"/>
                </a:lnTo>
                <a:lnTo>
                  <a:pt x="533565" y="40982"/>
                </a:lnTo>
                <a:lnTo>
                  <a:pt x="537692" y="39598"/>
                </a:lnTo>
                <a:lnTo>
                  <a:pt x="542404" y="38607"/>
                </a:lnTo>
                <a:lnTo>
                  <a:pt x="547763" y="38607"/>
                </a:lnTo>
                <a:lnTo>
                  <a:pt x="549948" y="38925"/>
                </a:lnTo>
                <a:lnTo>
                  <a:pt x="553491" y="40144"/>
                </a:lnTo>
                <a:lnTo>
                  <a:pt x="556056" y="42265"/>
                </a:lnTo>
                <a:lnTo>
                  <a:pt x="557974" y="44983"/>
                </a:lnTo>
                <a:lnTo>
                  <a:pt x="558965" y="48615"/>
                </a:lnTo>
                <a:lnTo>
                  <a:pt x="559231" y="53073"/>
                </a:lnTo>
                <a:lnTo>
                  <a:pt x="559231" y="57848"/>
                </a:lnTo>
                <a:lnTo>
                  <a:pt x="545998" y="57848"/>
                </a:lnTo>
                <a:lnTo>
                  <a:pt x="541693" y="58267"/>
                </a:lnTo>
                <a:lnTo>
                  <a:pt x="537870" y="59105"/>
                </a:lnTo>
                <a:lnTo>
                  <a:pt x="534047" y="59943"/>
                </a:lnTo>
                <a:lnTo>
                  <a:pt x="531876" y="74180"/>
                </a:lnTo>
                <a:lnTo>
                  <a:pt x="533298" y="71323"/>
                </a:lnTo>
                <a:lnTo>
                  <a:pt x="535901" y="69075"/>
                </a:lnTo>
                <a:lnTo>
                  <a:pt x="539280" y="67271"/>
                </a:lnTo>
                <a:lnTo>
                  <a:pt x="543826" y="66230"/>
                </a:lnTo>
                <a:lnTo>
                  <a:pt x="546519" y="65963"/>
                </a:lnTo>
                <a:lnTo>
                  <a:pt x="559231" y="65963"/>
                </a:lnTo>
                <a:lnTo>
                  <a:pt x="559231" y="78993"/>
                </a:lnTo>
                <a:lnTo>
                  <a:pt x="556450" y="82092"/>
                </a:lnTo>
                <a:lnTo>
                  <a:pt x="553796" y="84378"/>
                </a:lnTo>
                <a:lnTo>
                  <a:pt x="548754" y="87388"/>
                </a:lnTo>
                <a:lnTo>
                  <a:pt x="546011" y="88137"/>
                </a:lnTo>
                <a:lnTo>
                  <a:pt x="539419" y="88137"/>
                </a:lnTo>
                <a:lnTo>
                  <a:pt x="536587" y="87185"/>
                </a:lnTo>
                <a:lnTo>
                  <a:pt x="532536" y="83413"/>
                </a:lnTo>
                <a:lnTo>
                  <a:pt x="531533" y="80873"/>
                </a:lnTo>
                <a:lnTo>
                  <a:pt x="530821" y="61213"/>
                </a:lnTo>
                <a:lnTo>
                  <a:pt x="528180" y="62890"/>
                </a:lnTo>
                <a:lnTo>
                  <a:pt x="525538" y="64579"/>
                </a:lnTo>
                <a:lnTo>
                  <a:pt x="523519" y="66687"/>
                </a:lnTo>
                <a:lnTo>
                  <a:pt x="522109" y="69240"/>
                </a:lnTo>
                <a:lnTo>
                  <a:pt x="520712" y="71780"/>
                </a:lnTo>
                <a:lnTo>
                  <a:pt x="520001" y="74790"/>
                </a:lnTo>
                <a:lnTo>
                  <a:pt x="520001" y="81203"/>
                </a:lnTo>
                <a:lnTo>
                  <a:pt x="520509" y="83832"/>
                </a:lnTo>
                <a:lnTo>
                  <a:pt x="522554" y="88468"/>
                </a:lnTo>
                <a:lnTo>
                  <a:pt x="525830" y="92024"/>
                </a:lnTo>
                <a:lnTo>
                  <a:pt x="529894" y="94830"/>
                </a:lnTo>
                <a:lnTo>
                  <a:pt x="532511" y="95669"/>
                </a:lnTo>
                <a:lnTo>
                  <a:pt x="535127" y="96507"/>
                </a:lnTo>
                <a:lnTo>
                  <a:pt x="538060" y="96926"/>
                </a:lnTo>
                <a:lnTo>
                  <a:pt x="544969" y="96926"/>
                </a:lnTo>
                <a:lnTo>
                  <a:pt x="548449" y="96138"/>
                </a:lnTo>
                <a:lnTo>
                  <a:pt x="551751" y="94538"/>
                </a:lnTo>
                <a:lnTo>
                  <a:pt x="555053" y="92951"/>
                </a:lnTo>
                <a:lnTo>
                  <a:pt x="558038" y="90728"/>
                </a:lnTo>
                <a:lnTo>
                  <a:pt x="560730" y="87858"/>
                </a:lnTo>
                <a:lnTo>
                  <a:pt x="560730" y="94005"/>
                </a:lnTo>
                <a:lnTo>
                  <a:pt x="561517" y="95503"/>
                </a:lnTo>
                <a:close/>
              </a:path>
              <a:path w="1287970" h="96926">
                <a:moveTo>
                  <a:pt x="1279067" y="95503"/>
                </a:moveTo>
                <a:lnTo>
                  <a:pt x="1281938" y="96050"/>
                </a:lnTo>
                <a:lnTo>
                  <a:pt x="1285278" y="95973"/>
                </a:lnTo>
                <a:lnTo>
                  <a:pt x="1287970" y="94005"/>
                </a:lnTo>
                <a:lnTo>
                  <a:pt x="1287970" y="48767"/>
                </a:lnTo>
                <a:lnTo>
                  <a:pt x="1287526" y="45427"/>
                </a:lnTo>
                <a:lnTo>
                  <a:pt x="1286662" y="42570"/>
                </a:lnTo>
                <a:lnTo>
                  <a:pt x="1285798" y="39700"/>
                </a:lnTo>
                <a:lnTo>
                  <a:pt x="1282509" y="35369"/>
                </a:lnTo>
                <a:lnTo>
                  <a:pt x="1278089" y="31978"/>
                </a:lnTo>
                <a:lnTo>
                  <a:pt x="1275003" y="30975"/>
                </a:lnTo>
                <a:lnTo>
                  <a:pt x="1271905" y="29971"/>
                </a:lnTo>
                <a:lnTo>
                  <a:pt x="1268158" y="29463"/>
                </a:lnTo>
                <a:lnTo>
                  <a:pt x="1261376" y="29463"/>
                </a:lnTo>
                <a:lnTo>
                  <a:pt x="1256728" y="30124"/>
                </a:lnTo>
                <a:lnTo>
                  <a:pt x="1252258" y="31089"/>
                </a:lnTo>
                <a:lnTo>
                  <a:pt x="1248359" y="32410"/>
                </a:lnTo>
                <a:lnTo>
                  <a:pt x="1245120" y="33947"/>
                </a:lnTo>
                <a:lnTo>
                  <a:pt x="1241958" y="36017"/>
                </a:lnTo>
                <a:lnTo>
                  <a:pt x="1240624" y="38557"/>
                </a:lnTo>
                <a:lnTo>
                  <a:pt x="1240599" y="41897"/>
                </a:lnTo>
                <a:lnTo>
                  <a:pt x="1241564" y="44500"/>
                </a:lnTo>
                <a:lnTo>
                  <a:pt x="1244168" y="44627"/>
                </a:lnTo>
                <a:lnTo>
                  <a:pt x="1247800" y="42583"/>
                </a:lnTo>
                <a:lnTo>
                  <a:pt x="1251115" y="40982"/>
                </a:lnTo>
                <a:lnTo>
                  <a:pt x="1255255" y="39598"/>
                </a:lnTo>
                <a:lnTo>
                  <a:pt x="1259954" y="38607"/>
                </a:lnTo>
                <a:lnTo>
                  <a:pt x="1265313" y="38607"/>
                </a:lnTo>
                <a:lnTo>
                  <a:pt x="1267485" y="38925"/>
                </a:lnTo>
                <a:lnTo>
                  <a:pt x="1271041" y="40144"/>
                </a:lnTo>
                <a:lnTo>
                  <a:pt x="1273606" y="42265"/>
                </a:lnTo>
                <a:lnTo>
                  <a:pt x="1275524" y="44983"/>
                </a:lnTo>
                <a:lnTo>
                  <a:pt x="1276515" y="48615"/>
                </a:lnTo>
                <a:lnTo>
                  <a:pt x="1276781" y="53073"/>
                </a:lnTo>
                <a:lnTo>
                  <a:pt x="1276781" y="57848"/>
                </a:lnTo>
                <a:lnTo>
                  <a:pt x="1263548" y="57848"/>
                </a:lnTo>
                <a:lnTo>
                  <a:pt x="1259243" y="58267"/>
                </a:lnTo>
                <a:lnTo>
                  <a:pt x="1255420" y="59105"/>
                </a:lnTo>
                <a:lnTo>
                  <a:pt x="1251597" y="59943"/>
                </a:lnTo>
                <a:lnTo>
                  <a:pt x="1249426" y="74180"/>
                </a:lnTo>
                <a:lnTo>
                  <a:pt x="1250848" y="71323"/>
                </a:lnTo>
                <a:lnTo>
                  <a:pt x="1253451" y="69075"/>
                </a:lnTo>
                <a:lnTo>
                  <a:pt x="1256842" y="67271"/>
                </a:lnTo>
                <a:lnTo>
                  <a:pt x="1261376" y="66230"/>
                </a:lnTo>
                <a:lnTo>
                  <a:pt x="1264069" y="65963"/>
                </a:lnTo>
                <a:lnTo>
                  <a:pt x="1276781" y="65963"/>
                </a:lnTo>
                <a:lnTo>
                  <a:pt x="1276781" y="78993"/>
                </a:lnTo>
                <a:lnTo>
                  <a:pt x="1274000" y="82092"/>
                </a:lnTo>
                <a:lnTo>
                  <a:pt x="1271346" y="84378"/>
                </a:lnTo>
                <a:lnTo>
                  <a:pt x="1266304" y="87388"/>
                </a:lnTo>
                <a:lnTo>
                  <a:pt x="1263561" y="88137"/>
                </a:lnTo>
                <a:lnTo>
                  <a:pt x="1256969" y="88137"/>
                </a:lnTo>
                <a:lnTo>
                  <a:pt x="1254137" y="87185"/>
                </a:lnTo>
                <a:lnTo>
                  <a:pt x="1250086" y="83413"/>
                </a:lnTo>
                <a:lnTo>
                  <a:pt x="1249083" y="80873"/>
                </a:lnTo>
                <a:lnTo>
                  <a:pt x="1248371" y="61213"/>
                </a:lnTo>
                <a:lnTo>
                  <a:pt x="1245730" y="62890"/>
                </a:lnTo>
                <a:lnTo>
                  <a:pt x="1243088" y="64579"/>
                </a:lnTo>
                <a:lnTo>
                  <a:pt x="1241069" y="66687"/>
                </a:lnTo>
                <a:lnTo>
                  <a:pt x="1239659" y="69240"/>
                </a:lnTo>
                <a:lnTo>
                  <a:pt x="1238262" y="71780"/>
                </a:lnTo>
                <a:lnTo>
                  <a:pt x="1237551" y="74790"/>
                </a:lnTo>
                <a:lnTo>
                  <a:pt x="1237551" y="81203"/>
                </a:lnTo>
                <a:lnTo>
                  <a:pt x="1238059" y="83832"/>
                </a:lnTo>
                <a:lnTo>
                  <a:pt x="1240104" y="88468"/>
                </a:lnTo>
                <a:lnTo>
                  <a:pt x="1243380" y="92024"/>
                </a:lnTo>
                <a:lnTo>
                  <a:pt x="1247444" y="94830"/>
                </a:lnTo>
                <a:lnTo>
                  <a:pt x="1250061" y="95669"/>
                </a:lnTo>
                <a:lnTo>
                  <a:pt x="1252677" y="96507"/>
                </a:lnTo>
                <a:lnTo>
                  <a:pt x="1255610" y="96926"/>
                </a:lnTo>
                <a:lnTo>
                  <a:pt x="1262519" y="96926"/>
                </a:lnTo>
                <a:lnTo>
                  <a:pt x="1265999" y="96138"/>
                </a:lnTo>
                <a:lnTo>
                  <a:pt x="1269301" y="94538"/>
                </a:lnTo>
                <a:lnTo>
                  <a:pt x="1272603" y="92951"/>
                </a:lnTo>
                <a:lnTo>
                  <a:pt x="1275588" y="90728"/>
                </a:lnTo>
                <a:lnTo>
                  <a:pt x="1278280" y="87858"/>
                </a:lnTo>
                <a:lnTo>
                  <a:pt x="1278280" y="94005"/>
                </a:lnTo>
                <a:lnTo>
                  <a:pt x="1279067" y="95503"/>
                </a:lnTo>
                <a:close/>
              </a:path>
              <a:path w="1287970" h="96926">
                <a:moveTo>
                  <a:pt x="1248371" y="61213"/>
                </a:moveTo>
                <a:lnTo>
                  <a:pt x="1249083" y="80873"/>
                </a:lnTo>
                <a:lnTo>
                  <a:pt x="1249083" y="77698"/>
                </a:lnTo>
                <a:lnTo>
                  <a:pt x="1249426" y="74180"/>
                </a:lnTo>
                <a:lnTo>
                  <a:pt x="1251597" y="59943"/>
                </a:lnTo>
                <a:lnTo>
                  <a:pt x="1248371" y="61213"/>
                </a:lnTo>
                <a:close/>
              </a:path>
              <a:path w="1287970" h="96926">
                <a:moveTo>
                  <a:pt x="530821" y="61213"/>
                </a:moveTo>
                <a:lnTo>
                  <a:pt x="531533" y="80873"/>
                </a:lnTo>
                <a:lnTo>
                  <a:pt x="531533" y="77698"/>
                </a:lnTo>
                <a:lnTo>
                  <a:pt x="531876" y="74180"/>
                </a:lnTo>
                <a:lnTo>
                  <a:pt x="534047" y="59943"/>
                </a:lnTo>
                <a:lnTo>
                  <a:pt x="530821" y="61213"/>
                </a:lnTo>
                <a:close/>
              </a:path>
              <a:path w="1287970" h="96926">
                <a:moveTo>
                  <a:pt x="290233" y="87452"/>
                </a:moveTo>
                <a:lnTo>
                  <a:pt x="283298" y="87452"/>
                </a:lnTo>
                <a:lnTo>
                  <a:pt x="280276" y="86804"/>
                </a:lnTo>
                <a:lnTo>
                  <a:pt x="281305" y="96926"/>
                </a:lnTo>
                <a:lnTo>
                  <a:pt x="291541" y="96926"/>
                </a:lnTo>
                <a:lnTo>
                  <a:pt x="296100" y="96088"/>
                </a:lnTo>
                <a:lnTo>
                  <a:pt x="300037" y="94373"/>
                </a:lnTo>
                <a:lnTo>
                  <a:pt x="303961" y="92671"/>
                </a:lnTo>
                <a:lnTo>
                  <a:pt x="307238" y="90296"/>
                </a:lnTo>
                <a:lnTo>
                  <a:pt x="309854" y="87248"/>
                </a:lnTo>
                <a:lnTo>
                  <a:pt x="312470" y="84200"/>
                </a:lnTo>
                <a:lnTo>
                  <a:pt x="314426" y="80568"/>
                </a:lnTo>
                <a:lnTo>
                  <a:pt x="315760" y="76365"/>
                </a:lnTo>
                <a:lnTo>
                  <a:pt x="317068" y="72161"/>
                </a:lnTo>
                <a:lnTo>
                  <a:pt x="317728" y="67551"/>
                </a:lnTo>
                <a:lnTo>
                  <a:pt x="317728" y="57416"/>
                </a:lnTo>
                <a:lnTo>
                  <a:pt x="317106" y="52793"/>
                </a:lnTo>
                <a:lnTo>
                  <a:pt x="315861" y="48704"/>
                </a:lnTo>
                <a:lnTo>
                  <a:pt x="314604" y="44615"/>
                </a:lnTo>
                <a:lnTo>
                  <a:pt x="312737" y="41135"/>
                </a:lnTo>
                <a:lnTo>
                  <a:pt x="310222" y="38265"/>
                </a:lnTo>
                <a:lnTo>
                  <a:pt x="307721" y="35407"/>
                </a:lnTo>
                <a:lnTo>
                  <a:pt x="304596" y="33223"/>
                </a:lnTo>
                <a:lnTo>
                  <a:pt x="300850" y="31724"/>
                </a:lnTo>
                <a:lnTo>
                  <a:pt x="297091" y="30225"/>
                </a:lnTo>
                <a:lnTo>
                  <a:pt x="292696" y="29463"/>
                </a:lnTo>
                <a:lnTo>
                  <a:pt x="282422" y="29463"/>
                </a:lnTo>
                <a:lnTo>
                  <a:pt x="277850" y="30314"/>
                </a:lnTo>
                <a:lnTo>
                  <a:pt x="273939" y="31991"/>
                </a:lnTo>
                <a:lnTo>
                  <a:pt x="270027" y="33680"/>
                </a:lnTo>
                <a:lnTo>
                  <a:pt x="266763" y="36042"/>
                </a:lnTo>
                <a:lnTo>
                  <a:pt x="264147" y="39090"/>
                </a:lnTo>
                <a:lnTo>
                  <a:pt x="261531" y="42138"/>
                </a:lnTo>
                <a:lnTo>
                  <a:pt x="259575" y="45758"/>
                </a:lnTo>
                <a:lnTo>
                  <a:pt x="258292" y="49974"/>
                </a:lnTo>
                <a:lnTo>
                  <a:pt x="256984" y="54178"/>
                </a:lnTo>
                <a:lnTo>
                  <a:pt x="256336" y="58788"/>
                </a:lnTo>
                <a:lnTo>
                  <a:pt x="256336" y="68960"/>
                </a:lnTo>
                <a:lnTo>
                  <a:pt x="256946" y="73609"/>
                </a:lnTo>
                <a:lnTo>
                  <a:pt x="258191" y="77698"/>
                </a:lnTo>
                <a:lnTo>
                  <a:pt x="259410" y="81787"/>
                </a:lnTo>
                <a:lnTo>
                  <a:pt x="261277" y="85267"/>
                </a:lnTo>
                <a:lnTo>
                  <a:pt x="263766" y="88137"/>
                </a:lnTo>
                <a:lnTo>
                  <a:pt x="266268" y="90995"/>
                </a:lnTo>
                <a:lnTo>
                  <a:pt x="269405" y="93179"/>
                </a:lnTo>
                <a:lnTo>
                  <a:pt x="268922" y="72516"/>
                </a:lnTo>
                <a:lnTo>
                  <a:pt x="268312" y="69557"/>
                </a:lnTo>
                <a:lnTo>
                  <a:pt x="268008" y="66395"/>
                </a:lnTo>
                <a:lnTo>
                  <a:pt x="268008" y="59524"/>
                </a:lnTo>
                <a:lnTo>
                  <a:pt x="268376" y="56299"/>
                </a:lnTo>
                <a:lnTo>
                  <a:pt x="269138" y="53339"/>
                </a:lnTo>
                <a:lnTo>
                  <a:pt x="269900" y="50393"/>
                </a:lnTo>
                <a:lnTo>
                  <a:pt x="271056" y="47828"/>
                </a:lnTo>
                <a:lnTo>
                  <a:pt x="272605" y="45669"/>
                </a:lnTo>
                <a:lnTo>
                  <a:pt x="276161" y="41846"/>
                </a:lnTo>
                <a:lnTo>
                  <a:pt x="280987" y="39471"/>
                </a:lnTo>
                <a:lnTo>
                  <a:pt x="283857" y="38887"/>
                </a:lnTo>
                <a:lnTo>
                  <a:pt x="290830" y="38887"/>
                </a:lnTo>
                <a:lnTo>
                  <a:pt x="293852" y="39535"/>
                </a:lnTo>
                <a:lnTo>
                  <a:pt x="296291" y="40830"/>
                </a:lnTo>
                <a:lnTo>
                  <a:pt x="300647" y="43891"/>
                </a:lnTo>
                <a:lnTo>
                  <a:pt x="303491" y="48348"/>
                </a:lnTo>
                <a:lnTo>
                  <a:pt x="304520" y="50939"/>
                </a:lnTo>
                <a:lnTo>
                  <a:pt x="305142" y="53886"/>
                </a:lnTo>
                <a:lnTo>
                  <a:pt x="305765" y="56845"/>
                </a:lnTo>
                <a:lnTo>
                  <a:pt x="306070" y="59982"/>
                </a:lnTo>
                <a:lnTo>
                  <a:pt x="306070" y="66852"/>
                </a:lnTo>
                <a:lnTo>
                  <a:pt x="305701" y="70103"/>
                </a:lnTo>
                <a:lnTo>
                  <a:pt x="304965" y="73063"/>
                </a:lnTo>
                <a:lnTo>
                  <a:pt x="304241" y="76022"/>
                </a:lnTo>
                <a:lnTo>
                  <a:pt x="301523" y="80695"/>
                </a:lnTo>
                <a:lnTo>
                  <a:pt x="297980" y="84493"/>
                </a:lnTo>
                <a:lnTo>
                  <a:pt x="293103" y="86867"/>
                </a:lnTo>
                <a:lnTo>
                  <a:pt x="290233" y="87452"/>
                </a:lnTo>
                <a:close/>
              </a:path>
              <a:path w="1287970" h="96926">
                <a:moveTo>
                  <a:pt x="270586" y="78054"/>
                </a:moveTo>
                <a:lnTo>
                  <a:pt x="269544" y="75476"/>
                </a:lnTo>
                <a:lnTo>
                  <a:pt x="268922" y="72516"/>
                </a:lnTo>
                <a:lnTo>
                  <a:pt x="269405" y="93179"/>
                </a:lnTo>
                <a:lnTo>
                  <a:pt x="273151" y="94678"/>
                </a:lnTo>
                <a:lnTo>
                  <a:pt x="276898" y="96177"/>
                </a:lnTo>
                <a:lnTo>
                  <a:pt x="281305" y="96926"/>
                </a:lnTo>
                <a:lnTo>
                  <a:pt x="280276" y="86804"/>
                </a:lnTo>
                <a:lnTo>
                  <a:pt x="277850" y="85509"/>
                </a:lnTo>
                <a:lnTo>
                  <a:pt x="273481" y="82461"/>
                </a:lnTo>
                <a:lnTo>
                  <a:pt x="270586" y="78054"/>
                </a:lnTo>
                <a:close/>
              </a:path>
              <a:path w="1287970" h="96926">
                <a:moveTo>
                  <a:pt x="150533" y="87452"/>
                </a:moveTo>
                <a:lnTo>
                  <a:pt x="143598" y="87452"/>
                </a:lnTo>
                <a:lnTo>
                  <a:pt x="140576" y="86804"/>
                </a:lnTo>
                <a:lnTo>
                  <a:pt x="141605" y="96926"/>
                </a:lnTo>
                <a:lnTo>
                  <a:pt x="151841" y="96926"/>
                </a:lnTo>
                <a:lnTo>
                  <a:pt x="156400" y="96088"/>
                </a:lnTo>
                <a:lnTo>
                  <a:pt x="160337" y="94373"/>
                </a:lnTo>
                <a:lnTo>
                  <a:pt x="164261" y="92671"/>
                </a:lnTo>
                <a:lnTo>
                  <a:pt x="167538" y="90296"/>
                </a:lnTo>
                <a:lnTo>
                  <a:pt x="170154" y="87248"/>
                </a:lnTo>
                <a:lnTo>
                  <a:pt x="172770" y="84200"/>
                </a:lnTo>
                <a:lnTo>
                  <a:pt x="174726" y="80568"/>
                </a:lnTo>
                <a:lnTo>
                  <a:pt x="176060" y="76365"/>
                </a:lnTo>
                <a:lnTo>
                  <a:pt x="177368" y="72161"/>
                </a:lnTo>
                <a:lnTo>
                  <a:pt x="178028" y="67551"/>
                </a:lnTo>
                <a:lnTo>
                  <a:pt x="178028" y="57416"/>
                </a:lnTo>
                <a:lnTo>
                  <a:pt x="177406" y="52793"/>
                </a:lnTo>
                <a:lnTo>
                  <a:pt x="176161" y="48704"/>
                </a:lnTo>
                <a:lnTo>
                  <a:pt x="174904" y="44615"/>
                </a:lnTo>
                <a:lnTo>
                  <a:pt x="173037" y="41135"/>
                </a:lnTo>
                <a:lnTo>
                  <a:pt x="170522" y="38265"/>
                </a:lnTo>
                <a:lnTo>
                  <a:pt x="168021" y="35407"/>
                </a:lnTo>
                <a:lnTo>
                  <a:pt x="164896" y="33223"/>
                </a:lnTo>
                <a:lnTo>
                  <a:pt x="161150" y="31724"/>
                </a:lnTo>
                <a:lnTo>
                  <a:pt x="157391" y="30225"/>
                </a:lnTo>
                <a:lnTo>
                  <a:pt x="152996" y="29463"/>
                </a:lnTo>
                <a:lnTo>
                  <a:pt x="142722" y="29463"/>
                </a:lnTo>
                <a:lnTo>
                  <a:pt x="138150" y="30314"/>
                </a:lnTo>
                <a:lnTo>
                  <a:pt x="134239" y="31991"/>
                </a:lnTo>
                <a:lnTo>
                  <a:pt x="130327" y="33680"/>
                </a:lnTo>
                <a:lnTo>
                  <a:pt x="127063" y="36042"/>
                </a:lnTo>
                <a:lnTo>
                  <a:pt x="124447" y="39090"/>
                </a:lnTo>
                <a:lnTo>
                  <a:pt x="121831" y="42138"/>
                </a:lnTo>
                <a:lnTo>
                  <a:pt x="119875" y="45758"/>
                </a:lnTo>
                <a:lnTo>
                  <a:pt x="118592" y="49974"/>
                </a:lnTo>
                <a:lnTo>
                  <a:pt x="117284" y="54178"/>
                </a:lnTo>
                <a:lnTo>
                  <a:pt x="116636" y="58788"/>
                </a:lnTo>
                <a:lnTo>
                  <a:pt x="116636" y="68960"/>
                </a:lnTo>
                <a:lnTo>
                  <a:pt x="117246" y="73609"/>
                </a:lnTo>
                <a:lnTo>
                  <a:pt x="118491" y="77698"/>
                </a:lnTo>
                <a:lnTo>
                  <a:pt x="119710" y="81787"/>
                </a:lnTo>
                <a:lnTo>
                  <a:pt x="121577" y="85267"/>
                </a:lnTo>
                <a:lnTo>
                  <a:pt x="124066" y="88137"/>
                </a:lnTo>
                <a:lnTo>
                  <a:pt x="126568" y="90995"/>
                </a:lnTo>
                <a:lnTo>
                  <a:pt x="129705" y="93179"/>
                </a:lnTo>
                <a:lnTo>
                  <a:pt x="129222" y="72516"/>
                </a:lnTo>
                <a:lnTo>
                  <a:pt x="128612" y="69557"/>
                </a:lnTo>
                <a:lnTo>
                  <a:pt x="128308" y="66395"/>
                </a:lnTo>
                <a:lnTo>
                  <a:pt x="128308" y="59524"/>
                </a:lnTo>
                <a:lnTo>
                  <a:pt x="128676" y="56299"/>
                </a:lnTo>
                <a:lnTo>
                  <a:pt x="129438" y="53339"/>
                </a:lnTo>
                <a:lnTo>
                  <a:pt x="130200" y="50393"/>
                </a:lnTo>
                <a:lnTo>
                  <a:pt x="131356" y="47828"/>
                </a:lnTo>
                <a:lnTo>
                  <a:pt x="132905" y="45669"/>
                </a:lnTo>
                <a:lnTo>
                  <a:pt x="136461" y="41846"/>
                </a:lnTo>
                <a:lnTo>
                  <a:pt x="141287" y="39471"/>
                </a:lnTo>
                <a:lnTo>
                  <a:pt x="144157" y="38887"/>
                </a:lnTo>
                <a:lnTo>
                  <a:pt x="151130" y="38887"/>
                </a:lnTo>
                <a:lnTo>
                  <a:pt x="154152" y="39535"/>
                </a:lnTo>
                <a:lnTo>
                  <a:pt x="156591" y="40830"/>
                </a:lnTo>
                <a:lnTo>
                  <a:pt x="160947" y="43891"/>
                </a:lnTo>
                <a:lnTo>
                  <a:pt x="163791" y="48348"/>
                </a:lnTo>
                <a:lnTo>
                  <a:pt x="164820" y="50939"/>
                </a:lnTo>
                <a:lnTo>
                  <a:pt x="165442" y="53886"/>
                </a:lnTo>
                <a:lnTo>
                  <a:pt x="166065" y="56845"/>
                </a:lnTo>
                <a:lnTo>
                  <a:pt x="166370" y="59982"/>
                </a:lnTo>
                <a:lnTo>
                  <a:pt x="166370" y="66852"/>
                </a:lnTo>
                <a:lnTo>
                  <a:pt x="166001" y="70103"/>
                </a:lnTo>
                <a:lnTo>
                  <a:pt x="165265" y="73063"/>
                </a:lnTo>
                <a:lnTo>
                  <a:pt x="164541" y="76022"/>
                </a:lnTo>
                <a:lnTo>
                  <a:pt x="161823" y="80695"/>
                </a:lnTo>
                <a:lnTo>
                  <a:pt x="158280" y="84493"/>
                </a:lnTo>
                <a:lnTo>
                  <a:pt x="153403" y="86867"/>
                </a:lnTo>
                <a:lnTo>
                  <a:pt x="150533" y="87452"/>
                </a:lnTo>
                <a:close/>
              </a:path>
              <a:path w="1287970" h="96926">
                <a:moveTo>
                  <a:pt x="130886" y="78054"/>
                </a:moveTo>
                <a:lnTo>
                  <a:pt x="129844" y="75476"/>
                </a:lnTo>
                <a:lnTo>
                  <a:pt x="129222" y="72516"/>
                </a:lnTo>
                <a:lnTo>
                  <a:pt x="129705" y="93179"/>
                </a:lnTo>
                <a:lnTo>
                  <a:pt x="133451" y="94678"/>
                </a:lnTo>
                <a:lnTo>
                  <a:pt x="137198" y="96177"/>
                </a:lnTo>
                <a:lnTo>
                  <a:pt x="141605" y="96926"/>
                </a:lnTo>
                <a:lnTo>
                  <a:pt x="140576" y="86804"/>
                </a:lnTo>
                <a:lnTo>
                  <a:pt x="138150" y="85509"/>
                </a:lnTo>
                <a:lnTo>
                  <a:pt x="133781" y="82461"/>
                </a:lnTo>
                <a:lnTo>
                  <a:pt x="130886" y="78054"/>
                </a:lnTo>
                <a:close/>
              </a:path>
              <a:path w="1287970" h="96926">
                <a:moveTo>
                  <a:pt x="1151470" y="94856"/>
                </a:moveTo>
                <a:lnTo>
                  <a:pt x="1154099" y="95910"/>
                </a:lnTo>
                <a:lnTo>
                  <a:pt x="1156817" y="96050"/>
                </a:lnTo>
                <a:lnTo>
                  <a:pt x="1159611" y="95910"/>
                </a:lnTo>
                <a:lnTo>
                  <a:pt x="1162481" y="93929"/>
                </a:lnTo>
                <a:lnTo>
                  <a:pt x="1162481" y="32537"/>
                </a:lnTo>
                <a:lnTo>
                  <a:pt x="1162202" y="31648"/>
                </a:lnTo>
                <a:lnTo>
                  <a:pt x="1159611" y="30556"/>
                </a:lnTo>
                <a:lnTo>
                  <a:pt x="1154099" y="30556"/>
                </a:lnTo>
                <a:lnTo>
                  <a:pt x="1151229" y="32537"/>
                </a:lnTo>
                <a:lnTo>
                  <a:pt x="1151229" y="93929"/>
                </a:lnTo>
                <a:lnTo>
                  <a:pt x="1151470" y="94856"/>
                </a:lnTo>
                <a:close/>
              </a:path>
              <a:path w="1287970" h="96926">
                <a:moveTo>
                  <a:pt x="437095" y="94856"/>
                </a:moveTo>
                <a:lnTo>
                  <a:pt x="439724" y="95910"/>
                </a:lnTo>
                <a:lnTo>
                  <a:pt x="442442" y="96050"/>
                </a:lnTo>
                <a:lnTo>
                  <a:pt x="445236" y="95910"/>
                </a:lnTo>
                <a:lnTo>
                  <a:pt x="448106" y="93929"/>
                </a:lnTo>
                <a:lnTo>
                  <a:pt x="448106" y="32537"/>
                </a:lnTo>
                <a:lnTo>
                  <a:pt x="447827" y="31648"/>
                </a:lnTo>
                <a:lnTo>
                  <a:pt x="445236" y="30556"/>
                </a:lnTo>
                <a:lnTo>
                  <a:pt x="439724" y="30556"/>
                </a:lnTo>
                <a:lnTo>
                  <a:pt x="436854" y="32537"/>
                </a:lnTo>
                <a:lnTo>
                  <a:pt x="436854" y="93929"/>
                </a:lnTo>
                <a:lnTo>
                  <a:pt x="437095" y="94856"/>
                </a:lnTo>
                <a:close/>
              </a:path>
              <a:path w="1287970" h="96926">
                <a:moveTo>
                  <a:pt x="1057059" y="55460"/>
                </a:moveTo>
                <a:lnTo>
                  <a:pt x="1058494" y="49428"/>
                </a:lnTo>
                <a:lnTo>
                  <a:pt x="1061389" y="45262"/>
                </a:lnTo>
                <a:lnTo>
                  <a:pt x="1064272" y="41097"/>
                </a:lnTo>
                <a:lnTo>
                  <a:pt x="1068438" y="39014"/>
                </a:lnTo>
                <a:lnTo>
                  <a:pt x="1076477" y="39014"/>
                </a:lnTo>
                <a:lnTo>
                  <a:pt x="1080693" y="40144"/>
                </a:lnTo>
                <a:lnTo>
                  <a:pt x="1084287" y="41719"/>
                </a:lnTo>
                <a:lnTo>
                  <a:pt x="1087005" y="43548"/>
                </a:lnTo>
                <a:lnTo>
                  <a:pt x="1089901" y="45872"/>
                </a:lnTo>
                <a:lnTo>
                  <a:pt x="1092466" y="45897"/>
                </a:lnTo>
                <a:lnTo>
                  <a:pt x="1093482" y="43243"/>
                </a:lnTo>
                <a:lnTo>
                  <a:pt x="1093482" y="40652"/>
                </a:lnTo>
                <a:lnTo>
                  <a:pt x="1093139" y="37960"/>
                </a:lnTo>
                <a:lnTo>
                  <a:pt x="1090955" y="35001"/>
                </a:lnTo>
                <a:lnTo>
                  <a:pt x="1087678" y="32791"/>
                </a:lnTo>
                <a:lnTo>
                  <a:pt x="1084757" y="31521"/>
                </a:lnTo>
                <a:lnTo>
                  <a:pt x="1081519" y="30454"/>
                </a:lnTo>
                <a:lnTo>
                  <a:pt x="1077836" y="29717"/>
                </a:lnTo>
                <a:lnTo>
                  <a:pt x="1073975" y="29540"/>
                </a:lnTo>
                <a:lnTo>
                  <a:pt x="1069936" y="29540"/>
                </a:lnTo>
                <a:lnTo>
                  <a:pt x="1066165" y="30213"/>
                </a:lnTo>
                <a:lnTo>
                  <a:pt x="1062685" y="31559"/>
                </a:lnTo>
                <a:lnTo>
                  <a:pt x="1059205" y="32892"/>
                </a:lnTo>
                <a:lnTo>
                  <a:pt x="1056182" y="34950"/>
                </a:lnTo>
                <a:lnTo>
                  <a:pt x="1053617" y="37718"/>
                </a:lnTo>
                <a:lnTo>
                  <a:pt x="1051039" y="40500"/>
                </a:lnTo>
                <a:lnTo>
                  <a:pt x="1049020" y="44056"/>
                </a:lnTo>
                <a:lnTo>
                  <a:pt x="1047546" y="48399"/>
                </a:lnTo>
                <a:lnTo>
                  <a:pt x="1046073" y="52743"/>
                </a:lnTo>
                <a:lnTo>
                  <a:pt x="1045324" y="57937"/>
                </a:lnTo>
                <a:lnTo>
                  <a:pt x="1045324" y="69303"/>
                </a:lnTo>
                <a:lnTo>
                  <a:pt x="1045933" y="74002"/>
                </a:lnTo>
                <a:lnTo>
                  <a:pt x="1047140" y="78079"/>
                </a:lnTo>
                <a:lnTo>
                  <a:pt x="1048346" y="82143"/>
                </a:lnTo>
                <a:lnTo>
                  <a:pt x="1050086" y="85572"/>
                </a:lnTo>
                <a:lnTo>
                  <a:pt x="1052385" y="88379"/>
                </a:lnTo>
                <a:lnTo>
                  <a:pt x="1054684" y="91173"/>
                </a:lnTo>
                <a:lnTo>
                  <a:pt x="1057541" y="93294"/>
                </a:lnTo>
                <a:lnTo>
                  <a:pt x="1060958" y="94754"/>
                </a:lnTo>
                <a:lnTo>
                  <a:pt x="1064361" y="96202"/>
                </a:lnTo>
                <a:lnTo>
                  <a:pt x="1068273" y="96926"/>
                </a:lnTo>
                <a:lnTo>
                  <a:pt x="1074813" y="96926"/>
                </a:lnTo>
                <a:lnTo>
                  <a:pt x="1078890" y="96316"/>
                </a:lnTo>
                <a:lnTo>
                  <a:pt x="1082738" y="95376"/>
                </a:lnTo>
                <a:lnTo>
                  <a:pt x="1086154" y="94056"/>
                </a:lnTo>
                <a:lnTo>
                  <a:pt x="1089063" y="92468"/>
                </a:lnTo>
                <a:lnTo>
                  <a:pt x="1092873" y="89344"/>
                </a:lnTo>
                <a:lnTo>
                  <a:pt x="1093698" y="86601"/>
                </a:lnTo>
                <a:lnTo>
                  <a:pt x="1093762" y="83680"/>
                </a:lnTo>
                <a:lnTo>
                  <a:pt x="1093317" y="80594"/>
                </a:lnTo>
                <a:lnTo>
                  <a:pt x="1090612" y="79794"/>
                </a:lnTo>
                <a:lnTo>
                  <a:pt x="1087450" y="82283"/>
                </a:lnTo>
                <a:lnTo>
                  <a:pt x="1084580" y="84226"/>
                </a:lnTo>
                <a:lnTo>
                  <a:pt x="1080935" y="85953"/>
                </a:lnTo>
                <a:lnTo>
                  <a:pt x="1076706" y="87172"/>
                </a:lnTo>
                <a:lnTo>
                  <a:pt x="1071384" y="87172"/>
                </a:lnTo>
                <a:lnTo>
                  <a:pt x="1068971" y="86690"/>
                </a:lnTo>
                <a:lnTo>
                  <a:pt x="1064742" y="84734"/>
                </a:lnTo>
                <a:lnTo>
                  <a:pt x="1061491" y="81241"/>
                </a:lnTo>
                <a:lnTo>
                  <a:pt x="1058926" y="76758"/>
                </a:lnTo>
                <a:lnTo>
                  <a:pt x="1058189" y="73774"/>
                </a:lnTo>
                <a:lnTo>
                  <a:pt x="1057427" y="70789"/>
                </a:lnTo>
                <a:lnTo>
                  <a:pt x="1057059" y="67322"/>
                </a:lnTo>
                <a:lnTo>
                  <a:pt x="1057059" y="55460"/>
                </a:lnTo>
                <a:close/>
              </a:path>
              <a:path w="1287970" h="96926">
                <a:moveTo>
                  <a:pt x="474446" y="55460"/>
                </a:moveTo>
                <a:lnTo>
                  <a:pt x="475881" y="49428"/>
                </a:lnTo>
                <a:lnTo>
                  <a:pt x="478777" y="45262"/>
                </a:lnTo>
                <a:lnTo>
                  <a:pt x="481660" y="41097"/>
                </a:lnTo>
                <a:lnTo>
                  <a:pt x="485825" y="39014"/>
                </a:lnTo>
                <a:lnTo>
                  <a:pt x="493864" y="39014"/>
                </a:lnTo>
                <a:lnTo>
                  <a:pt x="498081" y="40144"/>
                </a:lnTo>
                <a:lnTo>
                  <a:pt x="501675" y="41719"/>
                </a:lnTo>
                <a:lnTo>
                  <a:pt x="504393" y="43548"/>
                </a:lnTo>
                <a:lnTo>
                  <a:pt x="507288" y="45872"/>
                </a:lnTo>
                <a:lnTo>
                  <a:pt x="509854" y="45897"/>
                </a:lnTo>
                <a:lnTo>
                  <a:pt x="510870" y="43243"/>
                </a:lnTo>
                <a:lnTo>
                  <a:pt x="510870" y="40652"/>
                </a:lnTo>
                <a:lnTo>
                  <a:pt x="510527" y="37960"/>
                </a:lnTo>
                <a:lnTo>
                  <a:pt x="508355" y="35001"/>
                </a:lnTo>
                <a:lnTo>
                  <a:pt x="505066" y="32791"/>
                </a:lnTo>
                <a:lnTo>
                  <a:pt x="502145" y="31521"/>
                </a:lnTo>
                <a:lnTo>
                  <a:pt x="498906" y="30454"/>
                </a:lnTo>
                <a:lnTo>
                  <a:pt x="495223" y="29717"/>
                </a:lnTo>
                <a:lnTo>
                  <a:pt x="491363" y="29540"/>
                </a:lnTo>
                <a:lnTo>
                  <a:pt x="487324" y="29540"/>
                </a:lnTo>
                <a:lnTo>
                  <a:pt x="483552" y="30213"/>
                </a:lnTo>
                <a:lnTo>
                  <a:pt x="480072" y="31559"/>
                </a:lnTo>
                <a:lnTo>
                  <a:pt x="476592" y="32892"/>
                </a:lnTo>
                <a:lnTo>
                  <a:pt x="473570" y="34950"/>
                </a:lnTo>
                <a:lnTo>
                  <a:pt x="471004" y="37718"/>
                </a:lnTo>
                <a:lnTo>
                  <a:pt x="468426" y="40500"/>
                </a:lnTo>
                <a:lnTo>
                  <a:pt x="466407" y="44056"/>
                </a:lnTo>
                <a:lnTo>
                  <a:pt x="464934" y="48399"/>
                </a:lnTo>
                <a:lnTo>
                  <a:pt x="463461" y="52743"/>
                </a:lnTo>
                <a:lnTo>
                  <a:pt x="462711" y="57937"/>
                </a:lnTo>
                <a:lnTo>
                  <a:pt x="462711" y="69303"/>
                </a:lnTo>
                <a:lnTo>
                  <a:pt x="463321" y="74002"/>
                </a:lnTo>
                <a:lnTo>
                  <a:pt x="464527" y="78079"/>
                </a:lnTo>
                <a:lnTo>
                  <a:pt x="465734" y="82143"/>
                </a:lnTo>
                <a:lnTo>
                  <a:pt x="467474" y="85572"/>
                </a:lnTo>
                <a:lnTo>
                  <a:pt x="469773" y="88379"/>
                </a:lnTo>
                <a:lnTo>
                  <a:pt x="472071" y="91173"/>
                </a:lnTo>
                <a:lnTo>
                  <a:pt x="474929" y="93294"/>
                </a:lnTo>
                <a:lnTo>
                  <a:pt x="478345" y="94754"/>
                </a:lnTo>
                <a:lnTo>
                  <a:pt x="481749" y="96202"/>
                </a:lnTo>
                <a:lnTo>
                  <a:pt x="485660" y="96926"/>
                </a:lnTo>
                <a:lnTo>
                  <a:pt x="490067" y="96926"/>
                </a:lnTo>
                <a:lnTo>
                  <a:pt x="494284" y="96723"/>
                </a:lnTo>
                <a:lnTo>
                  <a:pt x="498271" y="95910"/>
                </a:lnTo>
                <a:lnTo>
                  <a:pt x="501827" y="94716"/>
                </a:lnTo>
                <a:lnTo>
                  <a:pt x="505066" y="93306"/>
                </a:lnTo>
                <a:lnTo>
                  <a:pt x="507809" y="91630"/>
                </a:lnTo>
                <a:lnTo>
                  <a:pt x="510590" y="88760"/>
                </a:lnTo>
                <a:lnTo>
                  <a:pt x="511124" y="86029"/>
                </a:lnTo>
                <a:lnTo>
                  <a:pt x="511111" y="82892"/>
                </a:lnTo>
                <a:lnTo>
                  <a:pt x="510540" y="80162"/>
                </a:lnTo>
                <a:lnTo>
                  <a:pt x="508000" y="79794"/>
                </a:lnTo>
                <a:lnTo>
                  <a:pt x="504837" y="82283"/>
                </a:lnTo>
                <a:lnTo>
                  <a:pt x="501967" y="84226"/>
                </a:lnTo>
                <a:lnTo>
                  <a:pt x="498322" y="85953"/>
                </a:lnTo>
                <a:lnTo>
                  <a:pt x="494093" y="87172"/>
                </a:lnTo>
                <a:lnTo>
                  <a:pt x="488772" y="87172"/>
                </a:lnTo>
                <a:lnTo>
                  <a:pt x="486359" y="86690"/>
                </a:lnTo>
                <a:lnTo>
                  <a:pt x="482130" y="84734"/>
                </a:lnTo>
                <a:lnTo>
                  <a:pt x="478878" y="81241"/>
                </a:lnTo>
                <a:lnTo>
                  <a:pt x="476313" y="76758"/>
                </a:lnTo>
                <a:lnTo>
                  <a:pt x="475576" y="73774"/>
                </a:lnTo>
                <a:lnTo>
                  <a:pt x="474814" y="70789"/>
                </a:lnTo>
                <a:lnTo>
                  <a:pt x="474446" y="67322"/>
                </a:lnTo>
                <a:lnTo>
                  <a:pt x="474446" y="55460"/>
                </a:lnTo>
                <a:close/>
              </a:path>
              <a:path w="1287970" h="96926">
                <a:moveTo>
                  <a:pt x="71221" y="55460"/>
                </a:moveTo>
                <a:lnTo>
                  <a:pt x="72656" y="49428"/>
                </a:lnTo>
                <a:lnTo>
                  <a:pt x="75552" y="45262"/>
                </a:lnTo>
                <a:lnTo>
                  <a:pt x="78435" y="41097"/>
                </a:lnTo>
                <a:lnTo>
                  <a:pt x="82600" y="39014"/>
                </a:lnTo>
                <a:lnTo>
                  <a:pt x="90639" y="39014"/>
                </a:lnTo>
                <a:lnTo>
                  <a:pt x="94856" y="40144"/>
                </a:lnTo>
                <a:lnTo>
                  <a:pt x="98450" y="41719"/>
                </a:lnTo>
                <a:lnTo>
                  <a:pt x="101168" y="43548"/>
                </a:lnTo>
                <a:lnTo>
                  <a:pt x="104063" y="45872"/>
                </a:lnTo>
                <a:lnTo>
                  <a:pt x="106629" y="45897"/>
                </a:lnTo>
                <a:lnTo>
                  <a:pt x="107645" y="43243"/>
                </a:lnTo>
                <a:lnTo>
                  <a:pt x="107645" y="40652"/>
                </a:lnTo>
                <a:lnTo>
                  <a:pt x="107302" y="37960"/>
                </a:lnTo>
                <a:lnTo>
                  <a:pt x="105130" y="35001"/>
                </a:lnTo>
                <a:lnTo>
                  <a:pt x="101841" y="32791"/>
                </a:lnTo>
                <a:lnTo>
                  <a:pt x="98920" y="31521"/>
                </a:lnTo>
                <a:lnTo>
                  <a:pt x="95681" y="30454"/>
                </a:lnTo>
                <a:lnTo>
                  <a:pt x="91998" y="29717"/>
                </a:lnTo>
                <a:lnTo>
                  <a:pt x="88138" y="29540"/>
                </a:lnTo>
                <a:lnTo>
                  <a:pt x="84099" y="29540"/>
                </a:lnTo>
                <a:lnTo>
                  <a:pt x="80327" y="30213"/>
                </a:lnTo>
                <a:lnTo>
                  <a:pt x="76847" y="31559"/>
                </a:lnTo>
                <a:lnTo>
                  <a:pt x="73367" y="32892"/>
                </a:lnTo>
                <a:lnTo>
                  <a:pt x="70345" y="34950"/>
                </a:lnTo>
                <a:lnTo>
                  <a:pt x="67779" y="37718"/>
                </a:lnTo>
                <a:lnTo>
                  <a:pt x="65201" y="40500"/>
                </a:lnTo>
                <a:lnTo>
                  <a:pt x="63182" y="44056"/>
                </a:lnTo>
                <a:lnTo>
                  <a:pt x="61709" y="48399"/>
                </a:lnTo>
                <a:lnTo>
                  <a:pt x="60236" y="52743"/>
                </a:lnTo>
                <a:lnTo>
                  <a:pt x="59486" y="57937"/>
                </a:lnTo>
                <a:lnTo>
                  <a:pt x="59486" y="69303"/>
                </a:lnTo>
                <a:lnTo>
                  <a:pt x="60096" y="74002"/>
                </a:lnTo>
                <a:lnTo>
                  <a:pt x="61302" y="78079"/>
                </a:lnTo>
                <a:lnTo>
                  <a:pt x="62509" y="82143"/>
                </a:lnTo>
                <a:lnTo>
                  <a:pt x="64249" y="85572"/>
                </a:lnTo>
                <a:lnTo>
                  <a:pt x="66548" y="88379"/>
                </a:lnTo>
                <a:lnTo>
                  <a:pt x="68846" y="91173"/>
                </a:lnTo>
                <a:lnTo>
                  <a:pt x="71704" y="93294"/>
                </a:lnTo>
                <a:lnTo>
                  <a:pt x="75120" y="94754"/>
                </a:lnTo>
                <a:lnTo>
                  <a:pt x="78524" y="96202"/>
                </a:lnTo>
                <a:lnTo>
                  <a:pt x="82435" y="96926"/>
                </a:lnTo>
                <a:lnTo>
                  <a:pt x="86842" y="96926"/>
                </a:lnTo>
                <a:lnTo>
                  <a:pt x="91059" y="96723"/>
                </a:lnTo>
                <a:lnTo>
                  <a:pt x="95046" y="95910"/>
                </a:lnTo>
                <a:lnTo>
                  <a:pt x="98602" y="94716"/>
                </a:lnTo>
                <a:lnTo>
                  <a:pt x="101841" y="93306"/>
                </a:lnTo>
                <a:lnTo>
                  <a:pt x="104584" y="91630"/>
                </a:lnTo>
                <a:lnTo>
                  <a:pt x="107365" y="88760"/>
                </a:lnTo>
                <a:lnTo>
                  <a:pt x="107899" y="86029"/>
                </a:lnTo>
                <a:lnTo>
                  <a:pt x="107886" y="82892"/>
                </a:lnTo>
                <a:lnTo>
                  <a:pt x="107315" y="80162"/>
                </a:lnTo>
                <a:lnTo>
                  <a:pt x="104775" y="79794"/>
                </a:lnTo>
                <a:lnTo>
                  <a:pt x="101612" y="82283"/>
                </a:lnTo>
                <a:lnTo>
                  <a:pt x="98742" y="84226"/>
                </a:lnTo>
                <a:lnTo>
                  <a:pt x="95097" y="85953"/>
                </a:lnTo>
                <a:lnTo>
                  <a:pt x="90868" y="87172"/>
                </a:lnTo>
                <a:lnTo>
                  <a:pt x="85547" y="87172"/>
                </a:lnTo>
                <a:lnTo>
                  <a:pt x="83134" y="86690"/>
                </a:lnTo>
                <a:lnTo>
                  <a:pt x="78905" y="84734"/>
                </a:lnTo>
                <a:lnTo>
                  <a:pt x="75653" y="81241"/>
                </a:lnTo>
                <a:lnTo>
                  <a:pt x="73088" y="76758"/>
                </a:lnTo>
                <a:lnTo>
                  <a:pt x="72351" y="73774"/>
                </a:lnTo>
                <a:lnTo>
                  <a:pt x="71589" y="70789"/>
                </a:lnTo>
                <a:lnTo>
                  <a:pt x="71221" y="67322"/>
                </a:lnTo>
                <a:lnTo>
                  <a:pt x="71221" y="55460"/>
                </a:lnTo>
                <a:close/>
              </a:path>
              <a:path w="1287970" h="96926">
                <a:moveTo>
                  <a:pt x="900379" y="29463"/>
                </a:moveTo>
                <a:lnTo>
                  <a:pt x="895870" y="29463"/>
                </a:lnTo>
                <a:lnTo>
                  <a:pt x="891794" y="30251"/>
                </a:lnTo>
                <a:lnTo>
                  <a:pt x="888161" y="31826"/>
                </a:lnTo>
                <a:lnTo>
                  <a:pt x="884529" y="33400"/>
                </a:lnTo>
                <a:lnTo>
                  <a:pt x="882662" y="54736"/>
                </a:lnTo>
                <a:lnTo>
                  <a:pt x="883869" y="50037"/>
                </a:lnTo>
                <a:lnTo>
                  <a:pt x="885748" y="45732"/>
                </a:lnTo>
                <a:lnTo>
                  <a:pt x="888580" y="42265"/>
                </a:lnTo>
                <a:lnTo>
                  <a:pt x="892454" y="39839"/>
                </a:lnTo>
                <a:lnTo>
                  <a:pt x="897001" y="38265"/>
                </a:lnTo>
                <a:lnTo>
                  <a:pt x="905243" y="38265"/>
                </a:lnTo>
                <a:lnTo>
                  <a:pt x="905192" y="29463"/>
                </a:lnTo>
                <a:lnTo>
                  <a:pt x="900379" y="29463"/>
                </a:lnTo>
                <a:close/>
              </a:path>
              <a:path w="1287970" h="96926">
                <a:moveTo>
                  <a:pt x="927392" y="62344"/>
                </a:moveTo>
                <a:lnTo>
                  <a:pt x="927392" y="54533"/>
                </a:lnTo>
                <a:lnTo>
                  <a:pt x="926871" y="50761"/>
                </a:lnTo>
                <a:lnTo>
                  <a:pt x="925855" y="47243"/>
                </a:lnTo>
                <a:lnTo>
                  <a:pt x="924826" y="43713"/>
                </a:lnTo>
                <a:lnTo>
                  <a:pt x="923226" y="40639"/>
                </a:lnTo>
                <a:lnTo>
                  <a:pt x="921042" y="38023"/>
                </a:lnTo>
                <a:lnTo>
                  <a:pt x="918857" y="35420"/>
                </a:lnTo>
                <a:lnTo>
                  <a:pt x="916076" y="33337"/>
                </a:lnTo>
                <a:lnTo>
                  <a:pt x="912685" y="31788"/>
                </a:lnTo>
                <a:lnTo>
                  <a:pt x="909294" y="30238"/>
                </a:lnTo>
                <a:lnTo>
                  <a:pt x="905192" y="29463"/>
                </a:lnTo>
                <a:lnTo>
                  <a:pt x="905243" y="38265"/>
                </a:lnTo>
                <a:lnTo>
                  <a:pt x="909345" y="39954"/>
                </a:lnTo>
                <a:lnTo>
                  <a:pt x="912114" y="43319"/>
                </a:lnTo>
                <a:lnTo>
                  <a:pt x="914882" y="46685"/>
                </a:lnTo>
                <a:lnTo>
                  <a:pt x="916203" y="51320"/>
                </a:lnTo>
                <a:lnTo>
                  <a:pt x="916063" y="57238"/>
                </a:lnTo>
                <a:lnTo>
                  <a:pt x="882573" y="57238"/>
                </a:lnTo>
                <a:lnTo>
                  <a:pt x="882662" y="54736"/>
                </a:lnTo>
                <a:lnTo>
                  <a:pt x="884529" y="33400"/>
                </a:lnTo>
                <a:lnTo>
                  <a:pt x="881418" y="35648"/>
                </a:lnTo>
                <a:lnTo>
                  <a:pt x="878852" y="38582"/>
                </a:lnTo>
                <a:lnTo>
                  <a:pt x="876287" y="41516"/>
                </a:lnTo>
                <a:lnTo>
                  <a:pt x="874318" y="45072"/>
                </a:lnTo>
                <a:lnTo>
                  <a:pt x="872947" y="49288"/>
                </a:lnTo>
                <a:lnTo>
                  <a:pt x="871601" y="53492"/>
                </a:lnTo>
                <a:lnTo>
                  <a:pt x="870915" y="58229"/>
                </a:lnTo>
                <a:lnTo>
                  <a:pt x="870915" y="69062"/>
                </a:lnTo>
                <a:lnTo>
                  <a:pt x="871575" y="73913"/>
                </a:lnTo>
                <a:lnTo>
                  <a:pt x="872883" y="78104"/>
                </a:lnTo>
                <a:lnTo>
                  <a:pt x="874204" y="82295"/>
                </a:lnTo>
                <a:lnTo>
                  <a:pt x="876160" y="85775"/>
                </a:lnTo>
                <a:lnTo>
                  <a:pt x="878751" y="88544"/>
                </a:lnTo>
                <a:lnTo>
                  <a:pt x="881341" y="91325"/>
                </a:lnTo>
                <a:lnTo>
                  <a:pt x="884542" y="93408"/>
                </a:lnTo>
                <a:lnTo>
                  <a:pt x="888339" y="94818"/>
                </a:lnTo>
                <a:lnTo>
                  <a:pt x="892136" y="96227"/>
                </a:lnTo>
                <a:lnTo>
                  <a:pt x="896556" y="96926"/>
                </a:lnTo>
                <a:lnTo>
                  <a:pt x="904506" y="96926"/>
                </a:lnTo>
                <a:lnTo>
                  <a:pt x="907249" y="96710"/>
                </a:lnTo>
                <a:lnTo>
                  <a:pt x="909815" y="96291"/>
                </a:lnTo>
                <a:lnTo>
                  <a:pt x="912380" y="95859"/>
                </a:lnTo>
                <a:lnTo>
                  <a:pt x="914654" y="95364"/>
                </a:lnTo>
                <a:lnTo>
                  <a:pt x="918565" y="94272"/>
                </a:lnTo>
                <a:lnTo>
                  <a:pt x="921385" y="93154"/>
                </a:lnTo>
                <a:lnTo>
                  <a:pt x="924052" y="91401"/>
                </a:lnTo>
                <a:lnTo>
                  <a:pt x="924775" y="88620"/>
                </a:lnTo>
                <a:lnTo>
                  <a:pt x="924763" y="86004"/>
                </a:lnTo>
                <a:lnTo>
                  <a:pt x="922401" y="83159"/>
                </a:lnTo>
                <a:lnTo>
                  <a:pt x="919441" y="84353"/>
                </a:lnTo>
                <a:lnTo>
                  <a:pt x="916406" y="85470"/>
                </a:lnTo>
                <a:lnTo>
                  <a:pt x="912761" y="86601"/>
                </a:lnTo>
                <a:lnTo>
                  <a:pt x="908177" y="87553"/>
                </a:lnTo>
                <a:lnTo>
                  <a:pt x="905573" y="87795"/>
                </a:lnTo>
                <a:lnTo>
                  <a:pt x="898956" y="87795"/>
                </a:lnTo>
                <a:lnTo>
                  <a:pt x="895832" y="87274"/>
                </a:lnTo>
                <a:lnTo>
                  <a:pt x="893267" y="86220"/>
                </a:lnTo>
                <a:lnTo>
                  <a:pt x="890701" y="85178"/>
                </a:lnTo>
                <a:lnTo>
                  <a:pt x="887018" y="81724"/>
                </a:lnTo>
                <a:lnTo>
                  <a:pt x="884288" y="77419"/>
                </a:lnTo>
                <a:lnTo>
                  <a:pt x="883602" y="74688"/>
                </a:lnTo>
                <a:lnTo>
                  <a:pt x="882916" y="71970"/>
                </a:lnTo>
                <a:lnTo>
                  <a:pt x="882573" y="68897"/>
                </a:lnTo>
                <a:lnTo>
                  <a:pt x="882573" y="65481"/>
                </a:lnTo>
                <a:lnTo>
                  <a:pt x="922997" y="65481"/>
                </a:lnTo>
                <a:lnTo>
                  <a:pt x="925156" y="65112"/>
                </a:lnTo>
                <a:lnTo>
                  <a:pt x="927392" y="62344"/>
                </a:lnTo>
                <a:close/>
              </a:path>
              <a:path w="1287970" h="96926">
                <a:moveTo>
                  <a:pt x="719404" y="29463"/>
                </a:moveTo>
                <a:lnTo>
                  <a:pt x="714895" y="29463"/>
                </a:lnTo>
                <a:lnTo>
                  <a:pt x="710819" y="30251"/>
                </a:lnTo>
                <a:lnTo>
                  <a:pt x="707186" y="31826"/>
                </a:lnTo>
                <a:lnTo>
                  <a:pt x="703554" y="33400"/>
                </a:lnTo>
                <a:lnTo>
                  <a:pt x="701687" y="54736"/>
                </a:lnTo>
                <a:lnTo>
                  <a:pt x="702894" y="50037"/>
                </a:lnTo>
                <a:lnTo>
                  <a:pt x="704773" y="45732"/>
                </a:lnTo>
                <a:lnTo>
                  <a:pt x="707605" y="42265"/>
                </a:lnTo>
                <a:lnTo>
                  <a:pt x="711479" y="39839"/>
                </a:lnTo>
                <a:lnTo>
                  <a:pt x="716026" y="38265"/>
                </a:lnTo>
                <a:lnTo>
                  <a:pt x="724268" y="38265"/>
                </a:lnTo>
                <a:lnTo>
                  <a:pt x="724217" y="29463"/>
                </a:lnTo>
                <a:lnTo>
                  <a:pt x="719404" y="29463"/>
                </a:lnTo>
                <a:close/>
              </a:path>
              <a:path w="1287970" h="96926">
                <a:moveTo>
                  <a:pt x="746417" y="62344"/>
                </a:moveTo>
                <a:lnTo>
                  <a:pt x="746417" y="54533"/>
                </a:lnTo>
                <a:lnTo>
                  <a:pt x="745896" y="50761"/>
                </a:lnTo>
                <a:lnTo>
                  <a:pt x="744880" y="47243"/>
                </a:lnTo>
                <a:lnTo>
                  <a:pt x="743851" y="43713"/>
                </a:lnTo>
                <a:lnTo>
                  <a:pt x="742251" y="40639"/>
                </a:lnTo>
                <a:lnTo>
                  <a:pt x="740067" y="38023"/>
                </a:lnTo>
                <a:lnTo>
                  <a:pt x="737882" y="35420"/>
                </a:lnTo>
                <a:lnTo>
                  <a:pt x="735101" y="33337"/>
                </a:lnTo>
                <a:lnTo>
                  <a:pt x="731710" y="31788"/>
                </a:lnTo>
                <a:lnTo>
                  <a:pt x="728319" y="30238"/>
                </a:lnTo>
                <a:lnTo>
                  <a:pt x="724217" y="29463"/>
                </a:lnTo>
                <a:lnTo>
                  <a:pt x="724268" y="38265"/>
                </a:lnTo>
                <a:lnTo>
                  <a:pt x="728370" y="39954"/>
                </a:lnTo>
                <a:lnTo>
                  <a:pt x="731139" y="43319"/>
                </a:lnTo>
                <a:lnTo>
                  <a:pt x="733907" y="46685"/>
                </a:lnTo>
                <a:lnTo>
                  <a:pt x="735228" y="51320"/>
                </a:lnTo>
                <a:lnTo>
                  <a:pt x="735088" y="57238"/>
                </a:lnTo>
                <a:lnTo>
                  <a:pt x="701598" y="57238"/>
                </a:lnTo>
                <a:lnTo>
                  <a:pt x="701687" y="54736"/>
                </a:lnTo>
                <a:lnTo>
                  <a:pt x="703554" y="33400"/>
                </a:lnTo>
                <a:lnTo>
                  <a:pt x="700443" y="35648"/>
                </a:lnTo>
                <a:lnTo>
                  <a:pt x="697877" y="38582"/>
                </a:lnTo>
                <a:lnTo>
                  <a:pt x="695312" y="41516"/>
                </a:lnTo>
                <a:lnTo>
                  <a:pt x="693343" y="45072"/>
                </a:lnTo>
                <a:lnTo>
                  <a:pt x="691972" y="49288"/>
                </a:lnTo>
                <a:lnTo>
                  <a:pt x="690626" y="53492"/>
                </a:lnTo>
                <a:lnTo>
                  <a:pt x="689940" y="58229"/>
                </a:lnTo>
                <a:lnTo>
                  <a:pt x="689940" y="69062"/>
                </a:lnTo>
                <a:lnTo>
                  <a:pt x="690600" y="73913"/>
                </a:lnTo>
                <a:lnTo>
                  <a:pt x="691908" y="78104"/>
                </a:lnTo>
                <a:lnTo>
                  <a:pt x="693229" y="82295"/>
                </a:lnTo>
                <a:lnTo>
                  <a:pt x="695185" y="85775"/>
                </a:lnTo>
                <a:lnTo>
                  <a:pt x="697776" y="88544"/>
                </a:lnTo>
                <a:lnTo>
                  <a:pt x="700366" y="91325"/>
                </a:lnTo>
                <a:lnTo>
                  <a:pt x="703567" y="93408"/>
                </a:lnTo>
                <a:lnTo>
                  <a:pt x="707364" y="94818"/>
                </a:lnTo>
                <a:lnTo>
                  <a:pt x="711161" y="96227"/>
                </a:lnTo>
                <a:lnTo>
                  <a:pt x="715581" y="96926"/>
                </a:lnTo>
                <a:lnTo>
                  <a:pt x="723531" y="96926"/>
                </a:lnTo>
                <a:lnTo>
                  <a:pt x="726274" y="96710"/>
                </a:lnTo>
                <a:lnTo>
                  <a:pt x="728840" y="96291"/>
                </a:lnTo>
                <a:lnTo>
                  <a:pt x="731405" y="95859"/>
                </a:lnTo>
                <a:lnTo>
                  <a:pt x="733679" y="95364"/>
                </a:lnTo>
                <a:lnTo>
                  <a:pt x="737590" y="94272"/>
                </a:lnTo>
                <a:lnTo>
                  <a:pt x="740410" y="93154"/>
                </a:lnTo>
                <a:lnTo>
                  <a:pt x="743077" y="91401"/>
                </a:lnTo>
                <a:lnTo>
                  <a:pt x="743800" y="88620"/>
                </a:lnTo>
                <a:lnTo>
                  <a:pt x="743788" y="86004"/>
                </a:lnTo>
                <a:lnTo>
                  <a:pt x="741426" y="83159"/>
                </a:lnTo>
                <a:lnTo>
                  <a:pt x="738466" y="84353"/>
                </a:lnTo>
                <a:lnTo>
                  <a:pt x="735431" y="85470"/>
                </a:lnTo>
                <a:lnTo>
                  <a:pt x="731786" y="86601"/>
                </a:lnTo>
                <a:lnTo>
                  <a:pt x="727202" y="87553"/>
                </a:lnTo>
                <a:lnTo>
                  <a:pt x="724598" y="87795"/>
                </a:lnTo>
                <a:lnTo>
                  <a:pt x="717981" y="87795"/>
                </a:lnTo>
                <a:lnTo>
                  <a:pt x="714857" y="87274"/>
                </a:lnTo>
                <a:lnTo>
                  <a:pt x="712292" y="86220"/>
                </a:lnTo>
                <a:lnTo>
                  <a:pt x="709726" y="85178"/>
                </a:lnTo>
                <a:lnTo>
                  <a:pt x="706043" y="81724"/>
                </a:lnTo>
                <a:lnTo>
                  <a:pt x="703313" y="77419"/>
                </a:lnTo>
                <a:lnTo>
                  <a:pt x="702627" y="74688"/>
                </a:lnTo>
                <a:lnTo>
                  <a:pt x="701941" y="71970"/>
                </a:lnTo>
                <a:lnTo>
                  <a:pt x="701598" y="68897"/>
                </a:lnTo>
                <a:lnTo>
                  <a:pt x="701598" y="65481"/>
                </a:lnTo>
                <a:lnTo>
                  <a:pt x="742022" y="65481"/>
                </a:lnTo>
                <a:lnTo>
                  <a:pt x="744181" y="65112"/>
                </a:lnTo>
                <a:lnTo>
                  <a:pt x="746417" y="62344"/>
                </a:lnTo>
                <a:close/>
              </a:path>
              <a:path w="1287970" h="96926">
                <a:moveTo>
                  <a:pt x="1110424" y="85229"/>
                </a:moveTo>
                <a:lnTo>
                  <a:pt x="1111084" y="87845"/>
                </a:lnTo>
                <a:lnTo>
                  <a:pt x="1113599" y="91719"/>
                </a:lnTo>
                <a:lnTo>
                  <a:pt x="1116914" y="94691"/>
                </a:lnTo>
                <a:lnTo>
                  <a:pt x="1121460" y="96380"/>
                </a:lnTo>
                <a:lnTo>
                  <a:pt x="1124191" y="96799"/>
                </a:lnTo>
                <a:lnTo>
                  <a:pt x="1129461" y="96723"/>
                </a:lnTo>
                <a:lnTo>
                  <a:pt x="1132547" y="96291"/>
                </a:lnTo>
                <a:lnTo>
                  <a:pt x="1135240" y="95605"/>
                </a:lnTo>
                <a:lnTo>
                  <a:pt x="1138250" y="93344"/>
                </a:lnTo>
                <a:lnTo>
                  <a:pt x="1138707" y="90754"/>
                </a:lnTo>
                <a:lnTo>
                  <a:pt x="1138656" y="87922"/>
                </a:lnTo>
                <a:lnTo>
                  <a:pt x="1137577" y="85318"/>
                </a:lnTo>
                <a:lnTo>
                  <a:pt x="1134897" y="86004"/>
                </a:lnTo>
                <a:lnTo>
                  <a:pt x="1132078" y="86867"/>
                </a:lnTo>
                <a:lnTo>
                  <a:pt x="1129284" y="87172"/>
                </a:lnTo>
                <a:lnTo>
                  <a:pt x="1126058" y="87172"/>
                </a:lnTo>
                <a:lnTo>
                  <a:pt x="1123823" y="86093"/>
                </a:lnTo>
                <a:lnTo>
                  <a:pt x="1121321" y="81775"/>
                </a:lnTo>
                <a:lnTo>
                  <a:pt x="1120698" y="78587"/>
                </a:lnTo>
                <a:lnTo>
                  <a:pt x="1120698" y="40106"/>
                </a:lnTo>
                <a:lnTo>
                  <a:pt x="1136446" y="40106"/>
                </a:lnTo>
                <a:lnTo>
                  <a:pt x="1137678" y="39750"/>
                </a:lnTo>
                <a:lnTo>
                  <a:pt x="1138707" y="37109"/>
                </a:lnTo>
                <a:lnTo>
                  <a:pt x="1138656" y="33883"/>
                </a:lnTo>
                <a:lnTo>
                  <a:pt x="1136446" y="30772"/>
                </a:lnTo>
                <a:lnTo>
                  <a:pt x="1120698" y="30772"/>
                </a:lnTo>
                <a:lnTo>
                  <a:pt x="1120698" y="16167"/>
                </a:lnTo>
                <a:lnTo>
                  <a:pt x="1120419" y="15278"/>
                </a:lnTo>
                <a:lnTo>
                  <a:pt x="1117828" y="14122"/>
                </a:lnTo>
                <a:lnTo>
                  <a:pt x="1115021" y="13982"/>
                </a:lnTo>
                <a:lnTo>
                  <a:pt x="1112304" y="14122"/>
                </a:lnTo>
                <a:lnTo>
                  <a:pt x="1109433" y="16167"/>
                </a:lnTo>
                <a:lnTo>
                  <a:pt x="1109433" y="30772"/>
                </a:lnTo>
                <a:lnTo>
                  <a:pt x="1100912" y="30772"/>
                </a:lnTo>
                <a:lnTo>
                  <a:pt x="1099629" y="31165"/>
                </a:lnTo>
                <a:lnTo>
                  <a:pt x="1098638" y="33883"/>
                </a:lnTo>
                <a:lnTo>
                  <a:pt x="1098600" y="37109"/>
                </a:lnTo>
                <a:lnTo>
                  <a:pt x="1100836" y="40106"/>
                </a:lnTo>
                <a:lnTo>
                  <a:pt x="1109433" y="40106"/>
                </a:lnTo>
                <a:lnTo>
                  <a:pt x="1109433" y="79540"/>
                </a:lnTo>
                <a:lnTo>
                  <a:pt x="1109764" y="82626"/>
                </a:lnTo>
                <a:lnTo>
                  <a:pt x="1110424" y="85229"/>
                </a:lnTo>
                <a:close/>
              </a:path>
              <a:path w="1287970" h="96926">
                <a:moveTo>
                  <a:pt x="834199" y="85229"/>
                </a:moveTo>
                <a:lnTo>
                  <a:pt x="834859" y="87845"/>
                </a:lnTo>
                <a:lnTo>
                  <a:pt x="837374" y="91719"/>
                </a:lnTo>
                <a:lnTo>
                  <a:pt x="840689" y="94691"/>
                </a:lnTo>
                <a:lnTo>
                  <a:pt x="845235" y="96380"/>
                </a:lnTo>
                <a:lnTo>
                  <a:pt x="847966" y="96799"/>
                </a:lnTo>
                <a:lnTo>
                  <a:pt x="853236" y="96723"/>
                </a:lnTo>
                <a:lnTo>
                  <a:pt x="856322" y="96291"/>
                </a:lnTo>
                <a:lnTo>
                  <a:pt x="859015" y="95605"/>
                </a:lnTo>
                <a:lnTo>
                  <a:pt x="862025" y="93344"/>
                </a:lnTo>
                <a:lnTo>
                  <a:pt x="862482" y="90754"/>
                </a:lnTo>
                <a:lnTo>
                  <a:pt x="862431" y="87922"/>
                </a:lnTo>
                <a:lnTo>
                  <a:pt x="861352" y="85318"/>
                </a:lnTo>
                <a:lnTo>
                  <a:pt x="858672" y="86004"/>
                </a:lnTo>
                <a:lnTo>
                  <a:pt x="855853" y="86867"/>
                </a:lnTo>
                <a:lnTo>
                  <a:pt x="853059" y="87172"/>
                </a:lnTo>
                <a:lnTo>
                  <a:pt x="849833" y="87172"/>
                </a:lnTo>
                <a:lnTo>
                  <a:pt x="847598" y="86093"/>
                </a:lnTo>
                <a:lnTo>
                  <a:pt x="845096" y="81775"/>
                </a:lnTo>
                <a:lnTo>
                  <a:pt x="844473" y="78587"/>
                </a:lnTo>
                <a:lnTo>
                  <a:pt x="844473" y="40106"/>
                </a:lnTo>
                <a:lnTo>
                  <a:pt x="860221" y="40106"/>
                </a:lnTo>
                <a:lnTo>
                  <a:pt x="861453" y="39750"/>
                </a:lnTo>
                <a:lnTo>
                  <a:pt x="862482" y="37109"/>
                </a:lnTo>
                <a:lnTo>
                  <a:pt x="862431" y="33883"/>
                </a:lnTo>
                <a:lnTo>
                  <a:pt x="860221" y="30772"/>
                </a:lnTo>
                <a:lnTo>
                  <a:pt x="844473" y="30772"/>
                </a:lnTo>
                <a:lnTo>
                  <a:pt x="844473" y="16167"/>
                </a:lnTo>
                <a:lnTo>
                  <a:pt x="844194" y="15278"/>
                </a:lnTo>
                <a:lnTo>
                  <a:pt x="841603" y="14122"/>
                </a:lnTo>
                <a:lnTo>
                  <a:pt x="838796" y="13982"/>
                </a:lnTo>
                <a:lnTo>
                  <a:pt x="836079" y="14122"/>
                </a:lnTo>
                <a:lnTo>
                  <a:pt x="833208" y="16167"/>
                </a:lnTo>
                <a:lnTo>
                  <a:pt x="833208" y="30772"/>
                </a:lnTo>
                <a:lnTo>
                  <a:pt x="824687" y="30772"/>
                </a:lnTo>
                <a:lnTo>
                  <a:pt x="823404" y="31165"/>
                </a:lnTo>
                <a:lnTo>
                  <a:pt x="822413" y="33883"/>
                </a:lnTo>
                <a:lnTo>
                  <a:pt x="822375" y="37109"/>
                </a:lnTo>
                <a:lnTo>
                  <a:pt x="824611" y="40106"/>
                </a:lnTo>
                <a:lnTo>
                  <a:pt x="833208" y="40106"/>
                </a:lnTo>
                <a:lnTo>
                  <a:pt x="833208" y="79540"/>
                </a:lnTo>
                <a:lnTo>
                  <a:pt x="833539" y="82626"/>
                </a:lnTo>
                <a:lnTo>
                  <a:pt x="834199" y="85229"/>
                </a:lnTo>
                <a:close/>
              </a:path>
              <a:path w="1287970" h="96926">
                <a:moveTo>
                  <a:pt x="49110" y="91617"/>
                </a:moveTo>
                <a:lnTo>
                  <a:pt x="48971" y="88506"/>
                </a:lnTo>
                <a:lnTo>
                  <a:pt x="46723" y="85877"/>
                </a:lnTo>
                <a:lnTo>
                  <a:pt x="11722" y="85877"/>
                </a:lnTo>
                <a:lnTo>
                  <a:pt x="11722" y="54305"/>
                </a:lnTo>
                <a:lnTo>
                  <a:pt x="41338" y="54305"/>
                </a:lnTo>
                <a:lnTo>
                  <a:pt x="43065" y="53276"/>
                </a:lnTo>
                <a:lnTo>
                  <a:pt x="43649" y="50545"/>
                </a:lnTo>
                <a:lnTo>
                  <a:pt x="43510" y="47472"/>
                </a:lnTo>
                <a:lnTo>
                  <a:pt x="41338" y="44818"/>
                </a:lnTo>
                <a:lnTo>
                  <a:pt x="11722" y="44818"/>
                </a:lnTo>
                <a:lnTo>
                  <a:pt x="11722" y="17119"/>
                </a:lnTo>
                <a:lnTo>
                  <a:pt x="46240" y="17119"/>
                </a:lnTo>
                <a:lnTo>
                  <a:pt x="47955" y="16001"/>
                </a:lnTo>
                <a:lnTo>
                  <a:pt x="48564" y="13169"/>
                </a:lnTo>
                <a:lnTo>
                  <a:pt x="48387" y="10071"/>
                </a:lnTo>
                <a:lnTo>
                  <a:pt x="46240" y="7365"/>
                </a:lnTo>
                <a:lnTo>
                  <a:pt x="3314" y="7365"/>
                </a:lnTo>
                <a:lnTo>
                  <a:pt x="469" y="9131"/>
                </a:lnTo>
                <a:lnTo>
                  <a:pt x="0" y="12141"/>
                </a:lnTo>
                <a:lnTo>
                  <a:pt x="0" y="90855"/>
                </a:lnTo>
                <a:lnTo>
                  <a:pt x="1397" y="94576"/>
                </a:lnTo>
                <a:lnTo>
                  <a:pt x="4356" y="95630"/>
                </a:lnTo>
                <a:lnTo>
                  <a:pt x="46723" y="95630"/>
                </a:lnTo>
                <a:lnTo>
                  <a:pt x="48501" y="94475"/>
                </a:lnTo>
                <a:lnTo>
                  <a:pt x="49110" y="91617"/>
                </a:lnTo>
                <a:close/>
              </a:path>
              <a:path w="1287970" h="96926">
                <a:moveTo>
                  <a:pt x="1039241" y="91478"/>
                </a:moveTo>
                <a:lnTo>
                  <a:pt x="1009637" y="9486"/>
                </a:lnTo>
                <a:lnTo>
                  <a:pt x="1006919" y="7251"/>
                </a:lnTo>
                <a:lnTo>
                  <a:pt x="1004239" y="6997"/>
                </a:lnTo>
                <a:lnTo>
                  <a:pt x="1001585" y="6959"/>
                </a:lnTo>
                <a:lnTo>
                  <a:pt x="1001242" y="19100"/>
                </a:lnTo>
                <a:lnTo>
                  <a:pt x="1016647" y="63093"/>
                </a:lnTo>
                <a:lnTo>
                  <a:pt x="985951" y="63093"/>
                </a:lnTo>
                <a:lnTo>
                  <a:pt x="983030" y="72440"/>
                </a:lnTo>
                <a:lnTo>
                  <a:pt x="1019733" y="72440"/>
                </a:lnTo>
                <a:lnTo>
                  <a:pt x="1027290" y="93929"/>
                </a:lnTo>
                <a:lnTo>
                  <a:pt x="1028077" y="95224"/>
                </a:lnTo>
                <a:lnTo>
                  <a:pt x="1030744" y="95948"/>
                </a:lnTo>
                <a:lnTo>
                  <a:pt x="1036650" y="95999"/>
                </a:lnTo>
                <a:lnTo>
                  <a:pt x="1039837" y="94513"/>
                </a:lnTo>
                <a:lnTo>
                  <a:pt x="1039241" y="91478"/>
                </a:lnTo>
                <a:close/>
              </a:path>
              <a:path w="1287970" h="96926">
                <a:moveTo>
                  <a:pt x="1163777" y="11798"/>
                </a:moveTo>
                <a:lnTo>
                  <a:pt x="1163777" y="9207"/>
                </a:lnTo>
                <a:lnTo>
                  <a:pt x="1162304" y="6515"/>
                </a:lnTo>
                <a:lnTo>
                  <a:pt x="1159522" y="5118"/>
                </a:lnTo>
                <a:lnTo>
                  <a:pt x="1154201" y="5118"/>
                </a:lnTo>
                <a:lnTo>
                  <a:pt x="1151369" y="6553"/>
                </a:lnTo>
                <a:lnTo>
                  <a:pt x="1149870" y="9309"/>
                </a:lnTo>
                <a:lnTo>
                  <a:pt x="1149870" y="14528"/>
                </a:lnTo>
                <a:lnTo>
                  <a:pt x="1151331" y="17233"/>
                </a:lnTo>
                <a:lnTo>
                  <a:pt x="1154112" y="18618"/>
                </a:lnTo>
                <a:lnTo>
                  <a:pt x="1159433" y="18618"/>
                </a:lnTo>
                <a:lnTo>
                  <a:pt x="1162278" y="17195"/>
                </a:lnTo>
                <a:lnTo>
                  <a:pt x="1163777" y="14439"/>
                </a:lnTo>
                <a:lnTo>
                  <a:pt x="1163777" y="11798"/>
                </a:lnTo>
                <a:close/>
              </a:path>
              <a:path w="1287970" h="96926">
                <a:moveTo>
                  <a:pt x="449402" y="11798"/>
                </a:moveTo>
                <a:lnTo>
                  <a:pt x="449402" y="9207"/>
                </a:lnTo>
                <a:lnTo>
                  <a:pt x="447929" y="6515"/>
                </a:lnTo>
                <a:lnTo>
                  <a:pt x="445147" y="5118"/>
                </a:lnTo>
                <a:lnTo>
                  <a:pt x="439826" y="5118"/>
                </a:lnTo>
                <a:lnTo>
                  <a:pt x="436994" y="6553"/>
                </a:lnTo>
                <a:lnTo>
                  <a:pt x="435495" y="9309"/>
                </a:lnTo>
                <a:lnTo>
                  <a:pt x="435495" y="14528"/>
                </a:lnTo>
                <a:lnTo>
                  <a:pt x="436956" y="17233"/>
                </a:lnTo>
                <a:lnTo>
                  <a:pt x="439737" y="18618"/>
                </a:lnTo>
                <a:lnTo>
                  <a:pt x="445058" y="18618"/>
                </a:lnTo>
                <a:lnTo>
                  <a:pt x="447903" y="17195"/>
                </a:lnTo>
                <a:lnTo>
                  <a:pt x="449402" y="14439"/>
                </a:lnTo>
                <a:lnTo>
                  <a:pt x="449402" y="11798"/>
                </a:lnTo>
                <a:close/>
              </a:path>
              <a:path w="1287970" h="96926">
                <a:moveTo>
                  <a:pt x="304228" y="3136"/>
                </a:moveTo>
                <a:lnTo>
                  <a:pt x="302755" y="241"/>
                </a:lnTo>
                <a:lnTo>
                  <a:pt x="299656" y="0"/>
                </a:lnTo>
                <a:lnTo>
                  <a:pt x="298564" y="0"/>
                </a:lnTo>
                <a:lnTo>
                  <a:pt x="295427" y="368"/>
                </a:lnTo>
                <a:lnTo>
                  <a:pt x="292633" y="2527"/>
                </a:lnTo>
                <a:lnTo>
                  <a:pt x="282740" y="18287"/>
                </a:lnTo>
                <a:lnTo>
                  <a:pt x="283108" y="20878"/>
                </a:lnTo>
                <a:lnTo>
                  <a:pt x="286080" y="21221"/>
                </a:lnTo>
                <a:lnTo>
                  <a:pt x="288988" y="21043"/>
                </a:lnTo>
                <a:lnTo>
                  <a:pt x="291871" y="19037"/>
                </a:lnTo>
                <a:lnTo>
                  <a:pt x="304228" y="3136"/>
                </a:lnTo>
                <a:close/>
              </a:path>
              <a:path w="1287970" h="96926">
                <a:moveTo>
                  <a:pt x="965238" y="95757"/>
                </a:moveTo>
                <a:lnTo>
                  <a:pt x="967994" y="96050"/>
                </a:lnTo>
                <a:lnTo>
                  <a:pt x="970584" y="96050"/>
                </a:lnTo>
                <a:lnTo>
                  <a:pt x="973201" y="95821"/>
                </a:lnTo>
                <a:lnTo>
                  <a:pt x="975804" y="93662"/>
                </a:lnTo>
                <a:lnTo>
                  <a:pt x="983030" y="72440"/>
                </a:lnTo>
                <a:lnTo>
                  <a:pt x="985951" y="63093"/>
                </a:lnTo>
                <a:lnTo>
                  <a:pt x="1001166" y="19100"/>
                </a:lnTo>
                <a:lnTo>
                  <a:pt x="1001585" y="6959"/>
                </a:lnTo>
                <a:lnTo>
                  <a:pt x="1000213" y="6959"/>
                </a:lnTo>
                <a:lnTo>
                  <a:pt x="996581" y="7251"/>
                </a:lnTo>
                <a:lnTo>
                  <a:pt x="994003" y="9410"/>
                </a:lnTo>
                <a:lnTo>
                  <a:pt x="964399" y="91401"/>
                </a:lnTo>
                <a:lnTo>
                  <a:pt x="963841" y="93217"/>
                </a:lnTo>
                <a:lnTo>
                  <a:pt x="965238" y="95757"/>
                </a:lnTo>
                <a:close/>
              </a:path>
              <a:path w="1287970" h="96926">
                <a:moveTo>
                  <a:pt x="200952" y="32537"/>
                </a:moveTo>
                <a:lnTo>
                  <a:pt x="199555" y="30733"/>
                </a:lnTo>
                <a:lnTo>
                  <a:pt x="196913" y="30429"/>
                </a:lnTo>
                <a:lnTo>
                  <a:pt x="193382" y="30530"/>
                </a:lnTo>
                <a:lnTo>
                  <a:pt x="190792" y="32537"/>
                </a:lnTo>
                <a:lnTo>
                  <a:pt x="190792" y="93929"/>
                </a:lnTo>
                <a:lnTo>
                  <a:pt x="191033" y="94856"/>
                </a:lnTo>
                <a:lnTo>
                  <a:pt x="193662" y="95910"/>
                </a:lnTo>
                <a:lnTo>
                  <a:pt x="196380" y="96050"/>
                </a:lnTo>
                <a:lnTo>
                  <a:pt x="199174" y="95910"/>
                </a:lnTo>
                <a:lnTo>
                  <a:pt x="202044" y="93929"/>
                </a:lnTo>
                <a:lnTo>
                  <a:pt x="202044" y="51028"/>
                </a:lnTo>
                <a:lnTo>
                  <a:pt x="205130" y="47167"/>
                </a:lnTo>
                <a:lnTo>
                  <a:pt x="208089" y="44234"/>
                </a:lnTo>
                <a:lnTo>
                  <a:pt x="210908" y="42227"/>
                </a:lnTo>
                <a:lnTo>
                  <a:pt x="213728" y="40220"/>
                </a:lnTo>
                <a:lnTo>
                  <a:pt x="216547" y="39230"/>
                </a:lnTo>
                <a:lnTo>
                  <a:pt x="219367" y="39230"/>
                </a:lnTo>
                <a:lnTo>
                  <a:pt x="223469" y="39636"/>
                </a:lnTo>
                <a:lnTo>
                  <a:pt x="226796" y="41274"/>
                </a:lnTo>
                <a:lnTo>
                  <a:pt x="229196" y="44005"/>
                </a:lnTo>
                <a:lnTo>
                  <a:pt x="231038" y="47396"/>
                </a:lnTo>
                <a:lnTo>
                  <a:pt x="232130" y="51663"/>
                </a:lnTo>
                <a:lnTo>
                  <a:pt x="232384" y="54482"/>
                </a:lnTo>
                <a:lnTo>
                  <a:pt x="232384" y="93929"/>
                </a:lnTo>
                <a:lnTo>
                  <a:pt x="232664" y="94856"/>
                </a:lnTo>
                <a:lnTo>
                  <a:pt x="235267" y="95910"/>
                </a:lnTo>
                <a:lnTo>
                  <a:pt x="238061" y="96050"/>
                </a:lnTo>
                <a:lnTo>
                  <a:pt x="240792" y="95910"/>
                </a:lnTo>
                <a:lnTo>
                  <a:pt x="243649" y="93929"/>
                </a:lnTo>
                <a:lnTo>
                  <a:pt x="243649" y="52120"/>
                </a:lnTo>
                <a:lnTo>
                  <a:pt x="243281" y="48374"/>
                </a:lnTo>
                <a:lnTo>
                  <a:pt x="242519" y="45262"/>
                </a:lnTo>
                <a:lnTo>
                  <a:pt x="241782" y="42151"/>
                </a:lnTo>
                <a:lnTo>
                  <a:pt x="240538" y="39433"/>
                </a:lnTo>
                <a:lnTo>
                  <a:pt x="238810" y="37109"/>
                </a:lnTo>
                <a:lnTo>
                  <a:pt x="234823" y="32931"/>
                </a:lnTo>
                <a:lnTo>
                  <a:pt x="232016" y="31559"/>
                </a:lnTo>
                <a:lnTo>
                  <a:pt x="229222" y="30162"/>
                </a:lnTo>
                <a:lnTo>
                  <a:pt x="225780" y="29463"/>
                </a:lnTo>
                <a:lnTo>
                  <a:pt x="218186" y="29463"/>
                </a:lnTo>
                <a:lnTo>
                  <a:pt x="214718" y="30365"/>
                </a:lnTo>
                <a:lnTo>
                  <a:pt x="211277" y="32169"/>
                </a:lnTo>
                <a:lnTo>
                  <a:pt x="207848" y="33959"/>
                </a:lnTo>
                <a:lnTo>
                  <a:pt x="204406" y="36791"/>
                </a:lnTo>
                <a:lnTo>
                  <a:pt x="200952" y="40652"/>
                </a:lnTo>
                <a:lnTo>
                  <a:pt x="200952" y="32537"/>
                </a:lnTo>
                <a:close/>
              </a:path>
              <a:path w="1287970" h="96926">
                <a:moveTo>
                  <a:pt x="330733" y="94856"/>
                </a:moveTo>
                <a:lnTo>
                  <a:pt x="333362" y="95910"/>
                </a:lnTo>
                <a:lnTo>
                  <a:pt x="336080" y="96050"/>
                </a:lnTo>
                <a:lnTo>
                  <a:pt x="338874" y="95910"/>
                </a:lnTo>
                <a:lnTo>
                  <a:pt x="341744" y="93929"/>
                </a:lnTo>
                <a:lnTo>
                  <a:pt x="341744" y="51028"/>
                </a:lnTo>
                <a:lnTo>
                  <a:pt x="344830" y="47167"/>
                </a:lnTo>
                <a:lnTo>
                  <a:pt x="347700" y="44234"/>
                </a:lnTo>
                <a:lnTo>
                  <a:pt x="350342" y="42227"/>
                </a:lnTo>
                <a:lnTo>
                  <a:pt x="352983" y="40220"/>
                </a:lnTo>
                <a:lnTo>
                  <a:pt x="355600" y="39230"/>
                </a:lnTo>
                <a:lnTo>
                  <a:pt x="360273" y="39230"/>
                </a:lnTo>
                <a:lnTo>
                  <a:pt x="363601" y="40449"/>
                </a:lnTo>
                <a:lnTo>
                  <a:pt x="366382" y="42456"/>
                </a:lnTo>
                <a:lnTo>
                  <a:pt x="368388" y="45542"/>
                </a:lnTo>
                <a:lnTo>
                  <a:pt x="369646" y="49529"/>
                </a:lnTo>
                <a:lnTo>
                  <a:pt x="370395" y="54025"/>
                </a:lnTo>
                <a:lnTo>
                  <a:pt x="370395" y="93929"/>
                </a:lnTo>
                <a:lnTo>
                  <a:pt x="370624" y="94856"/>
                </a:lnTo>
                <a:lnTo>
                  <a:pt x="373291" y="95910"/>
                </a:lnTo>
                <a:lnTo>
                  <a:pt x="375983" y="96050"/>
                </a:lnTo>
                <a:lnTo>
                  <a:pt x="378714" y="95910"/>
                </a:lnTo>
                <a:lnTo>
                  <a:pt x="381647" y="93929"/>
                </a:lnTo>
                <a:lnTo>
                  <a:pt x="381647" y="51028"/>
                </a:lnTo>
                <a:lnTo>
                  <a:pt x="384784" y="47167"/>
                </a:lnTo>
                <a:lnTo>
                  <a:pt x="387654" y="44234"/>
                </a:lnTo>
                <a:lnTo>
                  <a:pt x="390271" y="42227"/>
                </a:lnTo>
                <a:lnTo>
                  <a:pt x="392887" y="40220"/>
                </a:lnTo>
                <a:lnTo>
                  <a:pt x="395490" y="39230"/>
                </a:lnTo>
                <a:lnTo>
                  <a:pt x="400177" y="39230"/>
                </a:lnTo>
                <a:lnTo>
                  <a:pt x="403542" y="40449"/>
                </a:lnTo>
                <a:lnTo>
                  <a:pt x="406361" y="42456"/>
                </a:lnTo>
                <a:lnTo>
                  <a:pt x="408368" y="45542"/>
                </a:lnTo>
                <a:lnTo>
                  <a:pt x="409549" y="49529"/>
                </a:lnTo>
                <a:lnTo>
                  <a:pt x="410222" y="54025"/>
                </a:lnTo>
                <a:lnTo>
                  <a:pt x="410222" y="93929"/>
                </a:lnTo>
                <a:lnTo>
                  <a:pt x="410502" y="94856"/>
                </a:lnTo>
                <a:lnTo>
                  <a:pt x="413169" y="95910"/>
                </a:lnTo>
                <a:lnTo>
                  <a:pt x="415963" y="96050"/>
                </a:lnTo>
                <a:lnTo>
                  <a:pt x="418680" y="95910"/>
                </a:lnTo>
                <a:lnTo>
                  <a:pt x="421551" y="93929"/>
                </a:lnTo>
                <a:lnTo>
                  <a:pt x="421551" y="51663"/>
                </a:lnTo>
                <a:lnTo>
                  <a:pt x="421208" y="48374"/>
                </a:lnTo>
                <a:lnTo>
                  <a:pt x="420497" y="45262"/>
                </a:lnTo>
                <a:lnTo>
                  <a:pt x="419785" y="42151"/>
                </a:lnTo>
                <a:lnTo>
                  <a:pt x="418617" y="39433"/>
                </a:lnTo>
                <a:lnTo>
                  <a:pt x="416953" y="37109"/>
                </a:lnTo>
                <a:lnTo>
                  <a:pt x="413118" y="32931"/>
                </a:lnTo>
                <a:lnTo>
                  <a:pt x="410438" y="31559"/>
                </a:lnTo>
                <a:lnTo>
                  <a:pt x="407746" y="30162"/>
                </a:lnTo>
                <a:lnTo>
                  <a:pt x="404431" y="29463"/>
                </a:lnTo>
                <a:lnTo>
                  <a:pt x="398843" y="29463"/>
                </a:lnTo>
                <a:lnTo>
                  <a:pt x="395592" y="30124"/>
                </a:lnTo>
                <a:lnTo>
                  <a:pt x="392315" y="31241"/>
                </a:lnTo>
                <a:lnTo>
                  <a:pt x="388912" y="33159"/>
                </a:lnTo>
                <a:lnTo>
                  <a:pt x="385292" y="35953"/>
                </a:lnTo>
                <a:lnTo>
                  <a:pt x="381520" y="39382"/>
                </a:lnTo>
                <a:lnTo>
                  <a:pt x="378739" y="39789"/>
                </a:lnTo>
                <a:lnTo>
                  <a:pt x="376745" y="36664"/>
                </a:lnTo>
                <a:lnTo>
                  <a:pt x="374319" y="33921"/>
                </a:lnTo>
                <a:lnTo>
                  <a:pt x="371233" y="31775"/>
                </a:lnTo>
                <a:lnTo>
                  <a:pt x="367423" y="30352"/>
                </a:lnTo>
                <a:lnTo>
                  <a:pt x="363105" y="29463"/>
                </a:lnTo>
                <a:lnTo>
                  <a:pt x="357251" y="29463"/>
                </a:lnTo>
                <a:lnTo>
                  <a:pt x="353961" y="30365"/>
                </a:lnTo>
                <a:lnTo>
                  <a:pt x="350710" y="32169"/>
                </a:lnTo>
                <a:lnTo>
                  <a:pt x="347459" y="33959"/>
                </a:lnTo>
                <a:lnTo>
                  <a:pt x="344106" y="36791"/>
                </a:lnTo>
                <a:lnTo>
                  <a:pt x="340652" y="40652"/>
                </a:lnTo>
                <a:lnTo>
                  <a:pt x="340652" y="32537"/>
                </a:lnTo>
                <a:lnTo>
                  <a:pt x="339255" y="30733"/>
                </a:lnTo>
                <a:lnTo>
                  <a:pt x="336613" y="30429"/>
                </a:lnTo>
                <a:lnTo>
                  <a:pt x="333082" y="30530"/>
                </a:lnTo>
                <a:lnTo>
                  <a:pt x="330492" y="32537"/>
                </a:lnTo>
                <a:lnTo>
                  <a:pt x="330492" y="93929"/>
                </a:lnTo>
                <a:lnTo>
                  <a:pt x="330733" y="94856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4769642" y="2225073"/>
            <a:ext cx="27686" cy="22174"/>
          </a:xfrm>
          <a:custGeom>
            <a:avLst/>
            <a:gdLst/>
            <a:ahLst/>
            <a:cxnLst/>
            <a:rect l="l" t="t" r="r" b="b"/>
            <a:pathLst>
              <a:path w="27686" h="22174">
                <a:moveTo>
                  <a:pt x="18072" y="0"/>
                </a:moveTo>
                <a:lnTo>
                  <a:pt x="14986" y="0"/>
                </a:lnTo>
                <a:lnTo>
                  <a:pt x="12293" y="266"/>
                </a:lnTo>
                <a:lnTo>
                  <a:pt x="10020" y="787"/>
                </a:lnTo>
                <a:lnTo>
                  <a:pt x="7759" y="1308"/>
                </a:lnTo>
                <a:lnTo>
                  <a:pt x="5867" y="2082"/>
                </a:lnTo>
                <a:lnTo>
                  <a:pt x="4368" y="3111"/>
                </a:lnTo>
                <a:lnTo>
                  <a:pt x="2870" y="4127"/>
                </a:lnTo>
                <a:lnTo>
                  <a:pt x="1765" y="5359"/>
                </a:lnTo>
                <a:lnTo>
                  <a:pt x="1054" y="6794"/>
                </a:lnTo>
                <a:lnTo>
                  <a:pt x="342" y="8216"/>
                </a:lnTo>
                <a:lnTo>
                  <a:pt x="0" y="9867"/>
                </a:lnTo>
                <a:lnTo>
                  <a:pt x="0" y="11734"/>
                </a:lnTo>
                <a:lnTo>
                  <a:pt x="0" y="14909"/>
                </a:lnTo>
                <a:lnTo>
                  <a:pt x="1003" y="17449"/>
                </a:lnTo>
                <a:lnTo>
                  <a:pt x="3022" y="19342"/>
                </a:lnTo>
                <a:lnTo>
                  <a:pt x="5054" y="21221"/>
                </a:lnTo>
                <a:lnTo>
                  <a:pt x="7886" y="22174"/>
                </a:lnTo>
                <a:lnTo>
                  <a:pt x="11518" y="22174"/>
                </a:lnTo>
                <a:lnTo>
                  <a:pt x="14478" y="22174"/>
                </a:lnTo>
                <a:lnTo>
                  <a:pt x="17221" y="21424"/>
                </a:lnTo>
                <a:lnTo>
                  <a:pt x="19748" y="19913"/>
                </a:lnTo>
                <a:lnTo>
                  <a:pt x="22263" y="18415"/>
                </a:lnTo>
                <a:lnTo>
                  <a:pt x="24917" y="16129"/>
                </a:lnTo>
                <a:lnTo>
                  <a:pt x="27686" y="13030"/>
                </a:lnTo>
                <a:lnTo>
                  <a:pt x="27686" y="0"/>
                </a:lnTo>
                <a:lnTo>
                  <a:pt x="18072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4052092" y="2225073"/>
            <a:ext cx="27698" cy="22174"/>
          </a:xfrm>
          <a:custGeom>
            <a:avLst/>
            <a:gdLst/>
            <a:ahLst/>
            <a:cxnLst/>
            <a:rect l="l" t="t" r="r" b="b"/>
            <a:pathLst>
              <a:path w="27698" h="22174">
                <a:moveTo>
                  <a:pt x="18072" y="0"/>
                </a:moveTo>
                <a:lnTo>
                  <a:pt x="14985" y="0"/>
                </a:lnTo>
                <a:lnTo>
                  <a:pt x="12293" y="266"/>
                </a:lnTo>
                <a:lnTo>
                  <a:pt x="10020" y="787"/>
                </a:lnTo>
                <a:lnTo>
                  <a:pt x="7746" y="1308"/>
                </a:lnTo>
                <a:lnTo>
                  <a:pt x="5867" y="2082"/>
                </a:lnTo>
                <a:lnTo>
                  <a:pt x="4368" y="3111"/>
                </a:lnTo>
                <a:lnTo>
                  <a:pt x="2870" y="4127"/>
                </a:lnTo>
                <a:lnTo>
                  <a:pt x="1765" y="5359"/>
                </a:lnTo>
                <a:lnTo>
                  <a:pt x="1054" y="6794"/>
                </a:lnTo>
                <a:lnTo>
                  <a:pt x="342" y="8216"/>
                </a:lnTo>
                <a:lnTo>
                  <a:pt x="0" y="9867"/>
                </a:lnTo>
                <a:lnTo>
                  <a:pt x="0" y="11734"/>
                </a:lnTo>
                <a:lnTo>
                  <a:pt x="0" y="14909"/>
                </a:lnTo>
                <a:lnTo>
                  <a:pt x="1003" y="17449"/>
                </a:lnTo>
                <a:lnTo>
                  <a:pt x="3022" y="19342"/>
                </a:lnTo>
                <a:lnTo>
                  <a:pt x="5054" y="21221"/>
                </a:lnTo>
                <a:lnTo>
                  <a:pt x="7886" y="22174"/>
                </a:lnTo>
                <a:lnTo>
                  <a:pt x="11518" y="22174"/>
                </a:lnTo>
                <a:lnTo>
                  <a:pt x="14478" y="22174"/>
                </a:lnTo>
                <a:lnTo>
                  <a:pt x="17221" y="21424"/>
                </a:lnTo>
                <a:lnTo>
                  <a:pt x="19748" y="19913"/>
                </a:lnTo>
                <a:lnTo>
                  <a:pt x="22263" y="18415"/>
                </a:lnTo>
                <a:lnTo>
                  <a:pt x="24917" y="16129"/>
                </a:lnTo>
                <a:lnTo>
                  <a:pt x="27698" y="13030"/>
                </a:lnTo>
                <a:lnTo>
                  <a:pt x="27698" y="0"/>
                </a:lnTo>
                <a:lnTo>
                  <a:pt x="18072" y="0"/>
                </a:lnTo>
                <a:close/>
              </a:path>
            </a:pathLst>
          </a:custGeom>
          <a:ln w="12699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3788567" y="2197996"/>
            <a:ext cx="38061" cy="48564"/>
          </a:xfrm>
          <a:custGeom>
            <a:avLst/>
            <a:gdLst/>
            <a:ahLst/>
            <a:cxnLst/>
            <a:rect l="l" t="t" r="r" b="b"/>
            <a:pathLst>
              <a:path w="38061" h="48564">
                <a:moveTo>
                  <a:pt x="19202" y="0"/>
                </a:moveTo>
                <a:lnTo>
                  <a:pt x="15849" y="0"/>
                </a:lnTo>
                <a:lnTo>
                  <a:pt x="12979" y="596"/>
                </a:lnTo>
                <a:lnTo>
                  <a:pt x="10553" y="1765"/>
                </a:lnTo>
                <a:lnTo>
                  <a:pt x="8153" y="2959"/>
                </a:lnTo>
                <a:lnTo>
                  <a:pt x="6159" y="4622"/>
                </a:lnTo>
                <a:lnTo>
                  <a:pt x="4597" y="6781"/>
                </a:lnTo>
                <a:lnTo>
                  <a:pt x="3047" y="8940"/>
                </a:lnTo>
                <a:lnTo>
                  <a:pt x="1892" y="11506"/>
                </a:lnTo>
                <a:lnTo>
                  <a:pt x="1130" y="14452"/>
                </a:lnTo>
                <a:lnTo>
                  <a:pt x="368" y="17411"/>
                </a:lnTo>
                <a:lnTo>
                  <a:pt x="0" y="20650"/>
                </a:lnTo>
                <a:lnTo>
                  <a:pt x="0" y="24142"/>
                </a:lnTo>
                <a:lnTo>
                  <a:pt x="0" y="27508"/>
                </a:lnTo>
                <a:lnTo>
                  <a:pt x="304" y="30670"/>
                </a:lnTo>
                <a:lnTo>
                  <a:pt x="914" y="33629"/>
                </a:lnTo>
                <a:lnTo>
                  <a:pt x="1536" y="36588"/>
                </a:lnTo>
                <a:lnTo>
                  <a:pt x="2578" y="39166"/>
                </a:lnTo>
                <a:lnTo>
                  <a:pt x="4025" y="41363"/>
                </a:lnTo>
                <a:lnTo>
                  <a:pt x="5473" y="43573"/>
                </a:lnTo>
                <a:lnTo>
                  <a:pt x="7404" y="45326"/>
                </a:lnTo>
                <a:lnTo>
                  <a:pt x="9842" y="46621"/>
                </a:lnTo>
                <a:lnTo>
                  <a:pt x="12268" y="47917"/>
                </a:lnTo>
                <a:lnTo>
                  <a:pt x="15290" y="48564"/>
                </a:lnTo>
                <a:lnTo>
                  <a:pt x="18922" y="48564"/>
                </a:lnTo>
                <a:lnTo>
                  <a:pt x="22225" y="48564"/>
                </a:lnTo>
                <a:lnTo>
                  <a:pt x="25095" y="47980"/>
                </a:lnTo>
                <a:lnTo>
                  <a:pt x="27520" y="46786"/>
                </a:lnTo>
                <a:lnTo>
                  <a:pt x="29971" y="45605"/>
                </a:lnTo>
                <a:lnTo>
                  <a:pt x="31953" y="43954"/>
                </a:lnTo>
                <a:lnTo>
                  <a:pt x="33515" y="41808"/>
                </a:lnTo>
                <a:lnTo>
                  <a:pt x="35077" y="39674"/>
                </a:lnTo>
                <a:lnTo>
                  <a:pt x="36220" y="37134"/>
                </a:lnTo>
                <a:lnTo>
                  <a:pt x="36956" y="34175"/>
                </a:lnTo>
                <a:lnTo>
                  <a:pt x="37693" y="31216"/>
                </a:lnTo>
                <a:lnTo>
                  <a:pt x="38061" y="27965"/>
                </a:lnTo>
                <a:lnTo>
                  <a:pt x="38061" y="24422"/>
                </a:lnTo>
                <a:lnTo>
                  <a:pt x="38061" y="21094"/>
                </a:lnTo>
                <a:lnTo>
                  <a:pt x="37757" y="17957"/>
                </a:lnTo>
                <a:lnTo>
                  <a:pt x="37134" y="14998"/>
                </a:lnTo>
                <a:lnTo>
                  <a:pt x="36512" y="12052"/>
                </a:lnTo>
                <a:lnTo>
                  <a:pt x="35483" y="9461"/>
                </a:lnTo>
                <a:lnTo>
                  <a:pt x="34074" y="7226"/>
                </a:lnTo>
                <a:lnTo>
                  <a:pt x="32639" y="5003"/>
                </a:lnTo>
                <a:lnTo>
                  <a:pt x="30708" y="3238"/>
                </a:lnTo>
                <a:lnTo>
                  <a:pt x="28282" y="1943"/>
                </a:lnTo>
                <a:lnTo>
                  <a:pt x="25844" y="647"/>
                </a:lnTo>
                <a:lnTo>
                  <a:pt x="22821" y="0"/>
                </a:lnTo>
                <a:lnTo>
                  <a:pt x="19202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3648867" y="2197996"/>
            <a:ext cx="38061" cy="48564"/>
          </a:xfrm>
          <a:custGeom>
            <a:avLst/>
            <a:gdLst/>
            <a:ahLst/>
            <a:cxnLst/>
            <a:rect l="l" t="t" r="r" b="b"/>
            <a:pathLst>
              <a:path w="38061" h="48564">
                <a:moveTo>
                  <a:pt x="19202" y="0"/>
                </a:moveTo>
                <a:lnTo>
                  <a:pt x="15849" y="0"/>
                </a:lnTo>
                <a:lnTo>
                  <a:pt x="12979" y="596"/>
                </a:lnTo>
                <a:lnTo>
                  <a:pt x="10553" y="1765"/>
                </a:lnTo>
                <a:lnTo>
                  <a:pt x="8153" y="2959"/>
                </a:lnTo>
                <a:lnTo>
                  <a:pt x="6159" y="4622"/>
                </a:lnTo>
                <a:lnTo>
                  <a:pt x="4597" y="6781"/>
                </a:lnTo>
                <a:lnTo>
                  <a:pt x="3047" y="8940"/>
                </a:lnTo>
                <a:lnTo>
                  <a:pt x="1892" y="11506"/>
                </a:lnTo>
                <a:lnTo>
                  <a:pt x="1130" y="14452"/>
                </a:lnTo>
                <a:lnTo>
                  <a:pt x="368" y="17411"/>
                </a:lnTo>
                <a:lnTo>
                  <a:pt x="0" y="20650"/>
                </a:lnTo>
                <a:lnTo>
                  <a:pt x="0" y="24142"/>
                </a:lnTo>
                <a:lnTo>
                  <a:pt x="0" y="27508"/>
                </a:lnTo>
                <a:lnTo>
                  <a:pt x="304" y="30670"/>
                </a:lnTo>
                <a:lnTo>
                  <a:pt x="914" y="33629"/>
                </a:lnTo>
                <a:lnTo>
                  <a:pt x="1536" y="36588"/>
                </a:lnTo>
                <a:lnTo>
                  <a:pt x="2578" y="39166"/>
                </a:lnTo>
                <a:lnTo>
                  <a:pt x="4025" y="41363"/>
                </a:lnTo>
                <a:lnTo>
                  <a:pt x="5473" y="43573"/>
                </a:lnTo>
                <a:lnTo>
                  <a:pt x="7404" y="45326"/>
                </a:lnTo>
                <a:lnTo>
                  <a:pt x="9842" y="46621"/>
                </a:lnTo>
                <a:lnTo>
                  <a:pt x="12268" y="47917"/>
                </a:lnTo>
                <a:lnTo>
                  <a:pt x="15290" y="48564"/>
                </a:lnTo>
                <a:lnTo>
                  <a:pt x="18922" y="48564"/>
                </a:lnTo>
                <a:lnTo>
                  <a:pt x="22225" y="48564"/>
                </a:lnTo>
                <a:lnTo>
                  <a:pt x="25095" y="47980"/>
                </a:lnTo>
                <a:lnTo>
                  <a:pt x="27520" y="46786"/>
                </a:lnTo>
                <a:lnTo>
                  <a:pt x="29971" y="45605"/>
                </a:lnTo>
                <a:lnTo>
                  <a:pt x="31953" y="43954"/>
                </a:lnTo>
                <a:lnTo>
                  <a:pt x="33515" y="41808"/>
                </a:lnTo>
                <a:lnTo>
                  <a:pt x="35077" y="39674"/>
                </a:lnTo>
                <a:lnTo>
                  <a:pt x="36220" y="37134"/>
                </a:lnTo>
                <a:lnTo>
                  <a:pt x="36956" y="34175"/>
                </a:lnTo>
                <a:lnTo>
                  <a:pt x="37693" y="31216"/>
                </a:lnTo>
                <a:lnTo>
                  <a:pt x="38061" y="27965"/>
                </a:lnTo>
                <a:lnTo>
                  <a:pt x="38061" y="24422"/>
                </a:lnTo>
                <a:lnTo>
                  <a:pt x="38061" y="21094"/>
                </a:lnTo>
                <a:lnTo>
                  <a:pt x="37757" y="17957"/>
                </a:lnTo>
                <a:lnTo>
                  <a:pt x="37134" y="14998"/>
                </a:lnTo>
                <a:lnTo>
                  <a:pt x="36512" y="12052"/>
                </a:lnTo>
                <a:lnTo>
                  <a:pt x="35483" y="9461"/>
                </a:lnTo>
                <a:lnTo>
                  <a:pt x="34074" y="7226"/>
                </a:lnTo>
                <a:lnTo>
                  <a:pt x="32639" y="5003"/>
                </a:lnTo>
                <a:lnTo>
                  <a:pt x="30708" y="3238"/>
                </a:lnTo>
                <a:lnTo>
                  <a:pt x="28282" y="1943"/>
                </a:lnTo>
                <a:lnTo>
                  <a:pt x="25844" y="647"/>
                </a:lnTo>
                <a:lnTo>
                  <a:pt x="22821" y="0"/>
                </a:lnTo>
                <a:lnTo>
                  <a:pt x="19202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4403133" y="2197374"/>
            <a:ext cx="33629" cy="18973"/>
          </a:xfrm>
          <a:custGeom>
            <a:avLst/>
            <a:gdLst/>
            <a:ahLst/>
            <a:cxnLst/>
            <a:rect l="l" t="t" r="r" b="b"/>
            <a:pathLst>
              <a:path w="33629" h="18973">
                <a:moveTo>
                  <a:pt x="17221" y="0"/>
                </a:moveTo>
                <a:lnTo>
                  <a:pt x="14427" y="0"/>
                </a:lnTo>
                <a:lnTo>
                  <a:pt x="11988" y="533"/>
                </a:lnTo>
                <a:lnTo>
                  <a:pt x="9880" y="1574"/>
                </a:lnTo>
                <a:lnTo>
                  <a:pt x="7772" y="2616"/>
                </a:lnTo>
                <a:lnTo>
                  <a:pt x="6007" y="4000"/>
                </a:lnTo>
                <a:lnTo>
                  <a:pt x="4597" y="5740"/>
                </a:lnTo>
                <a:lnTo>
                  <a:pt x="3174" y="7467"/>
                </a:lnTo>
                <a:lnTo>
                  <a:pt x="2082" y="9474"/>
                </a:lnTo>
                <a:lnTo>
                  <a:pt x="1295" y="11772"/>
                </a:lnTo>
                <a:lnTo>
                  <a:pt x="520" y="14071"/>
                </a:lnTo>
                <a:lnTo>
                  <a:pt x="88" y="16471"/>
                </a:lnTo>
                <a:lnTo>
                  <a:pt x="0" y="18973"/>
                </a:lnTo>
                <a:lnTo>
                  <a:pt x="33489" y="18973"/>
                </a:lnTo>
                <a:lnTo>
                  <a:pt x="33629" y="13055"/>
                </a:lnTo>
                <a:lnTo>
                  <a:pt x="32308" y="8420"/>
                </a:lnTo>
                <a:lnTo>
                  <a:pt x="29540" y="5054"/>
                </a:lnTo>
                <a:lnTo>
                  <a:pt x="26771" y="1689"/>
                </a:lnTo>
                <a:lnTo>
                  <a:pt x="22669" y="0"/>
                </a:lnTo>
                <a:lnTo>
                  <a:pt x="17221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4222158" y="2197374"/>
            <a:ext cx="33629" cy="18973"/>
          </a:xfrm>
          <a:custGeom>
            <a:avLst/>
            <a:gdLst/>
            <a:ahLst/>
            <a:cxnLst/>
            <a:rect l="l" t="t" r="r" b="b"/>
            <a:pathLst>
              <a:path w="33629" h="18973">
                <a:moveTo>
                  <a:pt x="17221" y="0"/>
                </a:moveTo>
                <a:lnTo>
                  <a:pt x="14427" y="0"/>
                </a:lnTo>
                <a:lnTo>
                  <a:pt x="11988" y="533"/>
                </a:lnTo>
                <a:lnTo>
                  <a:pt x="9880" y="1574"/>
                </a:lnTo>
                <a:lnTo>
                  <a:pt x="7772" y="2616"/>
                </a:lnTo>
                <a:lnTo>
                  <a:pt x="6007" y="4000"/>
                </a:lnTo>
                <a:lnTo>
                  <a:pt x="4597" y="5740"/>
                </a:lnTo>
                <a:lnTo>
                  <a:pt x="3174" y="7467"/>
                </a:lnTo>
                <a:lnTo>
                  <a:pt x="2082" y="9474"/>
                </a:lnTo>
                <a:lnTo>
                  <a:pt x="1295" y="11772"/>
                </a:lnTo>
                <a:lnTo>
                  <a:pt x="520" y="14071"/>
                </a:lnTo>
                <a:lnTo>
                  <a:pt x="88" y="16471"/>
                </a:lnTo>
                <a:lnTo>
                  <a:pt x="0" y="18973"/>
                </a:lnTo>
                <a:lnTo>
                  <a:pt x="33477" y="18973"/>
                </a:lnTo>
                <a:lnTo>
                  <a:pt x="33629" y="13055"/>
                </a:lnTo>
                <a:lnTo>
                  <a:pt x="32308" y="8420"/>
                </a:lnTo>
                <a:lnTo>
                  <a:pt x="29540" y="5054"/>
                </a:lnTo>
                <a:lnTo>
                  <a:pt x="26771" y="1689"/>
                </a:lnTo>
                <a:lnTo>
                  <a:pt x="22669" y="0"/>
                </a:lnTo>
                <a:lnTo>
                  <a:pt x="17221" y="0"/>
                </a:lnTo>
                <a:close/>
              </a:path>
            </a:pathLst>
          </a:custGeom>
          <a:ln w="12699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4693823" y="2189538"/>
            <a:ext cx="58458" cy="65620"/>
          </a:xfrm>
          <a:custGeom>
            <a:avLst/>
            <a:gdLst/>
            <a:ahLst/>
            <a:cxnLst/>
            <a:rect l="l" t="t" r="r" b="b"/>
            <a:pathLst>
              <a:path w="58458" h="65620">
                <a:moveTo>
                  <a:pt x="5537" y="0"/>
                </a:moveTo>
                <a:lnTo>
                  <a:pt x="6845" y="0"/>
                </a:lnTo>
                <a:lnTo>
                  <a:pt x="7899" y="38"/>
                </a:lnTo>
                <a:lnTo>
                  <a:pt x="10109" y="292"/>
                </a:lnTo>
                <a:lnTo>
                  <a:pt x="11696" y="1422"/>
                </a:lnTo>
                <a:lnTo>
                  <a:pt x="29413" y="52793"/>
                </a:lnTo>
                <a:lnTo>
                  <a:pt x="29679" y="53606"/>
                </a:lnTo>
                <a:lnTo>
                  <a:pt x="29883" y="52793"/>
                </a:lnTo>
                <a:lnTo>
                  <a:pt x="47015" y="2184"/>
                </a:lnTo>
                <a:lnTo>
                  <a:pt x="47091" y="1765"/>
                </a:lnTo>
                <a:lnTo>
                  <a:pt x="47256" y="1422"/>
                </a:lnTo>
                <a:lnTo>
                  <a:pt x="47485" y="1155"/>
                </a:lnTo>
                <a:lnTo>
                  <a:pt x="47701" y="876"/>
                </a:lnTo>
                <a:lnTo>
                  <a:pt x="48044" y="647"/>
                </a:lnTo>
                <a:lnTo>
                  <a:pt x="48475" y="469"/>
                </a:lnTo>
                <a:lnTo>
                  <a:pt x="48907" y="292"/>
                </a:lnTo>
                <a:lnTo>
                  <a:pt x="49491" y="165"/>
                </a:lnTo>
                <a:lnTo>
                  <a:pt x="50241" y="101"/>
                </a:lnTo>
                <a:lnTo>
                  <a:pt x="50990" y="38"/>
                </a:lnTo>
                <a:lnTo>
                  <a:pt x="51981" y="0"/>
                </a:lnTo>
                <a:lnTo>
                  <a:pt x="53212" y="0"/>
                </a:lnTo>
                <a:lnTo>
                  <a:pt x="54254" y="0"/>
                </a:lnTo>
                <a:lnTo>
                  <a:pt x="55117" y="25"/>
                </a:lnTo>
                <a:lnTo>
                  <a:pt x="55803" y="63"/>
                </a:lnTo>
                <a:lnTo>
                  <a:pt x="56489" y="101"/>
                </a:lnTo>
                <a:lnTo>
                  <a:pt x="57022" y="228"/>
                </a:lnTo>
                <a:lnTo>
                  <a:pt x="57403" y="406"/>
                </a:lnTo>
                <a:lnTo>
                  <a:pt x="57784" y="596"/>
                </a:lnTo>
                <a:lnTo>
                  <a:pt x="58064" y="800"/>
                </a:lnTo>
                <a:lnTo>
                  <a:pt x="58216" y="1054"/>
                </a:lnTo>
                <a:lnTo>
                  <a:pt x="58381" y="1308"/>
                </a:lnTo>
                <a:lnTo>
                  <a:pt x="58458" y="1612"/>
                </a:lnTo>
                <a:lnTo>
                  <a:pt x="58458" y="1968"/>
                </a:lnTo>
                <a:lnTo>
                  <a:pt x="58458" y="2159"/>
                </a:lnTo>
                <a:lnTo>
                  <a:pt x="58458" y="2349"/>
                </a:lnTo>
                <a:lnTo>
                  <a:pt x="58432" y="2552"/>
                </a:lnTo>
                <a:lnTo>
                  <a:pt x="58407" y="2755"/>
                </a:lnTo>
                <a:lnTo>
                  <a:pt x="58369" y="2971"/>
                </a:lnTo>
                <a:lnTo>
                  <a:pt x="58331" y="3200"/>
                </a:lnTo>
                <a:lnTo>
                  <a:pt x="58280" y="3429"/>
                </a:lnTo>
                <a:lnTo>
                  <a:pt x="58216" y="3683"/>
                </a:lnTo>
                <a:lnTo>
                  <a:pt x="58165" y="3949"/>
                </a:lnTo>
                <a:lnTo>
                  <a:pt x="58089" y="4229"/>
                </a:lnTo>
                <a:lnTo>
                  <a:pt x="58013" y="4521"/>
                </a:lnTo>
                <a:lnTo>
                  <a:pt x="57924" y="4838"/>
                </a:lnTo>
                <a:lnTo>
                  <a:pt x="36982" y="63157"/>
                </a:lnTo>
                <a:lnTo>
                  <a:pt x="35521" y="64960"/>
                </a:lnTo>
                <a:lnTo>
                  <a:pt x="34924" y="65138"/>
                </a:lnTo>
                <a:lnTo>
                  <a:pt x="34340" y="65316"/>
                </a:lnTo>
                <a:lnTo>
                  <a:pt x="33591" y="65443"/>
                </a:lnTo>
                <a:lnTo>
                  <a:pt x="32689" y="65519"/>
                </a:lnTo>
                <a:lnTo>
                  <a:pt x="31762" y="65582"/>
                </a:lnTo>
                <a:lnTo>
                  <a:pt x="30645" y="65620"/>
                </a:lnTo>
                <a:lnTo>
                  <a:pt x="29273" y="65620"/>
                </a:lnTo>
                <a:lnTo>
                  <a:pt x="27901" y="65620"/>
                </a:lnTo>
                <a:lnTo>
                  <a:pt x="26771" y="65570"/>
                </a:lnTo>
                <a:lnTo>
                  <a:pt x="25869" y="65481"/>
                </a:lnTo>
                <a:lnTo>
                  <a:pt x="24942" y="65392"/>
                </a:lnTo>
                <a:lnTo>
                  <a:pt x="24218" y="65252"/>
                </a:lnTo>
                <a:lnTo>
                  <a:pt x="23647" y="65074"/>
                </a:lnTo>
                <a:lnTo>
                  <a:pt x="23075" y="64897"/>
                </a:lnTo>
                <a:lnTo>
                  <a:pt x="22631" y="64643"/>
                </a:lnTo>
                <a:lnTo>
                  <a:pt x="22313" y="64325"/>
                </a:lnTo>
                <a:lnTo>
                  <a:pt x="21996" y="64008"/>
                </a:lnTo>
                <a:lnTo>
                  <a:pt x="685" y="4838"/>
                </a:lnTo>
                <a:lnTo>
                  <a:pt x="241" y="3403"/>
                </a:lnTo>
                <a:lnTo>
                  <a:pt x="126" y="2997"/>
                </a:lnTo>
                <a:lnTo>
                  <a:pt x="63" y="2692"/>
                </a:lnTo>
                <a:lnTo>
                  <a:pt x="38" y="2489"/>
                </a:lnTo>
                <a:lnTo>
                  <a:pt x="12" y="2286"/>
                </a:lnTo>
                <a:lnTo>
                  <a:pt x="0" y="2108"/>
                </a:lnTo>
                <a:lnTo>
                  <a:pt x="0" y="1968"/>
                </a:lnTo>
                <a:lnTo>
                  <a:pt x="0" y="1612"/>
                </a:lnTo>
                <a:lnTo>
                  <a:pt x="88" y="1295"/>
                </a:lnTo>
                <a:lnTo>
                  <a:pt x="279" y="1016"/>
                </a:lnTo>
                <a:lnTo>
                  <a:pt x="469" y="749"/>
                </a:lnTo>
                <a:lnTo>
                  <a:pt x="761" y="533"/>
                </a:lnTo>
                <a:lnTo>
                  <a:pt x="1193" y="368"/>
                </a:lnTo>
                <a:lnTo>
                  <a:pt x="1625" y="215"/>
                </a:lnTo>
                <a:lnTo>
                  <a:pt x="2197" y="101"/>
                </a:lnTo>
                <a:lnTo>
                  <a:pt x="2908" y="63"/>
                </a:lnTo>
                <a:lnTo>
                  <a:pt x="3619" y="25"/>
                </a:lnTo>
                <a:lnTo>
                  <a:pt x="4483" y="0"/>
                </a:lnTo>
                <a:lnTo>
                  <a:pt x="5537" y="0"/>
                </a:lnTo>
                <a:close/>
              </a:path>
            </a:pathLst>
          </a:custGeom>
          <a:ln w="12699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4671788" y="2189538"/>
            <a:ext cx="11252" cy="65620"/>
          </a:xfrm>
          <a:custGeom>
            <a:avLst/>
            <a:gdLst/>
            <a:ahLst/>
            <a:cxnLst/>
            <a:rect l="l" t="t" r="r" b="b"/>
            <a:pathLst>
              <a:path w="11252" h="65620">
                <a:moveTo>
                  <a:pt x="5587" y="0"/>
                </a:moveTo>
                <a:lnTo>
                  <a:pt x="6718" y="0"/>
                </a:lnTo>
                <a:lnTo>
                  <a:pt x="7658" y="50"/>
                </a:lnTo>
                <a:lnTo>
                  <a:pt x="8381" y="127"/>
                </a:lnTo>
                <a:lnTo>
                  <a:pt x="9118" y="228"/>
                </a:lnTo>
                <a:lnTo>
                  <a:pt x="9690" y="355"/>
                </a:lnTo>
                <a:lnTo>
                  <a:pt x="10096" y="546"/>
                </a:lnTo>
                <a:lnTo>
                  <a:pt x="10502" y="723"/>
                </a:lnTo>
                <a:lnTo>
                  <a:pt x="10794" y="952"/>
                </a:lnTo>
                <a:lnTo>
                  <a:pt x="10972" y="1219"/>
                </a:lnTo>
                <a:lnTo>
                  <a:pt x="11163" y="1498"/>
                </a:lnTo>
                <a:lnTo>
                  <a:pt x="11252" y="1790"/>
                </a:lnTo>
                <a:lnTo>
                  <a:pt x="11252" y="2108"/>
                </a:lnTo>
                <a:lnTo>
                  <a:pt x="11252" y="63500"/>
                </a:lnTo>
                <a:lnTo>
                  <a:pt x="11252" y="63868"/>
                </a:lnTo>
                <a:lnTo>
                  <a:pt x="11163" y="64173"/>
                </a:lnTo>
                <a:lnTo>
                  <a:pt x="10972" y="64427"/>
                </a:lnTo>
                <a:lnTo>
                  <a:pt x="10794" y="64668"/>
                </a:lnTo>
                <a:lnTo>
                  <a:pt x="10502" y="64897"/>
                </a:lnTo>
                <a:lnTo>
                  <a:pt x="10096" y="65074"/>
                </a:lnTo>
                <a:lnTo>
                  <a:pt x="9690" y="65252"/>
                </a:lnTo>
                <a:lnTo>
                  <a:pt x="9118" y="65392"/>
                </a:lnTo>
                <a:lnTo>
                  <a:pt x="8381" y="65481"/>
                </a:lnTo>
                <a:lnTo>
                  <a:pt x="7658" y="65570"/>
                </a:lnTo>
                <a:lnTo>
                  <a:pt x="6718" y="65620"/>
                </a:lnTo>
                <a:lnTo>
                  <a:pt x="5587" y="65620"/>
                </a:lnTo>
                <a:lnTo>
                  <a:pt x="4508" y="65620"/>
                </a:lnTo>
                <a:lnTo>
                  <a:pt x="3581" y="65570"/>
                </a:lnTo>
                <a:lnTo>
                  <a:pt x="2870" y="65481"/>
                </a:lnTo>
                <a:lnTo>
                  <a:pt x="2133" y="65392"/>
                </a:lnTo>
                <a:lnTo>
                  <a:pt x="1549" y="65252"/>
                </a:lnTo>
                <a:lnTo>
                  <a:pt x="1117" y="65074"/>
                </a:lnTo>
                <a:lnTo>
                  <a:pt x="685" y="64897"/>
                </a:lnTo>
                <a:lnTo>
                  <a:pt x="393" y="64668"/>
                </a:lnTo>
                <a:lnTo>
                  <a:pt x="241" y="64427"/>
                </a:lnTo>
                <a:lnTo>
                  <a:pt x="76" y="64173"/>
                </a:lnTo>
                <a:lnTo>
                  <a:pt x="0" y="63868"/>
                </a:lnTo>
                <a:lnTo>
                  <a:pt x="0" y="63500"/>
                </a:lnTo>
                <a:lnTo>
                  <a:pt x="0" y="2108"/>
                </a:lnTo>
                <a:lnTo>
                  <a:pt x="0" y="1790"/>
                </a:lnTo>
                <a:lnTo>
                  <a:pt x="76" y="1498"/>
                </a:lnTo>
                <a:lnTo>
                  <a:pt x="241" y="1219"/>
                </a:lnTo>
                <a:lnTo>
                  <a:pt x="393" y="952"/>
                </a:lnTo>
                <a:lnTo>
                  <a:pt x="685" y="723"/>
                </a:lnTo>
                <a:lnTo>
                  <a:pt x="1117" y="546"/>
                </a:lnTo>
                <a:lnTo>
                  <a:pt x="1549" y="355"/>
                </a:lnTo>
                <a:lnTo>
                  <a:pt x="2133" y="228"/>
                </a:lnTo>
                <a:lnTo>
                  <a:pt x="2870" y="127"/>
                </a:lnTo>
                <a:lnTo>
                  <a:pt x="3581" y="50"/>
                </a:lnTo>
                <a:lnTo>
                  <a:pt x="4508" y="0"/>
                </a:lnTo>
                <a:lnTo>
                  <a:pt x="5587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3957413" y="2189538"/>
            <a:ext cx="11252" cy="65620"/>
          </a:xfrm>
          <a:custGeom>
            <a:avLst/>
            <a:gdLst/>
            <a:ahLst/>
            <a:cxnLst/>
            <a:rect l="l" t="t" r="r" b="b"/>
            <a:pathLst>
              <a:path w="11252" h="65620">
                <a:moveTo>
                  <a:pt x="5587" y="0"/>
                </a:moveTo>
                <a:lnTo>
                  <a:pt x="6718" y="0"/>
                </a:lnTo>
                <a:lnTo>
                  <a:pt x="7658" y="50"/>
                </a:lnTo>
                <a:lnTo>
                  <a:pt x="8381" y="127"/>
                </a:lnTo>
                <a:lnTo>
                  <a:pt x="9118" y="228"/>
                </a:lnTo>
                <a:lnTo>
                  <a:pt x="9690" y="355"/>
                </a:lnTo>
                <a:lnTo>
                  <a:pt x="10096" y="546"/>
                </a:lnTo>
                <a:lnTo>
                  <a:pt x="10502" y="723"/>
                </a:lnTo>
                <a:lnTo>
                  <a:pt x="10794" y="952"/>
                </a:lnTo>
                <a:lnTo>
                  <a:pt x="10972" y="1219"/>
                </a:lnTo>
                <a:lnTo>
                  <a:pt x="11163" y="1498"/>
                </a:lnTo>
                <a:lnTo>
                  <a:pt x="11252" y="1790"/>
                </a:lnTo>
                <a:lnTo>
                  <a:pt x="11252" y="2108"/>
                </a:lnTo>
                <a:lnTo>
                  <a:pt x="11252" y="63500"/>
                </a:lnTo>
                <a:lnTo>
                  <a:pt x="11252" y="63868"/>
                </a:lnTo>
                <a:lnTo>
                  <a:pt x="11163" y="64173"/>
                </a:lnTo>
                <a:lnTo>
                  <a:pt x="10972" y="64427"/>
                </a:lnTo>
                <a:lnTo>
                  <a:pt x="10794" y="64668"/>
                </a:lnTo>
                <a:lnTo>
                  <a:pt x="10502" y="64897"/>
                </a:lnTo>
                <a:lnTo>
                  <a:pt x="10096" y="65074"/>
                </a:lnTo>
                <a:lnTo>
                  <a:pt x="9690" y="65252"/>
                </a:lnTo>
                <a:lnTo>
                  <a:pt x="9118" y="65392"/>
                </a:lnTo>
                <a:lnTo>
                  <a:pt x="8381" y="65481"/>
                </a:lnTo>
                <a:lnTo>
                  <a:pt x="7658" y="65570"/>
                </a:lnTo>
                <a:lnTo>
                  <a:pt x="6718" y="65620"/>
                </a:lnTo>
                <a:lnTo>
                  <a:pt x="5587" y="65620"/>
                </a:lnTo>
                <a:lnTo>
                  <a:pt x="4508" y="65620"/>
                </a:lnTo>
                <a:lnTo>
                  <a:pt x="3581" y="65570"/>
                </a:lnTo>
                <a:lnTo>
                  <a:pt x="2857" y="65481"/>
                </a:lnTo>
                <a:lnTo>
                  <a:pt x="2133" y="65392"/>
                </a:lnTo>
                <a:lnTo>
                  <a:pt x="1549" y="65252"/>
                </a:lnTo>
                <a:lnTo>
                  <a:pt x="1117" y="65074"/>
                </a:lnTo>
                <a:lnTo>
                  <a:pt x="685" y="64897"/>
                </a:lnTo>
                <a:lnTo>
                  <a:pt x="393" y="64668"/>
                </a:lnTo>
                <a:lnTo>
                  <a:pt x="241" y="64427"/>
                </a:lnTo>
                <a:lnTo>
                  <a:pt x="76" y="64173"/>
                </a:lnTo>
                <a:lnTo>
                  <a:pt x="0" y="63868"/>
                </a:lnTo>
                <a:lnTo>
                  <a:pt x="0" y="63500"/>
                </a:lnTo>
                <a:lnTo>
                  <a:pt x="0" y="2108"/>
                </a:lnTo>
                <a:lnTo>
                  <a:pt x="0" y="1790"/>
                </a:lnTo>
                <a:lnTo>
                  <a:pt x="76" y="1498"/>
                </a:lnTo>
                <a:lnTo>
                  <a:pt x="241" y="1219"/>
                </a:lnTo>
                <a:lnTo>
                  <a:pt x="393" y="952"/>
                </a:lnTo>
                <a:lnTo>
                  <a:pt x="685" y="723"/>
                </a:lnTo>
                <a:lnTo>
                  <a:pt x="1117" y="546"/>
                </a:lnTo>
                <a:lnTo>
                  <a:pt x="1549" y="355"/>
                </a:lnTo>
                <a:lnTo>
                  <a:pt x="2133" y="228"/>
                </a:lnTo>
                <a:lnTo>
                  <a:pt x="2857" y="127"/>
                </a:lnTo>
                <a:lnTo>
                  <a:pt x="3581" y="50"/>
                </a:lnTo>
                <a:lnTo>
                  <a:pt x="4508" y="0"/>
                </a:lnTo>
                <a:lnTo>
                  <a:pt x="5587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4565883" y="2188649"/>
            <a:ext cx="48437" cy="67386"/>
          </a:xfrm>
          <a:custGeom>
            <a:avLst/>
            <a:gdLst/>
            <a:ahLst/>
            <a:cxnLst/>
            <a:rect l="l" t="t" r="r" b="b"/>
            <a:pathLst>
              <a:path w="48437" h="67386">
                <a:moveTo>
                  <a:pt x="28651" y="0"/>
                </a:moveTo>
                <a:lnTo>
                  <a:pt x="30606" y="0"/>
                </a:lnTo>
                <a:lnTo>
                  <a:pt x="32511" y="177"/>
                </a:lnTo>
                <a:lnTo>
                  <a:pt x="34340" y="546"/>
                </a:lnTo>
                <a:lnTo>
                  <a:pt x="36194" y="914"/>
                </a:lnTo>
                <a:lnTo>
                  <a:pt x="37884" y="1384"/>
                </a:lnTo>
                <a:lnTo>
                  <a:pt x="39433" y="1981"/>
                </a:lnTo>
                <a:lnTo>
                  <a:pt x="40982" y="2565"/>
                </a:lnTo>
                <a:lnTo>
                  <a:pt x="42354" y="3251"/>
                </a:lnTo>
                <a:lnTo>
                  <a:pt x="43560" y="4025"/>
                </a:lnTo>
                <a:lnTo>
                  <a:pt x="44767" y="4800"/>
                </a:lnTo>
                <a:lnTo>
                  <a:pt x="45631" y="5461"/>
                </a:lnTo>
                <a:lnTo>
                  <a:pt x="46189" y="5994"/>
                </a:lnTo>
                <a:lnTo>
                  <a:pt x="46723" y="6540"/>
                </a:lnTo>
                <a:lnTo>
                  <a:pt x="47104" y="6985"/>
                </a:lnTo>
                <a:lnTo>
                  <a:pt x="47307" y="7302"/>
                </a:lnTo>
                <a:lnTo>
                  <a:pt x="47510" y="7620"/>
                </a:lnTo>
                <a:lnTo>
                  <a:pt x="47688" y="7988"/>
                </a:lnTo>
                <a:lnTo>
                  <a:pt x="47828" y="8420"/>
                </a:lnTo>
                <a:lnTo>
                  <a:pt x="47967" y="8851"/>
                </a:lnTo>
                <a:lnTo>
                  <a:pt x="48044" y="9347"/>
                </a:lnTo>
                <a:lnTo>
                  <a:pt x="48094" y="9893"/>
                </a:lnTo>
                <a:lnTo>
                  <a:pt x="48132" y="10439"/>
                </a:lnTo>
                <a:lnTo>
                  <a:pt x="48158" y="11112"/>
                </a:lnTo>
                <a:lnTo>
                  <a:pt x="48158" y="11938"/>
                </a:lnTo>
                <a:lnTo>
                  <a:pt x="48158" y="13703"/>
                </a:lnTo>
                <a:lnTo>
                  <a:pt x="47967" y="14947"/>
                </a:lnTo>
                <a:lnTo>
                  <a:pt x="47548" y="15659"/>
                </a:lnTo>
                <a:lnTo>
                  <a:pt x="47142" y="16357"/>
                </a:lnTo>
                <a:lnTo>
                  <a:pt x="46634" y="16713"/>
                </a:lnTo>
                <a:lnTo>
                  <a:pt x="46050" y="16713"/>
                </a:lnTo>
                <a:lnTo>
                  <a:pt x="45364" y="16713"/>
                </a:lnTo>
                <a:lnTo>
                  <a:pt x="44576" y="16332"/>
                </a:lnTo>
                <a:lnTo>
                  <a:pt x="43700" y="15582"/>
                </a:lnTo>
                <a:lnTo>
                  <a:pt x="42798" y="14833"/>
                </a:lnTo>
                <a:lnTo>
                  <a:pt x="41681" y="14008"/>
                </a:lnTo>
                <a:lnTo>
                  <a:pt x="40322" y="13093"/>
                </a:lnTo>
                <a:lnTo>
                  <a:pt x="38963" y="12179"/>
                </a:lnTo>
                <a:lnTo>
                  <a:pt x="37312" y="11353"/>
                </a:lnTo>
                <a:lnTo>
                  <a:pt x="35369" y="10604"/>
                </a:lnTo>
                <a:lnTo>
                  <a:pt x="33439" y="9855"/>
                </a:lnTo>
                <a:lnTo>
                  <a:pt x="31153" y="9474"/>
                </a:lnTo>
                <a:lnTo>
                  <a:pt x="28511" y="9474"/>
                </a:lnTo>
                <a:lnTo>
                  <a:pt x="23113" y="9474"/>
                </a:lnTo>
                <a:lnTo>
                  <a:pt x="18948" y="11557"/>
                </a:lnTo>
                <a:lnTo>
                  <a:pt x="16065" y="15722"/>
                </a:lnTo>
                <a:lnTo>
                  <a:pt x="13169" y="19888"/>
                </a:lnTo>
                <a:lnTo>
                  <a:pt x="11734" y="25920"/>
                </a:lnTo>
                <a:lnTo>
                  <a:pt x="11734" y="33832"/>
                </a:lnTo>
                <a:lnTo>
                  <a:pt x="11734" y="37782"/>
                </a:lnTo>
                <a:lnTo>
                  <a:pt x="12103" y="41249"/>
                </a:lnTo>
                <a:lnTo>
                  <a:pt x="12865" y="44234"/>
                </a:lnTo>
                <a:lnTo>
                  <a:pt x="13601" y="47218"/>
                </a:lnTo>
                <a:lnTo>
                  <a:pt x="14706" y="49695"/>
                </a:lnTo>
                <a:lnTo>
                  <a:pt x="16179" y="51701"/>
                </a:lnTo>
                <a:lnTo>
                  <a:pt x="17627" y="53708"/>
                </a:lnTo>
                <a:lnTo>
                  <a:pt x="19418" y="55194"/>
                </a:lnTo>
                <a:lnTo>
                  <a:pt x="21526" y="56172"/>
                </a:lnTo>
                <a:lnTo>
                  <a:pt x="23647" y="57150"/>
                </a:lnTo>
                <a:lnTo>
                  <a:pt x="26060" y="57632"/>
                </a:lnTo>
                <a:lnTo>
                  <a:pt x="28790" y="57632"/>
                </a:lnTo>
                <a:lnTo>
                  <a:pt x="31381" y="57632"/>
                </a:lnTo>
                <a:lnTo>
                  <a:pt x="33654" y="57226"/>
                </a:lnTo>
                <a:lnTo>
                  <a:pt x="35610" y="56413"/>
                </a:lnTo>
                <a:lnTo>
                  <a:pt x="37566" y="55587"/>
                </a:lnTo>
                <a:lnTo>
                  <a:pt x="39255" y="54686"/>
                </a:lnTo>
                <a:lnTo>
                  <a:pt x="40690" y="53721"/>
                </a:lnTo>
                <a:lnTo>
                  <a:pt x="42125" y="52743"/>
                </a:lnTo>
                <a:lnTo>
                  <a:pt x="43319" y="51854"/>
                </a:lnTo>
                <a:lnTo>
                  <a:pt x="44297" y="51054"/>
                </a:lnTo>
                <a:lnTo>
                  <a:pt x="45288" y="50253"/>
                </a:lnTo>
                <a:lnTo>
                  <a:pt x="46050" y="49860"/>
                </a:lnTo>
                <a:lnTo>
                  <a:pt x="46596" y="49860"/>
                </a:lnTo>
                <a:lnTo>
                  <a:pt x="46913" y="49860"/>
                </a:lnTo>
                <a:lnTo>
                  <a:pt x="47180" y="49949"/>
                </a:lnTo>
                <a:lnTo>
                  <a:pt x="47421" y="50139"/>
                </a:lnTo>
                <a:lnTo>
                  <a:pt x="47637" y="50317"/>
                </a:lnTo>
                <a:lnTo>
                  <a:pt x="47828" y="50622"/>
                </a:lnTo>
                <a:lnTo>
                  <a:pt x="47993" y="51054"/>
                </a:lnTo>
                <a:lnTo>
                  <a:pt x="48145" y="51485"/>
                </a:lnTo>
                <a:lnTo>
                  <a:pt x="48259" y="52031"/>
                </a:lnTo>
                <a:lnTo>
                  <a:pt x="48336" y="52692"/>
                </a:lnTo>
                <a:lnTo>
                  <a:pt x="48399" y="53352"/>
                </a:lnTo>
                <a:lnTo>
                  <a:pt x="48437" y="54140"/>
                </a:lnTo>
                <a:lnTo>
                  <a:pt x="48437" y="55041"/>
                </a:lnTo>
                <a:lnTo>
                  <a:pt x="48437" y="55816"/>
                </a:lnTo>
                <a:lnTo>
                  <a:pt x="48412" y="56489"/>
                </a:lnTo>
                <a:lnTo>
                  <a:pt x="48361" y="57061"/>
                </a:lnTo>
                <a:lnTo>
                  <a:pt x="48323" y="57619"/>
                </a:lnTo>
                <a:lnTo>
                  <a:pt x="48234" y="58102"/>
                </a:lnTo>
                <a:lnTo>
                  <a:pt x="48120" y="58496"/>
                </a:lnTo>
                <a:lnTo>
                  <a:pt x="48005" y="58877"/>
                </a:lnTo>
                <a:lnTo>
                  <a:pt x="47878" y="59220"/>
                </a:lnTo>
                <a:lnTo>
                  <a:pt x="47713" y="59512"/>
                </a:lnTo>
                <a:lnTo>
                  <a:pt x="47548" y="59804"/>
                </a:lnTo>
                <a:lnTo>
                  <a:pt x="47193" y="60236"/>
                </a:lnTo>
                <a:lnTo>
                  <a:pt x="46621" y="60807"/>
                </a:lnTo>
                <a:lnTo>
                  <a:pt x="46050" y="61379"/>
                </a:lnTo>
                <a:lnTo>
                  <a:pt x="45084" y="62090"/>
                </a:lnTo>
                <a:lnTo>
                  <a:pt x="43738" y="62928"/>
                </a:lnTo>
                <a:lnTo>
                  <a:pt x="42354" y="63766"/>
                </a:lnTo>
                <a:lnTo>
                  <a:pt x="40830" y="64516"/>
                </a:lnTo>
                <a:lnTo>
                  <a:pt x="39115" y="65176"/>
                </a:lnTo>
                <a:lnTo>
                  <a:pt x="37414" y="65836"/>
                </a:lnTo>
                <a:lnTo>
                  <a:pt x="35559" y="66370"/>
                </a:lnTo>
                <a:lnTo>
                  <a:pt x="33566" y="66776"/>
                </a:lnTo>
                <a:lnTo>
                  <a:pt x="31572" y="67183"/>
                </a:lnTo>
                <a:lnTo>
                  <a:pt x="29489" y="67386"/>
                </a:lnTo>
                <a:lnTo>
                  <a:pt x="27355" y="67386"/>
                </a:lnTo>
                <a:lnTo>
                  <a:pt x="22948" y="67386"/>
                </a:lnTo>
                <a:lnTo>
                  <a:pt x="19037" y="66662"/>
                </a:lnTo>
                <a:lnTo>
                  <a:pt x="15633" y="65214"/>
                </a:lnTo>
                <a:lnTo>
                  <a:pt x="12217" y="63754"/>
                </a:lnTo>
                <a:lnTo>
                  <a:pt x="9359" y="61633"/>
                </a:lnTo>
                <a:lnTo>
                  <a:pt x="7061" y="58839"/>
                </a:lnTo>
                <a:lnTo>
                  <a:pt x="4762" y="56032"/>
                </a:lnTo>
                <a:lnTo>
                  <a:pt x="3022" y="52603"/>
                </a:lnTo>
                <a:lnTo>
                  <a:pt x="1816" y="48539"/>
                </a:lnTo>
                <a:lnTo>
                  <a:pt x="609" y="44462"/>
                </a:lnTo>
                <a:lnTo>
                  <a:pt x="0" y="39763"/>
                </a:lnTo>
                <a:lnTo>
                  <a:pt x="0" y="34442"/>
                </a:lnTo>
                <a:lnTo>
                  <a:pt x="0" y="28397"/>
                </a:lnTo>
                <a:lnTo>
                  <a:pt x="749" y="23202"/>
                </a:lnTo>
                <a:lnTo>
                  <a:pt x="2222" y="18859"/>
                </a:lnTo>
                <a:lnTo>
                  <a:pt x="3695" y="14516"/>
                </a:lnTo>
                <a:lnTo>
                  <a:pt x="5714" y="10960"/>
                </a:lnTo>
                <a:lnTo>
                  <a:pt x="8293" y="8178"/>
                </a:lnTo>
                <a:lnTo>
                  <a:pt x="10858" y="5410"/>
                </a:lnTo>
                <a:lnTo>
                  <a:pt x="13881" y="3352"/>
                </a:lnTo>
                <a:lnTo>
                  <a:pt x="17360" y="2019"/>
                </a:lnTo>
                <a:lnTo>
                  <a:pt x="20840" y="673"/>
                </a:lnTo>
                <a:lnTo>
                  <a:pt x="24612" y="0"/>
                </a:lnTo>
                <a:lnTo>
                  <a:pt x="28651" y="0"/>
                </a:lnTo>
                <a:close/>
              </a:path>
            </a:pathLst>
          </a:custGeom>
          <a:ln w="12699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3983271" y="2188649"/>
            <a:ext cx="48437" cy="67386"/>
          </a:xfrm>
          <a:custGeom>
            <a:avLst/>
            <a:gdLst/>
            <a:ahLst/>
            <a:cxnLst/>
            <a:rect l="l" t="t" r="r" b="b"/>
            <a:pathLst>
              <a:path w="48437" h="67386">
                <a:moveTo>
                  <a:pt x="28651" y="0"/>
                </a:moveTo>
                <a:lnTo>
                  <a:pt x="30606" y="0"/>
                </a:lnTo>
                <a:lnTo>
                  <a:pt x="32511" y="177"/>
                </a:lnTo>
                <a:lnTo>
                  <a:pt x="34340" y="546"/>
                </a:lnTo>
                <a:lnTo>
                  <a:pt x="36194" y="914"/>
                </a:lnTo>
                <a:lnTo>
                  <a:pt x="37884" y="1384"/>
                </a:lnTo>
                <a:lnTo>
                  <a:pt x="39433" y="1981"/>
                </a:lnTo>
                <a:lnTo>
                  <a:pt x="40982" y="2565"/>
                </a:lnTo>
                <a:lnTo>
                  <a:pt x="42354" y="3251"/>
                </a:lnTo>
                <a:lnTo>
                  <a:pt x="43560" y="4025"/>
                </a:lnTo>
                <a:lnTo>
                  <a:pt x="44767" y="4800"/>
                </a:lnTo>
                <a:lnTo>
                  <a:pt x="45643" y="5461"/>
                </a:lnTo>
                <a:lnTo>
                  <a:pt x="46189" y="5994"/>
                </a:lnTo>
                <a:lnTo>
                  <a:pt x="46723" y="6540"/>
                </a:lnTo>
                <a:lnTo>
                  <a:pt x="47104" y="6985"/>
                </a:lnTo>
                <a:lnTo>
                  <a:pt x="47307" y="7302"/>
                </a:lnTo>
                <a:lnTo>
                  <a:pt x="47510" y="7620"/>
                </a:lnTo>
                <a:lnTo>
                  <a:pt x="47688" y="7988"/>
                </a:lnTo>
                <a:lnTo>
                  <a:pt x="47828" y="8420"/>
                </a:lnTo>
                <a:lnTo>
                  <a:pt x="47967" y="8851"/>
                </a:lnTo>
                <a:lnTo>
                  <a:pt x="48044" y="9347"/>
                </a:lnTo>
                <a:lnTo>
                  <a:pt x="48094" y="9893"/>
                </a:lnTo>
                <a:lnTo>
                  <a:pt x="48132" y="10439"/>
                </a:lnTo>
                <a:lnTo>
                  <a:pt x="48158" y="11112"/>
                </a:lnTo>
                <a:lnTo>
                  <a:pt x="48158" y="11938"/>
                </a:lnTo>
                <a:lnTo>
                  <a:pt x="48158" y="13703"/>
                </a:lnTo>
                <a:lnTo>
                  <a:pt x="47967" y="14947"/>
                </a:lnTo>
                <a:lnTo>
                  <a:pt x="47548" y="15659"/>
                </a:lnTo>
                <a:lnTo>
                  <a:pt x="47142" y="16357"/>
                </a:lnTo>
                <a:lnTo>
                  <a:pt x="46634" y="16713"/>
                </a:lnTo>
                <a:lnTo>
                  <a:pt x="46050" y="16713"/>
                </a:lnTo>
                <a:lnTo>
                  <a:pt x="45351" y="16713"/>
                </a:lnTo>
                <a:lnTo>
                  <a:pt x="44576" y="16332"/>
                </a:lnTo>
                <a:lnTo>
                  <a:pt x="43700" y="15582"/>
                </a:lnTo>
                <a:lnTo>
                  <a:pt x="42798" y="14833"/>
                </a:lnTo>
                <a:lnTo>
                  <a:pt x="41681" y="14008"/>
                </a:lnTo>
                <a:lnTo>
                  <a:pt x="40322" y="13093"/>
                </a:lnTo>
                <a:lnTo>
                  <a:pt x="38963" y="12179"/>
                </a:lnTo>
                <a:lnTo>
                  <a:pt x="37312" y="11353"/>
                </a:lnTo>
                <a:lnTo>
                  <a:pt x="35369" y="10604"/>
                </a:lnTo>
                <a:lnTo>
                  <a:pt x="33439" y="9855"/>
                </a:lnTo>
                <a:lnTo>
                  <a:pt x="31153" y="9474"/>
                </a:lnTo>
                <a:lnTo>
                  <a:pt x="28511" y="9474"/>
                </a:lnTo>
                <a:lnTo>
                  <a:pt x="23113" y="9474"/>
                </a:lnTo>
                <a:lnTo>
                  <a:pt x="18948" y="11557"/>
                </a:lnTo>
                <a:lnTo>
                  <a:pt x="16065" y="15722"/>
                </a:lnTo>
                <a:lnTo>
                  <a:pt x="13169" y="19888"/>
                </a:lnTo>
                <a:lnTo>
                  <a:pt x="11734" y="25920"/>
                </a:lnTo>
                <a:lnTo>
                  <a:pt x="11734" y="33832"/>
                </a:lnTo>
                <a:lnTo>
                  <a:pt x="11734" y="37782"/>
                </a:lnTo>
                <a:lnTo>
                  <a:pt x="12103" y="41249"/>
                </a:lnTo>
                <a:lnTo>
                  <a:pt x="12865" y="44234"/>
                </a:lnTo>
                <a:lnTo>
                  <a:pt x="13601" y="47218"/>
                </a:lnTo>
                <a:lnTo>
                  <a:pt x="14706" y="49695"/>
                </a:lnTo>
                <a:lnTo>
                  <a:pt x="16179" y="51701"/>
                </a:lnTo>
                <a:lnTo>
                  <a:pt x="17627" y="53708"/>
                </a:lnTo>
                <a:lnTo>
                  <a:pt x="19418" y="55194"/>
                </a:lnTo>
                <a:lnTo>
                  <a:pt x="21526" y="56172"/>
                </a:lnTo>
                <a:lnTo>
                  <a:pt x="23647" y="57150"/>
                </a:lnTo>
                <a:lnTo>
                  <a:pt x="26060" y="57632"/>
                </a:lnTo>
                <a:lnTo>
                  <a:pt x="28790" y="57632"/>
                </a:lnTo>
                <a:lnTo>
                  <a:pt x="31381" y="57632"/>
                </a:lnTo>
                <a:lnTo>
                  <a:pt x="33654" y="57226"/>
                </a:lnTo>
                <a:lnTo>
                  <a:pt x="35610" y="56413"/>
                </a:lnTo>
                <a:lnTo>
                  <a:pt x="37566" y="55587"/>
                </a:lnTo>
                <a:lnTo>
                  <a:pt x="39255" y="54686"/>
                </a:lnTo>
                <a:lnTo>
                  <a:pt x="40690" y="53721"/>
                </a:lnTo>
                <a:lnTo>
                  <a:pt x="42125" y="52743"/>
                </a:lnTo>
                <a:lnTo>
                  <a:pt x="43319" y="51854"/>
                </a:lnTo>
                <a:lnTo>
                  <a:pt x="44297" y="51054"/>
                </a:lnTo>
                <a:lnTo>
                  <a:pt x="45288" y="50253"/>
                </a:lnTo>
                <a:lnTo>
                  <a:pt x="46050" y="49860"/>
                </a:lnTo>
                <a:lnTo>
                  <a:pt x="46596" y="49860"/>
                </a:lnTo>
                <a:lnTo>
                  <a:pt x="46913" y="49860"/>
                </a:lnTo>
                <a:lnTo>
                  <a:pt x="47180" y="49949"/>
                </a:lnTo>
                <a:lnTo>
                  <a:pt x="47421" y="50139"/>
                </a:lnTo>
                <a:lnTo>
                  <a:pt x="47637" y="50317"/>
                </a:lnTo>
                <a:lnTo>
                  <a:pt x="47828" y="50622"/>
                </a:lnTo>
                <a:lnTo>
                  <a:pt x="47993" y="51054"/>
                </a:lnTo>
                <a:lnTo>
                  <a:pt x="48145" y="51485"/>
                </a:lnTo>
                <a:lnTo>
                  <a:pt x="48259" y="52031"/>
                </a:lnTo>
                <a:lnTo>
                  <a:pt x="48336" y="52692"/>
                </a:lnTo>
                <a:lnTo>
                  <a:pt x="48399" y="53352"/>
                </a:lnTo>
                <a:lnTo>
                  <a:pt x="48437" y="54140"/>
                </a:lnTo>
                <a:lnTo>
                  <a:pt x="48437" y="55041"/>
                </a:lnTo>
                <a:lnTo>
                  <a:pt x="48437" y="55816"/>
                </a:lnTo>
                <a:lnTo>
                  <a:pt x="48412" y="56489"/>
                </a:lnTo>
                <a:lnTo>
                  <a:pt x="48361" y="57061"/>
                </a:lnTo>
                <a:lnTo>
                  <a:pt x="48323" y="57619"/>
                </a:lnTo>
                <a:lnTo>
                  <a:pt x="48234" y="58102"/>
                </a:lnTo>
                <a:lnTo>
                  <a:pt x="48120" y="58496"/>
                </a:lnTo>
                <a:lnTo>
                  <a:pt x="48005" y="58877"/>
                </a:lnTo>
                <a:lnTo>
                  <a:pt x="47878" y="59220"/>
                </a:lnTo>
                <a:lnTo>
                  <a:pt x="47713" y="59512"/>
                </a:lnTo>
                <a:lnTo>
                  <a:pt x="47548" y="59804"/>
                </a:lnTo>
                <a:lnTo>
                  <a:pt x="47193" y="60236"/>
                </a:lnTo>
                <a:lnTo>
                  <a:pt x="46621" y="60807"/>
                </a:lnTo>
                <a:lnTo>
                  <a:pt x="46050" y="61379"/>
                </a:lnTo>
                <a:lnTo>
                  <a:pt x="45097" y="62090"/>
                </a:lnTo>
                <a:lnTo>
                  <a:pt x="43738" y="62928"/>
                </a:lnTo>
                <a:lnTo>
                  <a:pt x="42354" y="63766"/>
                </a:lnTo>
                <a:lnTo>
                  <a:pt x="40830" y="64516"/>
                </a:lnTo>
                <a:lnTo>
                  <a:pt x="39115" y="65176"/>
                </a:lnTo>
                <a:lnTo>
                  <a:pt x="37414" y="65836"/>
                </a:lnTo>
                <a:lnTo>
                  <a:pt x="35559" y="66370"/>
                </a:lnTo>
                <a:lnTo>
                  <a:pt x="33566" y="66776"/>
                </a:lnTo>
                <a:lnTo>
                  <a:pt x="31572" y="67183"/>
                </a:lnTo>
                <a:lnTo>
                  <a:pt x="29489" y="67386"/>
                </a:lnTo>
                <a:lnTo>
                  <a:pt x="27355" y="67386"/>
                </a:lnTo>
                <a:lnTo>
                  <a:pt x="22948" y="67386"/>
                </a:lnTo>
                <a:lnTo>
                  <a:pt x="19037" y="66662"/>
                </a:lnTo>
                <a:lnTo>
                  <a:pt x="15633" y="65214"/>
                </a:lnTo>
                <a:lnTo>
                  <a:pt x="12217" y="63754"/>
                </a:lnTo>
                <a:lnTo>
                  <a:pt x="9359" y="61633"/>
                </a:lnTo>
                <a:lnTo>
                  <a:pt x="7061" y="58839"/>
                </a:lnTo>
                <a:lnTo>
                  <a:pt x="4762" y="56032"/>
                </a:lnTo>
                <a:lnTo>
                  <a:pt x="3022" y="52603"/>
                </a:lnTo>
                <a:lnTo>
                  <a:pt x="1816" y="48539"/>
                </a:lnTo>
                <a:lnTo>
                  <a:pt x="609" y="44462"/>
                </a:lnTo>
                <a:lnTo>
                  <a:pt x="0" y="39763"/>
                </a:lnTo>
                <a:lnTo>
                  <a:pt x="0" y="34442"/>
                </a:lnTo>
                <a:lnTo>
                  <a:pt x="0" y="28397"/>
                </a:lnTo>
                <a:lnTo>
                  <a:pt x="749" y="23202"/>
                </a:lnTo>
                <a:lnTo>
                  <a:pt x="2222" y="18859"/>
                </a:lnTo>
                <a:lnTo>
                  <a:pt x="3695" y="14516"/>
                </a:lnTo>
                <a:lnTo>
                  <a:pt x="5714" y="10960"/>
                </a:lnTo>
                <a:lnTo>
                  <a:pt x="8293" y="8178"/>
                </a:lnTo>
                <a:lnTo>
                  <a:pt x="10858" y="5410"/>
                </a:lnTo>
                <a:lnTo>
                  <a:pt x="13881" y="3352"/>
                </a:lnTo>
                <a:lnTo>
                  <a:pt x="17360" y="2019"/>
                </a:lnTo>
                <a:lnTo>
                  <a:pt x="20840" y="673"/>
                </a:lnTo>
                <a:lnTo>
                  <a:pt x="24612" y="0"/>
                </a:lnTo>
                <a:lnTo>
                  <a:pt x="28651" y="0"/>
                </a:lnTo>
                <a:close/>
              </a:path>
            </a:pathLst>
          </a:custGeom>
          <a:ln w="12699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3580046" y="2188649"/>
            <a:ext cx="48437" cy="67386"/>
          </a:xfrm>
          <a:custGeom>
            <a:avLst/>
            <a:gdLst/>
            <a:ahLst/>
            <a:cxnLst/>
            <a:rect l="l" t="t" r="r" b="b"/>
            <a:pathLst>
              <a:path w="48437" h="67386">
                <a:moveTo>
                  <a:pt x="28651" y="0"/>
                </a:moveTo>
                <a:lnTo>
                  <a:pt x="30606" y="0"/>
                </a:lnTo>
                <a:lnTo>
                  <a:pt x="32511" y="177"/>
                </a:lnTo>
                <a:lnTo>
                  <a:pt x="34340" y="546"/>
                </a:lnTo>
                <a:lnTo>
                  <a:pt x="36194" y="914"/>
                </a:lnTo>
                <a:lnTo>
                  <a:pt x="37884" y="1384"/>
                </a:lnTo>
                <a:lnTo>
                  <a:pt x="39433" y="1981"/>
                </a:lnTo>
                <a:lnTo>
                  <a:pt x="40982" y="2565"/>
                </a:lnTo>
                <a:lnTo>
                  <a:pt x="42354" y="3251"/>
                </a:lnTo>
                <a:lnTo>
                  <a:pt x="43560" y="4025"/>
                </a:lnTo>
                <a:lnTo>
                  <a:pt x="44767" y="4800"/>
                </a:lnTo>
                <a:lnTo>
                  <a:pt x="45643" y="5461"/>
                </a:lnTo>
                <a:lnTo>
                  <a:pt x="46189" y="5994"/>
                </a:lnTo>
                <a:lnTo>
                  <a:pt x="46735" y="6540"/>
                </a:lnTo>
                <a:lnTo>
                  <a:pt x="47104" y="6985"/>
                </a:lnTo>
                <a:lnTo>
                  <a:pt x="47307" y="7302"/>
                </a:lnTo>
                <a:lnTo>
                  <a:pt x="47510" y="7620"/>
                </a:lnTo>
                <a:lnTo>
                  <a:pt x="47688" y="7988"/>
                </a:lnTo>
                <a:lnTo>
                  <a:pt x="47828" y="8420"/>
                </a:lnTo>
                <a:lnTo>
                  <a:pt x="47967" y="8851"/>
                </a:lnTo>
                <a:lnTo>
                  <a:pt x="48044" y="9347"/>
                </a:lnTo>
                <a:lnTo>
                  <a:pt x="48094" y="9893"/>
                </a:lnTo>
                <a:lnTo>
                  <a:pt x="48132" y="10439"/>
                </a:lnTo>
                <a:lnTo>
                  <a:pt x="48158" y="11112"/>
                </a:lnTo>
                <a:lnTo>
                  <a:pt x="48158" y="11938"/>
                </a:lnTo>
                <a:lnTo>
                  <a:pt x="48158" y="13703"/>
                </a:lnTo>
                <a:lnTo>
                  <a:pt x="47967" y="14947"/>
                </a:lnTo>
                <a:lnTo>
                  <a:pt x="47548" y="15659"/>
                </a:lnTo>
                <a:lnTo>
                  <a:pt x="47142" y="16357"/>
                </a:lnTo>
                <a:lnTo>
                  <a:pt x="46634" y="16713"/>
                </a:lnTo>
                <a:lnTo>
                  <a:pt x="46050" y="16713"/>
                </a:lnTo>
                <a:lnTo>
                  <a:pt x="45364" y="16713"/>
                </a:lnTo>
                <a:lnTo>
                  <a:pt x="44576" y="16332"/>
                </a:lnTo>
                <a:lnTo>
                  <a:pt x="43700" y="15582"/>
                </a:lnTo>
                <a:lnTo>
                  <a:pt x="42798" y="14833"/>
                </a:lnTo>
                <a:lnTo>
                  <a:pt x="41681" y="14008"/>
                </a:lnTo>
                <a:lnTo>
                  <a:pt x="40322" y="13093"/>
                </a:lnTo>
                <a:lnTo>
                  <a:pt x="38963" y="12179"/>
                </a:lnTo>
                <a:lnTo>
                  <a:pt x="37312" y="11353"/>
                </a:lnTo>
                <a:lnTo>
                  <a:pt x="35369" y="10604"/>
                </a:lnTo>
                <a:lnTo>
                  <a:pt x="33439" y="9855"/>
                </a:lnTo>
                <a:lnTo>
                  <a:pt x="31153" y="9474"/>
                </a:lnTo>
                <a:lnTo>
                  <a:pt x="28511" y="9474"/>
                </a:lnTo>
                <a:lnTo>
                  <a:pt x="23113" y="9474"/>
                </a:lnTo>
                <a:lnTo>
                  <a:pt x="18948" y="11557"/>
                </a:lnTo>
                <a:lnTo>
                  <a:pt x="16065" y="15722"/>
                </a:lnTo>
                <a:lnTo>
                  <a:pt x="13169" y="19888"/>
                </a:lnTo>
                <a:lnTo>
                  <a:pt x="11734" y="25920"/>
                </a:lnTo>
                <a:lnTo>
                  <a:pt x="11734" y="33832"/>
                </a:lnTo>
                <a:lnTo>
                  <a:pt x="11734" y="37782"/>
                </a:lnTo>
                <a:lnTo>
                  <a:pt x="12103" y="41249"/>
                </a:lnTo>
                <a:lnTo>
                  <a:pt x="12865" y="44234"/>
                </a:lnTo>
                <a:lnTo>
                  <a:pt x="13601" y="47218"/>
                </a:lnTo>
                <a:lnTo>
                  <a:pt x="14706" y="49695"/>
                </a:lnTo>
                <a:lnTo>
                  <a:pt x="16179" y="51701"/>
                </a:lnTo>
                <a:lnTo>
                  <a:pt x="17627" y="53708"/>
                </a:lnTo>
                <a:lnTo>
                  <a:pt x="19418" y="55194"/>
                </a:lnTo>
                <a:lnTo>
                  <a:pt x="21526" y="56172"/>
                </a:lnTo>
                <a:lnTo>
                  <a:pt x="23647" y="57150"/>
                </a:lnTo>
                <a:lnTo>
                  <a:pt x="26060" y="57632"/>
                </a:lnTo>
                <a:lnTo>
                  <a:pt x="28790" y="57632"/>
                </a:lnTo>
                <a:lnTo>
                  <a:pt x="31381" y="57632"/>
                </a:lnTo>
                <a:lnTo>
                  <a:pt x="33654" y="57226"/>
                </a:lnTo>
                <a:lnTo>
                  <a:pt x="35610" y="56413"/>
                </a:lnTo>
                <a:lnTo>
                  <a:pt x="37566" y="55587"/>
                </a:lnTo>
                <a:lnTo>
                  <a:pt x="39255" y="54686"/>
                </a:lnTo>
                <a:lnTo>
                  <a:pt x="40690" y="53721"/>
                </a:lnTo>
                <a:lnTo>
                  <a:pt x="42125" y="52743"/>
                </a:lnTo>
                <a:lnTo>
                  <a:pt x="43319" y="51854"/>
                </a:lnTo>
                <a:lnTo>
                  <a:pt x="44297" y="51054"/>
                </a:lnTo>
                <a:lnTo>
                  <a:pt x="45288" y="50253"/>
                </a:lnTo>
                <a:lnTo>
                  <a:pt x="46050" y="49860"/>
                </a:lnTo>
                <a:lnTo>
                  <a:pt x="46596" y="49860"/>
                </a:lnTo>
                <a:lnTo>
                  <a:pt x="46913" y="49860"/>
                </a:lnTo>
                <a:lnTo>
                  <a:pt x="47180" y="49949"/>
                </a:lnTo>
                <a:lnTo>
                  <a:pt x="47421" y="50139"/>
                </a:lnTo>
                <a:lnTo>
                  <a:pt x="47637" y="50317"/>
                </a:lnTo>
                <a:lnTo>
                  <a:pt x="47828" y="50622"/>
                </a:lnTo>
                <a:lnTo>
                  <a:pt x="47993" y="51054"/>
                </a:lnTo>
                <a:lnTo>
                  <a:pt x="48145" y="51485"/>
                </a:lnTo>
                <a:lnTo>
                  <a:pt x="48259" y="52031"/>
                </a:lnTo>
                <a:lnTo>
                  <a:pt x="48336" y="52692"/>
                </a:lnTo>
                <a:lnTo>
                  <a:pt x="48399" y="53352"/>
                </a:lnTo>
                <a:lnTo>
                  <a:pt x="48437" y="54140"/>
                </a:lnTo>
                <a:lnTo>
                  <a:pt x="48437" y="55041"/>
                </a:lnTo>
                <a:lnTo>
                  <a:pt x="48437" y="55816"/>
                </a:lnTo>
                <a:lnTo>
                  <a:pt x="48412" y="56489"/>
                </a:lnTo>
                <a:lnTo>
                  <a:pt x="48374" y="57061"/>
                </a:lnTo>
                <a:lnTo>
                  <a:pt x="48323" y="57619"/>
                </a:lnTo>
                <a:lnTo>
                  <a:pt x="48234" y="58102"/>
                </a:lnTo>
                <a:lnTo>
                  <a:pt x="48120" y="58496"/>
                </a:lnTo>
                <a:lnTo>
                  <a:pt x="48005" y="58877"/>
                </a:lnTo>
                <a:lnTo>
                  <a:pt x="47878" y="59220"/>
                </a:lnTo>
                <a:lnTo>
                  <a:pt x="47713" y="59512"/>
                </a:lnTo>
                <a:lnTo>
                  <a:pt x="47548" y="59804"/>
                </a:lnTo>
                <a:lnTo>
                  <a:pt x="47193" y="60236"/>
                </a:lnTo>
                <a:lnTo>
                  <a:pt x="46621" y="60807"/>
                </a:lnTo>
                <a:lnTo>
                  <a:pt x="46050" y="61379"/>
                </a:lnTo>
                <a:lnTo>
                  <a:pt x="45097" y="62090"/>
                </a:lnTo>
                <a:lnTo>
                  <a:pt x="43738" y="62928"/>
                </a:lnTo>
                <a:lnTo>
                  <a:pt x="42367" y="63766"/>
                </a:lnTo>
                <a:lnTo>
                  <a:pt x="40830" y="64516"/>
                </a:lnTo>
                <a:lnTo>
                  <a:pt x="39115" y="65176"/>
                </a:lnTo>
                <a:lnTo>
                  <a:pt x="37414" y="65836"/>
                </a:lnTo>
                <a:lnTo>
                  <a:pt x="35559" y="66370"/>
                </a:lnTo>
                <a:lnTo>
                  <a:pt x="33566" y="66776"/>
                </a:lnTo>
                <a:lnTo>
                  <a:pt x="31572" y="67183"/>
                </a:lnTo>
                <a:lnTo>
                  <a:pt x="29489" y="67386"/>
                </a:lnTo>
                <a:lnTo>
                  <a:pt x="27355" y="67386"/>
                </a:lnTo>
                <a:lnTo>
                  <a:pt x="22948" y="67386"/>
                </a:lnTo>
                <a:lnTo>
                  <a:pt x="19037" y="66662"/>
                </a:lnTo>
                <a:lnTo>
                  <a:pt x="15633" y="65214"/>
                </a:lnTo>
                <a:lnTo>
                  <a:pt x="12217" y="63754"/>
                </a:lnTo>
                <a:lnTo>
                  <a:pt x="9359" y="61633"/>
                </a:lnTo>
                <a:lnTo>
                  <a:pt x="7061" y="58839"/>
                </a:lnTo>
                <a:lnTo>
                  <a:pt x="4762" y="56032"/>
                </a:lnTo>
                <a:lnTo>
                  <a:pt x="3022" y="52603"/>
                </a:lnTo>
                <a:lnTo>
                  <a:pt x="1816" y="48539"/>
                </a:lnTo>
                <a:lnTo>
                  <a:pt x="609" y="44462"/>
                </a:lnTo>
                <a:lnTo>
                  <a:pt x="0" y="39763"/>
                </a:lnTo>
                <a:lnTo>
                  <a:pt x="0" y="34442"/>
                </a:lnTo>
                <a:lnTo>
                  <a:pt x="0" y="28397"/>
                </a:lnTo>
                <a:lnTo>
                  <a:pt x="749" y="23202"/>
                </a:lnTo>
                <a:lnTo>
                  <a:pt x="2222" y="18859"/>
                </a:lnTo>
                <a:lnTo>
                  <a:pt x="3695" y="14516"/>
                </a:lnTo>
                <a:lnTo>
                  <a:pt x="5714" y="10960"/>
                </a:lnTo>
                <a:lnTo>
                  <a:pt x="8293" y="8178"/>
                </a:lnTo>
                <a:lnTo>
                  <a:pt x="10858" y="5410"/>
                </a:lnTo>
                <a:lnTo>
                  <a:pt x="13881" y="3352"/>
                </a:lnTo>
                <a:lnTo>
                  <a:pt x="17360" y="2019"/>
                </a:lnTo>
                <a:lnTo>
                  <a:pt x="20840" y="673"/>
                </a:lnTo>
                <a:lnTo>
                  <a:pt x="24612" y="0"/>
                </a:lnTo>
                <a:lnTo>
                  <a:pt x="28651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4758110" y="2188573"/>
            <a:ext cx="50419" cy="67462"/>
          </a:xfrm>
          <a:custGeom>
            <a:avLst/>
            <a:gdLst/>
            <a:ahLst/>
            <a:cxnLst/>
            <a:rect l="l" t="t" r="r" b="b"/>
            <a:pathLst>
              <a:path w="50419" h="67462">
                <a:moveTo>
                  <a:pt x="26187" y="0"/>
                </a:moveTo>
                <a:lnTo>
                  <a:pt x="30607" y="0"/>
                </a:lnTo>
                <a:lnTo>
                  <a:pt x="34353" y="508"/>
                </a:lnTo>
                <a:lnTo>
                  <a:pt x="37452" y="1511"/>
                </a:lnTo>
                <a:lnTo>
                  <a:pt x="40538" y="2514"/>
                </a:lnTo>
                <a:lnTo>
                  <a:pt x="43053" y="3975"/>
                </a:lnTo>
                <a:lnTo>
                  <a:pt x="44958" y="5905"/>
                </a:lnTo>
                <a:lnTo>
                  <a:pt x="46863" y="7835"/>
                </a:lnTo>
                <a:lnTo>
                  <a:pt x="48247" y="10236"/>
                </a:lnTo>
                <a:lnTo>
                  <a:pt x="49110" y="13106"/>
                </a:lnTo>
                <a:lnTo>
                  <a:pt x="49974" y="15963"/>
                </a:lnTo>
                <a:lnTo>
                  <a:pt x="50419" y="19304"/>
                </a:lnTo>
                <a:lnTo>
                  <a:pt x="50419" y="23126"/>
                </a:lnTo>
                <a:lnTo>
                  <a:pt x="50419" y="64541"/>
                </a:lnTo>
                <a:lnTo>
                  <a:pt x="50419" y="65074"/>
                </a:lnTo>
                <a:lnTo>
                  <a:pt x="50228" y="65493"/>
                </a:lnTo>
                <a:lnTo>
                  <a:pt x="49860" y="65760"/>
                </a:lnTo>
                <a:lnTo>
                  <a:pt x="49491" y="66040"/>
                </a:lnTo>
                <a:lnTo>
                  <a:pt x="48996" y="66243"/>
                </a:lnTo>
                <a:lnTo>
                  <a:pt x="48361" y="66382"/>
                </a:lnTo>
                <a:lnTo>
                  <a:pt x="47726" y="66509"/>
                </a:lnTo>
                <a:lnTo>
                  <a:pt x="46799" y="66586"/>
                </a:lnTo>
                <a:lnTo>
                  <a:pt x="45567" y="66586"/>
                </a:lnTo>
                <a:lnTo>
                  <a:pt x="44386" y="66586"/>
                </a:lnTo>
                <a:lnTo>
                  <a:pt x="43446" y="66509"/>
                </a:lnTo>
                <a:lnTo>
                  <a:pt x="42735" y="66382"/>
                </a:lnTo>
                <a:lnTo>
                  <a:pt x="42037" y="66243"/>
                </a:lnTo>
                <a:lnTo>
                  <a:pt x="41516" y="66040"/>
                </a:lnTo>
                <a:lnTo>
                  <a:pt x="41198" y="65760"/>
                </a:lnTo>
                <a:lnTo>
                  <a:pt x="40881" y="65493"/>
                </a:lnTo>
                <a:lnTo>
                  <a:pt x="40728" y="65074"/>
                </a:lnTo>
                <a:lnTo>
                  <a:pt x="40728" y="64541"/>
                </a:lnTo>
                <a:lnTo>
                  <a:pt x="40728" y="58394"/>
                </a:lnTo>
                <a:lnTo>
                  <a:pt x="38036" y="61264"/>
                </a:lnTo>
                <a:lnTo>
                  <a:pt x="35052" y="63487"/>
                </a:lnTo>
                <a:lnTo>
                  <a:pt x="31750" y="65074"/>
                </a:lnTo>
                <a:lnTo>
                  <a:pt x="28448" y="66675"/>
                </a:lnTo>
                <a:lnTo>
                  <a:pt x="24968" y="67462"/>
                </a:lnTo>
                <a:lnTo>
                  <a:pt x="21285" y="67462"/>
                </a:lnTo>
                <a:lnTo>
                  <a:pt x="18059" y="67462"/>
                </a:lnTo>
                <a:lnTo>
                  <a:pt x="15125" y="67043"/>
                </a:lnTo>
                <a:lnTo>
                  <a:pt x="12509" y="66205"/>
                </a:lnTo>
                <a:lnTo>
                  <a:pt x="9893" y="65366"/>
                </a:lnTo>
                <a:lnTo>
                  <a:pt x="7670" y="64147"/>
                </a:lnTo>
                <a:lnTo>
                  <a:pt x="5829" y="62560"/>
                </a:lnTo>
                <a:lnTo>
                  <a:pt x="3987" y="60960"/>
                </a:lnTo>
                <a:lnTo>
                  <a:pt x="2552" y="59004"/>
                </a:lnTo>
                <a:lnTo>
                  <a:pt x="1536" y="56692"/>
                </a:lnTo>
                <a:lnTo>
                  <a:pt x="508" y="54368"/>
                </a:lnTo>
                <a:lnTo>
                  <a:pt x="0" y="51739"/>
                </a:lnTo>
                <a:lnTo>
                  <a:pt x="0" y="48780"/>
                </a:lnTo>
                <a:lnTo>
                  <a:pt x="0" y="45326"/>
                </a:lnTo>
                <a:lnTo>
                  <a:pt x="711" y="42316"/>
                </a:lnTo>
                <a:lnTo>
                  <a:pt x="2108" y="39776"/>
                </a:lnTo>
                <a:lnTo>
                  <a:pt x="3517" y="37223"/>
                </a:lnTo>
                <a:lnTo>
                  <a:pt x="5537" y="35115"/>
                </a:lnTo>
                <a:lnTo>
                  <a:pt x="8178" y="33426"/>
                </a:lnTo>
                <a:lnTo>
                  <a:pt x="10820" y="31750"/>
                </a:lnTo>
                <a:lnTo>
                  <a:pt x="14046" y="30480"/>
                </a:lnTo>
                <a:lnTo>
                  <a:pt x="17868" y="29641"/>
                </a:lnTo>
                <a:lnTo>
                  <a:pt x="21691" y="28803"/>
                </a:lnTo>
                <a:lnTo>
                  <a:pt x="25996" y="28384"/>
                </a:lnTo>
                <a:lnTo>
                  <a:pt x="30759" y="28384"/>
                </a:lnTo>
                <a:lnTo>
                  <a:pt x="39217" y="28384"/>
                </a:lnTo>
                <a:lnTo>
                  <a:pt x="39217" y="23609"/>
                </a:lnTo>
                <a:lnTo>
                  <a:pt x="39217" y="21247"/>
                </a:lnTo>
                <a:lnTo>
                  <a:pt x="38963" y="19151"/>
                </a:lnTo>
                <a:lnTo>
                  <a:pt x="38468" y="17335"/>
                </a:lnTo>
                <a:lnTo>
                  <a:pt x="37973" y="15519"/>
                </a:lnTo>
                <a:lnTo>
                  <a:pt x="37172" y="14008"/>
                </a:lnTo>
                <a:lnTo>
                  <a:pt x="36055" y="12801"/>
                </a:lnTo>
                <a:lnTo>
                  <a:pt x="34937" y="11595"/>
                </a:lnTo>
                <a:lnTo>
                  <a:pt x="33489" y="10680"/>
                </a:lnTo>
                <a:lnTo>
                  <a:pt x="31724" y="10071"/>
                </a:lnTo>
                <a:lnTo>
                  <a:pt x="29946" y="9461"/>
                </a:lnTo>
                <a:lnTo>
                  <a:pt x="27762" y="9144"/>
                </a:lnTo>
                <a:lnTo>
                  <a:pt x="25171" y="9144"/>
                </a:lnTo>
                <a:lnTo>
                  <a:pt x="22402" y="9144"/>
                </a:lnTo>
                <a:lnTo>
                  <a:pt x="19900" y="9474"/>
                </a:lnTo>
                <a:lnTo>
                  <a:pt x="17703" y="10134"/>
                </a:lnTo>
                <a:lnTo>
                  <a:pt x="15494" y="10795"/>
                </a:lnTo>
                <a:lnTo>
                  <a:pt x="13563" y="11518"/>
                </a:lnTo>
                <a:lnTo>
                  <a:pt x="11899" y="12319"/>
                </a:lnTo>
                <a:lnTo>
                  <a:pt x="10248" y="13119"/>
                </a:lnTo>
                <a:lnTo>
                  <a:pt x="8851" y="13843"/>
                </a:lnTo>
                <a:lnTo>
                  <a:pt x="7734" y="14503"/>
                </a:lnTo>
                <a:lnTo>
                  <a:pt x="6616" y="15163"/>
                </a:lnTo>
                <a:lnTo>
                  <a:pt x="5803" y="15494"/>
                </a:lnTo>
                <a:lnTo>
                  <a:pt x="5257" y="15494"/>
                </a:lnTo>
                <a:lnTo>
                  <a:pt x="4889" y="15494"/>
                </a:lnTo>
                <a:lnTo>
                  <a:pt x="4559" y="15392"/>
                </a:lnTo>
                <a:lnTo>
                  <a:pt x="4305" y="15214"/>
                </a:lnTo>
                <a:lnTo>
                  <a:pt x="4025" y="15036"/>
                </a:lnTo>
                <a:lnTo>
                  <a:pt x="3784" y="14770"/>
                </a:lnTo>
                <a:lnTo>
                  <a:pt x="3581" y="14401"/>
                </a:lnTo>
                <a:lnTo>
                  <a:pt x="3378" y="14033"/>
                </a:lnTo>
                <a:lnTo>
                  <a:pt x="3225" y="13563"/>
                </a:lnTo>
                <a:lnTo>
                  <a:pt x="3136" y="13004"/>
                </a:lnTo>
                <a:lnTo>
                  <a:pt x="3048" y="12433"/>
                </a:lnTo>
                <a:lnTo>
                  <a:pt x="2997" y="11811"/>
                </a:lnTo>
                <a:lnTo>
                  <a:pt x="2997" y="11125"/>
                </a:lnTo>
                <a:lnTo>
                  <a:pt x="2997" y="9994"/>
                </a:lnTo>
                <a:lnTo>
                  <a:pt x="3073" y="9093"/>
                </a:lnTo>
                <a:lnTo>
                  <a:pt x="3238" y="8432"/>
                </a:lnTo>
                <a:lnTo>
                  <a:pt x="3403" y="7772"/>
                </a:lnTo>
                <a:lnTo>
                  <a:pt x="3784" y="7150"/>
                </a:lnTo>
                <a:lnTo>
                  <a:pt x="4406" y="6553"/>
                </a:lnTo>
                <a:lnTo>
                  <a:pt x="5003" y="5969"/>
                </a:lnTo>
                <a:lnTo>
                  <a:pt x="6070" y="5270"/>
                </a:lnTo>
                <a:lnTo>
                  <a:pt x="7581" y="4483"/>
                </a:lnTo>
                <a:lnTo>
                  <a:pt x="9080" y="3683"/>
                </a:lnTo>
                <a:lnTo>
                  <a:pt x="10807" y="2946"/>
                </a:lnTo>
                <a:lnTo>
                  <a:pt x="12763" y="2298"/>
                </a:lnTo>
                <a:lnTo>
                  <a:pt x="14706" y="1625"/>
                </a:lnTo>
                <a:lnTo>
                  <a:pt x="16852" y="1079"/>
                </a:lnTo>
                <a:lnTo>
                  <a:pt x="19177" y="660"/>
                </a:lnTo>
                <a:lnTo>
                  <a:pt x="21475" y="228"/>
                </a:lnTo>
                <a:lnTo>
                  <a:pt x="23825" y="0"/>
                </a:lnTo>
                <a:lnTo>
                  <a:pt x="26187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4391474" y="2188573"/>
            <a:ext cx="56476" cy="67462"/>
          </a:xfrm>
          <a:custGeom>
            <a:avLst/>
            <a:gdLst/>
            <a:ahLst/>
            <a:cxnLst/>
            <a:rect l="l" t="t" r="r" b="b"/>
            <a:pathLst>
              <a:path w="56476" h="67462">
                <a:moveTo>
                  <a:pt x="29463" y="0"/>
                </a:moveTo>
                <a:lnTo>
                  <a:pt x="34277" y="0"/>
                </a:lnTo>
                <a:lnTo>
                  <a:pt x="38379" y="774"/>
                </a:lnTo>
                <a:lnTo>
                  <a:pt x="41770" y="2324"/>
                </a:lnTo>
                <a:lnTo>
                  <a:pt x="45148" y="3873"/>
                </a:lnTo>
                <a:lnTo>
                  <a:pt x="47942" y="5956"/>
                </a:lnTo>
                <a:lnTo>
                  <a:pt x="50126" y="8572"/>
                </a:lnTo>
                <a:lnTo>
                  <a:pt x="52311" y="11176"/>
                </a:lnTo>
                <a:lnTo>
                  <a:pt x="53911" y="14249"/>
                </a:lnTo>
                <a:lnTo>
                  <a:pt x="54940" y="17780"/>
                </a:lnTo>
                <a:lnTo>
                  <a:pt x="55956" y="21297"/>
                </a:lnTo>
                <a:lnTo>
                  <a:pt x="56476" y="25069"/>
                </a:lnTo>
                <a:lnTo>
                  <a:pt x="56476" y="29070"/>
                </a:lnTo>
                <a:lnTo>
                  <a:pt x="56476" y="31115"/>
                </a:lnTo>
                <a:lnTo>
                  <a:pt x="56476" y="32880"/>
                </a:lnTo>
                <a:lnTo>
                  <a:pt x="56032" y="34150"/>
                </a:lnTo>
                <a:lnTo>
                  <a:pt x="55143" y="34899"/>
                </a:lnTo>
                <a:lnTo>
                  <a:pt x="54241" y="35648"/>
                </a:lnTo>
                <a:lnTo>
                  <a:pt x="53225" y="36017"/>
                </a:lnTo>
                <a:lnTo>
                  <a:pt x="52082" y="36017"/>
                </a:lnTo>
                <a:lnTo>
                  <a:pt x="11658" y="36017"/>
                </a:lnTo>
                <a:lnTo>
                  <a:pt x="11658" y="39433"/>
                </a:lnTo>
                <a:lnTo>
                  <a:pt x="12001" y="42506"/>
                </a:lnTo>
                <a:lnTo>
                  <a:pt x="12687" y="45224"/>
                </a:lnTo>
                <a:lnTo>
                  <a:pt x="13373" y="47955"/>
                </a:lnTo>
                <a:lnTo>
                  <a:pt x="14503" y="50304"/>
                </a:lnTo>
                <a:lnTo>
                  <a:pt x="16103" y="52260"/>
                </a:lnTo>
                <a:lnTo>
                  <a:pt x="17703" y="54216"/>
                </a:lnTo>
                <a:lnTo>
                  <a:pt x="19786" y="55714"/>
                </a:lnTo>
                <a:lnTo>
                  <a:pt x="22351" y="56756"/>
                </a:lnTo>
                <a:lnTo>
                  <a:pt x="24917" y="57810"/>
                </a:lnTo>
                <a:lnTo>
                  <a:pt x="28041" y="58331"/>
                </a:lnTo>
                <a:lnTo>
                  <a:pt x="31737" y="58331"/>
                </a:lnTo>
                <a:lnTo>
                  <a:pt x="34658" y="58331"/>
                </a:lnTo>
                <a:lnTo>
                  <a:pt x="37261" y="58089"/>
                </a:lnTo>
                <a:lnTo>
                  <a:pt x="39547" y="57619"/>
                </a:lnTo>
                <a:lnTo>
                  <a:pt x="41846" y="57137"/>
                </a:lnTo>
                <a:lnTo>
                  <a:pt x="43814" y="56603"/>
                </a:lnTo>
                <a:lnTo>
                  <a:pt x="45478" y="56007"/>
                </a:lnTo>
                <a:lnTo>
                  <a:pt x="47155" y="55422"/>
                </a:lnTo>
                <a:lnTo>
                  <a:pt x="48513" y="54889"/>
                </a:lnTo>
                <a:lnTo>
                  <a:pt x="49593" y="54406"/>
                </a:lnTo>
                <a:lnTo>
                  <a:pt x="50672" y="53936"/>
                </a:lnTo>
                <a:lnTo>
                  <a:pt x="51485" y="53695"/>
                </a:lnTo>
                <a:lnTo>
                  <a:pt x="52019" y="53695"/>
                </a:lnTo>
                <a:lnTo>
                  <a:pt x="52349" y="53695"/>
                </a:lnTo>
                <a:lnTo>
                  <a:pt x="52628" y="53771"/>
                </a:lnTo>
                <a:lnTo>
                  <a:pt x="52882" y="53936"/>
                </a:lnTo>
                <a:lnTo>
                  <a:pt x="53136" y="54089"/>
                </a:lnTo>
                <a:lnTo>
                  <a:pt x="53327" y="54330"/>
                </a:lnTo>
                <a:lnTo>
                  <a:pt x="53466" y="54648"/>
                </a:lnTo>
                <a:lnTo>
                  <a:pt x="53606" y="54965"/>
                </a:lnTo>
                <a:lnTo>
                  <a:pt x="53708" y="55410"/>
                </a:lnTo>
                <a:lnTo>
                  <a:pt x="53771" y="55981"/>
                </a:lnTo>
                <a:lnTo>
                  <a:pt x="53847" y="56540"/>
                </a:lnTo>
                <a:lnTo>
                  <a:pt x="53886" y="57238"/>
                </a:lnTo>
                <a:lnTo>
                  <a:pt x="53886" y="58051"/>
                </a:lnTo>
                <a:lnTo>
                  <a:pt x="53886" y="58648"/>
                </a:lnTo>
                <a:lnTo>
                  <a:pt x="53860" y="59156"/>
                </a:lnTo>
                <a:lnTo>
                  <a:pt x="53809" y="59588"/>
                </a:lnTo>
                <a:lnTo>
                  <a:pt x="53759" y="60020"/>
                </a:lnTo>
                <a:lnTo>
                  <a:pt x="53708" y="60413"/>
                </a:lnTo>
                <a:lnTo>
                  <a:pt x="53632" y="60756"/>
                </a:lnTo>
                <a:lnTo>
                  <a:pt x="53581" y="61099"/>
                </a:lnTo>
                <a:lnTo>
                  <a:pt x="53466" y="61391"/>
                </a:lnTo>
                <a:lnTo>
                  <a:pt x="53301" y="61671"/>
                </a:lnTo>
                <a:lnTo>
                  <a:pt x="53136" y="61937"/>
                </a:lnTo>
                <a:lnTo>
                  <a:pt x="52933" y="62204"/>
                </a:lnTo>
                <a:lnTo>
                  <a:pt x="52679" y="62458"/>
                </a:lnTo>
                <a:lnTo>
                  <a:pt x="52438" y="62699"/>
                </a:lnTo>
                <a:lnTo>
                  <a:pt x="51701" y="63119"/>
                </a:lnTo>
                <a:lnTo>
                  <a:pt x="50469" y="63690"/>
                </a:lnTo>
                <a:lnTo>
                  <a:pt x="49250" y="64249"/>
                </a:lnTo>
                <a:lnTo>
                  <a:pt x="47650" y="64808"/>
                </a:lnTo>
                <a:lnTo>
                  <a:pt x="45681" y="65354"/>
                </a:lnTo>
                <a:lnTo>
                  <a:pt x="43738" y="65900"/>
                </a:lnTo>
                <a:lnTo>
                  <a:pt x="41465" y="66395"/>
                </a:lnTo>
                <a:lnTo>
                  <a:pt x="38900" y="66827"/>
                </a:lnTo>
                <a:lnTo>
                  <a:pt x="36334" y="67246"/>
                </a:lnTo>
                <a:lnTo>
                  <a:pt x="33591" y="67462"/>
                </a:lnTo>
                <a:lnTo>
                  <a:pt x="30683" y="67462"/>
                </a:lnTo>
                <a:lnTo>
                  <a:pt x="25641" y="67462"/>
                </a:lnTo>
                <a:lnTo>
                  <a:pt x="21221" y="66763"/>
                </a:lnTo>
                <a:lnTo>
                  <a:pt x="17424" y="65354"/>
                </a:lnTo>
                <a:lnTo>
                  <a:pt x="13627" y="63944"/>
                </a:lnTo>
                <a:lnTo>
                  <a:pt x="10426" y="61861"/>
                </a:lnTo>
                <a:lnTo>
                  <a:pt x="7835" y="59080"/>
                </a:lnTo>
                <a:lnTo>
                  <a:pt x="5245" y="56311"/>
                </a:lnTo>
                <a:lnTo>
                  <a:pt x="3289" y="52832"/>
                </a:lnTo>
                <a:lnTo>
                  <a:pt x="1968" y="48641"/>
                </a:lnTo>
                <a:lnTo>
                  <a:pt x="660" y="44450"/>
                </a:lnTo>
                <a:lnTo>
                  <a:pt x="0" y="39598"/>
                </a:lnTo>
                <a:lnTo>
                  <a:pt x="0" y="34048"/>
                </a:lnTo>
                <a:lnTo>
                  <a:pt x="0" y="28765"/>
                </a:lnTo>
                <a:lnTo>
                  <a:pt x="685" y="24028"/>
                </a:lnTo>
                <a:lnTo>
                  <a:pt x="2031" y="19824"/>
                </a:lnTo>
                <a:lnTo>
                  <a:pt x="3390" y="15608"/>
                </a:lnTo>
                <a:lnTo>
                  <a:pt x="5372" y="12052"/>
                </a:lnTo>
                <a:lnTo>
                  <a:pt x="7937" y="9118"/>
                </a:lnTo>
                <a:lnTo>
                  <a:pt x="10502" y="6184"/>
                </a:lnTo>
                <a:lnTo>
                  <a:pt x="13614" y="3937"/>
                </a:lnTo>
                <a:lnTo>
                  <a:pt x="17246" y="2362"/>
                </a:lnTo>
                <a:lnTo>
                  <a:pt x="20878" y="787"/>
                </a:lnTo>
                <a:lnTo>
                  <a:pt x="24955" y="0"/>
                </a:lnTo>
                <a:lnTo>
                  <a:pt x="29463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4281263" y="2188573"/>
            <a:ext cx="52857" cy="66586"/>
          </a:xfrm>
          <a:custGeom>
            <a:avLst/>
            <a:gdLst/>
            <a:ahLst/>
            <a:cxnLst/>
            <a:rect l="l" t="t" r="r" b="b"/>
            <a:pathLst>
              <a:path w="52857" h="66586">
                <a:moveTo>
                  <a:pt x="30899" y="0"/>
                </a:moveTo>
                <a:lnTo>
                  <a:pt x="34988" y="0"/>
                </a:lnTo>
                <a:lnTo>
                  <a:pt x="38430" y="698"/>
                </a:lnTo>
                <a:lnTo>
                  <a:pt x="41224" y="2095"/>
                </a:lnTo>
                <a:lnTo>
                  <a:pt x="44030" y="3467"/>
                </a:lnTo>
                <a:lnTo>
                  <a:pt x="46291" y="5321"/>
                </a:lnTo>
                <a:lnTo>
                  <a:pt x="48018" y="7645"/>
                </a:lnTo>
                <a:lnTo>
                  <a:pt x="49745" y="9969"/>
                </a:lnTo>
                <a:lnTo>
                  <a:pt x="50990" y="12687"/>
                </a:lnTo>
                <a:lnTo>
                  <a:pt x="51727" y="15798"/>
                </a:lnTo>
                <a:lnTo>
                  <a:pt x="52489" y="18910"/>
                </a:lnTo>
                <a:lnTo>
                  <a:pt x="52857" y="22656"/>
                </a:lnTo>
                <a:lnTo>
                  <a:pt x="52857" y="27012"/>
                </a:lnTo>
                <a:lnTo>
                  <a:pt x="52857" y="64465"/>
                </a:lnTo>
                <a:lnTo>
                  <a:pt x="52857" y="64833"/>
                </a:lnTo>
                <a:lnTo>
                  <a:pt x="52768" y="65138"/>
                </a:lnTo>
                <a:lnTo>
                  <a:pt x="52590" y="65392"/>
                </a:lnTo>
                <a:lnTo>
                  <a:pt x="52400" y="65633"/>
                </a:lnTo>
                <a:lnTo>
                  <a:pt x="52120" y="65862"/>
                </a:lnTo>
                <a:lnTo>
                  <a:pt x="51688" y="66040"/>
                </a:lnTo>
                <a:lnTo>
                  <a:pt x="51295" y="66217"/>
                </a:lnTo>
                <a:lnTo>
                  <a:pt x="50723" y="66357"/>
                </a:lnTo>
                <a:lnTo>
                  <a:pt x="49999" y="66446"/>
                </a:lnTo>
                <a:lnTo>
                  <a:pt x="49263" y="66535"/>
                </a:lnTo>
                <a:lnTo>
                  <a:pt x="48361" y="66586"/>
                </a:lnTo>
                <a:lnTo>
                  <a:pt x="47269" y="66586"/>
                </a:lnTo>
                <a:lnTo>
                  <a:pt x="46126" y="66586"/>
                </a:lnTo>
                <a:lnTo>
                  <a:pt x="45199" y="66535"/>
                </a:lnTo>
                <a:lnTo>
                  <a:pt x="44475" y="66446"/>
                </a:lnTo>
                <a:lnTo>
                  <a:pt x="43738" y="66357"/>
                </a:lnTo>
                <a:lnTo>
                  <a:pt x="43167" y="66217"/>
                </a:lnTo>
                <a:lnTo>
                  <a:pt x="42760" y="66040"/>
                </a:lnTo>
                <a:lnTo>
                  <a:pt x="42354" y="65862"/>
                </a:lnTo>
                <a:lnTo>
                  <a:pt x="42062" y="65633"/>
                </a:lnTo>
                <a:lnTo>
                  <a:pt x="41871" y="65392"/>
                </a:lnTo>
                <a:lnTo>
                  <a:pt x="41694" y="65138"/>
                </a:lnTo>
                <a:lnTo>
                  <a:pt x="41592" y="64833"/>
                </a:lnTo>
                <a:lnTo>
                  <a:pt x="41592" y="64465"/>
                </a:lnTo>
                <a:lnTo>
                  <a:pt x="41592" y="28524"/>
                </a:lnTo>
                <a:lnTo>
                  <a:pt x="41592" y="25019"/>
                </a:lnTo>
                <a:lnTo>
                  <a:pt x="41325" y="22199"/>
                </a:lnTo>
                <a:lnTo>
                  <a:pt x="40779" y="20066"/>
                </a:lnTo>
                <a:lnTo>
                  <a:pt x="40233" y="17932"/>
                </a:lnTo>
                <a:lnTo>
                  <a:pt x="39446" y="16078"/>
                </a:lnTo>
                <a:lnTo>
                  <a:pt x="38404" y="14541"/>
                </a:lnTo>
                <a:lnTo>
                  <a:pt x="37350" y="12992"/>
                </a:lnTo>
                <a:lnTo>
                  <a:pt x="36004" y="11811"/>
                </a:lnTo>
                <a:lnTo>
                  <a:pt x="34340" y="10985"/>
                </a:lnTo>
                <a:lnTo>
                  <a:pt x="32677" y="10172"/>
                </a:lnTo>
                <a:lnTo>
                  <a:pt x="30759" y="9766"/>
                </a:lnTo>
                <a:lnTo>
                  <a:pt x="28574" y="9766"/>
                </a:lnTo>
                <a:lnTo>
                  <a:pt x="25755" y="9766"/>
                </a:lnTo>
                <a:lnTo>
                  <a:pt x="22936" y="10756"/>
                </a:lnTo>
                <a:lnTo>
                  <a:pt x="20116" y="12763"/>
                </a:lnTo>
                <a:lnTo>
                  <a:pt x="17297" y="14770"/>
                </a:lnTo>
                <a:lnTo>
                  <a:pt x="14338" y="17703"/>
                </a:lnTo>
                <a:lnTo>
                  <a:pt x="11252" y="21564"/>
                </a:lnTo>
                <a:lnTo>
                  <a:pt x="11252" y="64465"/>
                </a:lnTo>
                <a:lnTo>
                  <a:pt x="11252" y="64833"/>
                </a:lnTo>
                <a:lnTo>
                  <a:pt x="11163" y="65138"/>
                </a:lnTo>
                <a:lnTo>
                  <a:pt x="10972" y="65392"/>
                </a:lnTo>
                <a:lnTo>
                  <a:pt x="10794" y="65633"/>
                </a:lnTo>
                <a:lnTo>
                  <a:pt x="10490" y="65862"/>
                </a:lnTo>
                <a:lnTo>
                  <a:pt x="10096" y="66040"/>
                </a:lnTo>
                <a:lnTo>
                  <a:pt x="9677" y="66217"/>
                </a:lnTo>
                <a:lnTo>
                  <a:pt x="9118" y="66357"/>
                </a:lnTo>
                <a:lnTo>
                  <a:pt x="8381" y="66446"/>
                </a:lnTo>
                <a:lnTo>
                  <a:pt x="7658" y="66535"/>
                </a:lnTo>
                <a:lnTo>
                  <a:pt x="6718" y="66586"/>
                </a:lnTo>
                <a:lnTo>
                  <a:pt x="5587" y="66586"/>
                </a:lnTo>
                <a:lnTo>
                  <a:pt x="4508" y="66586"/>
                </a:lnTo>
                <a:lnTo>
                  <a:pt x="3581" y="66535"/>
                </a:lnTo>
                <a:lnTo>
                  <a:pt x="2857" y="66446"/>
                </a:lnTo>
                <a:lnTo>
                  <a:pt x="2133" y="66357"/>
                </a:lnTo>
                <a:lnTo>
                  <a:pt x="1549" y="66217"/>
                </a:lnTo>
                <a:lnTo>
                  <a:pt x="1117" y="66040"/>
                </a:lnTo>
                <a:lnTo>
                  <a:pt x="685" y="65862"/>
                </a:lnTo>
                <a:lnTo>
                  <a:pt x="393" y="65633"/>
                </a:lnTo>
                <a:lnTo>
                  <a:pt x="241" y="65392"/>
                </a:lnTo>
                <a:lnTo>
                  <a:pt x="76" y="65138"/>
                </a:lnTo>
                <a:lnTo>
                  <a:pt x="0" y="64833"/>
                </a:lnTo>
                <a:lnTo>
                  <a:pt x="0" y="64465"/>
                </a:lnTo>
                <a:lnTo>
                  <a:pt x="0" y="3073"/>
                </a:lnTo>
                <a:lnTo>
                  <a:pt x="0" y="2705"/>
                </a:lnTo>
                <a:lnTo>
                  <a:pt x="63" y="2400"/>
                </a:lnTo>
                <a:lnTo>
                  <a:pt x="203" y="2159"/>
                </a:lnTo>
                <a:lnTo>
                  <a:pt x="330" y="1905"/>
                </a:lnTo>
                <a:lnTo>
                  <a:pt x="609" y="1676"/>
                </a:lnTo>
                <a:lnTo>
                  <a:pt x="1015" y="1473"/>
                </a:lnTo>
                <a:lnTo>
                  <a:pt x="1422" y="1270"/>
                </a:lnTo>
                <a:lnTo>
                  <a:pt x="1943" y="1130"/>
                </a:lnTo>
                <a:lnTo>
                  <a:pt x="2590" y="1066"/>
                </a:lnTo>
                <a:lnTo>
                  <a:pt x="3225" y="1003"/>
                </a:lnTo>
                <a:lnTo>
                  <a:pt x="4063" y="965"/>
                </a:lnTo>
                <a:lnTo>
                  <a:pt x="5105" y="965"/>
                </a:lnTo>
                <a:lnTo>
                  <a:pt x="6121" y="965"/>
                </a:lnTo>
                <a:lnTo>
                  <a:pt x="6946" y="1003"/>
                </a:lnTo>
                <a:lnTo>
                  <a:pt x="7607" y="1066"/>
                </a:lnTo>
                <a:lnTo>
                  <a:pt x="8254" y="1130"/>
                </a:lnTo>
                <a:lnTo>
                  <a:pt x="8762" y="1270"/>
                </a:lnTo>
                <a:lnTo>
                  <a:pt x="9131" y="1473"/>
                </a:lnTo>
                <a:lnTo>
                  <a:pt x="9499" y="1676"/>
                </a:lnTo>
                <a:lnTo>
                  <a:pt x="9766" y="1905"/>
                </a:lnTo>
                <a:lnTo>
                  <a:pt x="9918" y="2159"/>
                </a:lnTo>
                <a:lnTo>
                  <a:pt x="10083" y="2400"/>
                </a:lnTo>
                <a:lnTo>
                  <a:pt x="10159" y="2705"/>
                </a:lnTo>
                <a:lnTo>
                  <a:pt x="10159" y="3073"/>
                </a:lnTo>
                <a:lnTo>
                  <a:pt x="10159" y="11188"/>
                </a:lnTo>
                <a:lnTo>
                  <a:pt x="13614" y="7327"/>
                </a:lnTo>
                <a:lnTo>
                  <a:pt x="17056" y="4495"/>
                </a:lnTo>
                <a:lnTo>
                  <a:pt x="20485" y="2705"/>
                </a:lnTo>
                <a:lnTo>
                  <a:pt x="23926" y="901"/>
                </a:lnTo>
                <a:lnTo>
                  <a:pt x="27393" y="0"/>
                </a:lnTo>
                <a:lnTo>
                  <a:pt x="30899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4210499" y="2188573"/>
            <a:ext cx="56476" cy="67462"/>
          </a:xfrm>
          <a:custGeom>
            <a:avLst/>
            <a:gdLst/>
            <a:ahLst/>
            <a:cxnLst/>
            <a:rect l="l" t="t" r="r" b="b"/>
            <a:pathLst>
              <a:path w="56476" h="67462">
                <a:moveTo>
                  <a:pt x="29463" y="0"/>
                </a:moveTo>
                <a:lnTo>
                  <a:pt x="34277" y="0"/>
                </a:lnTo>
                <a:lnTo>
                  <a:pt x="38379" y="774"/>
                </a:lnTo>
                <a:lnTo>
                  <a:pt x="41770" y="2324"/>
                </a:lnTo>
                <a:lnTo>
                  <a:pt x="45148" y="3873"/>
                </a:lnTo>
                <a:lnTo>
                  <a:pt x="47942" y="5956"/>
                </a:lnTo>
                <a:lnTo>
                  <a:pt x="50126" y="8572"/>
                </a:lnTo>
                <a:lnTo>
                  <a:pt x="52311" y="11176"/>
                </a:lnTo>
                <a:lnTo>
                  <a:pt x="53911" y="14249"/>
                </a:lnTo>
                <a:lnTo>
                  <a:pt x="54940" y="17780"/>
                </a:lnTo>
                <a:lnTo>
                  <a:pt x="55956" y="21297"/>
                </a:lnTo>
                <a:lnTo>
                  <a:pt x="56476" y="25069"/>
                </a:lnTo>
                <a:lnTo>
                  <a:pt x="56476" y="29070"/>
                </a:lnTo>
                <a:lnTo>
                  <a:pt x="56476" y="31115"/>
                </a:lnTo>
                <a:lnTo>
                  <a:pt x="56476" y="32880"/>
                </a:lnTo>
                <a:lnTo>
                  <a:pt x="56032" y="34150"/>
                </a:lnTo>
                <a:lnTo>
                  <a:pt x="55143" y="34899"/>
                </a:lnTo>
                <a:lnTo>
                  <a:pt x="54241" y="35648"/>
                </a:lnTo>
                <a:lnTo>
                  <a:pt x="53225" y="36017"/>
                </a:lnTo>
                <a:lnTo>
                  <a:pt x="52082" y="36017"/>
                </a:lnTo>
                <a:lnTo>
                  <a:pt x="11658" y="36017"/>
                </a:lnTo>
                <a:lnTo>
                  <a:pt x="11658" y="39433"/>
                </a:lnTo>
                <a:lnTo>
                  <a:pt x="12001" y="42506"/>
                </a:lnTo>
                <a:lnTo>
                  <a:pt x="12687" y="45224"/>
                </a:lnTo>
                <a:lnTo>
                  <a:pt x="13373" y="47955"/>
                </a:lnTo>
                <a:lnTo>
                  <a:pt x="14503" y="50304"/>
                </a:lnTo>
                <a:lnTo>
                  <a:pt x="16103" y="52260"/>
                </a:lnTo>
                <a:lnTo>
                  <a:pt x="17703" y="54216"/>
                </a:lnTo>
                <a:lnTo>
                  <a:pt x="19786" y="55714"/>
                </a:lnTo>
                <a:lnTo>
                  <a:pt x="22351" y="56756"/>
                </a:lnTo>
                <a:lnTo>
                  <a:pt x="24904" y="57810"/>
                </a:lnTo>
                <a:lnTo>
                  <a:pt x="28041" y="58331"/>
                </a:lnTo>
                <a:lnTo>
                  <a:pt x="31737" y="58331"/>
                </a:lnTo>
                <a:lnTo>
                  <a:pt x="34658" y="58331"/>
                </a:lnTo>
                <a:lnTo>
                  <a:pt x="37261" y="58089"/>
                </a:lnTo>
                <a:lnTo>
                  <a:pt x="39547" y="57619"/>
                </a:lnTo>
                <a:lnTo>
                  <a:pt x="41846" y="57137"/>
                </a:lnTo>
                <a:lnTo>
                  <a:pt x="43814" y="56603"/>
                </a:lnTo>
                <a:lnTo>
                  <a:pt x="45478" y="56007"/>
                </a:lnTo>
                <a:lnTo>
                  <a:pt x="47155" y="55422"/>
                </a:lnTo>
                <a:lnTo>
                  <a:pt x="48513" y="54889"/>
                </a:lnTo>
                <a:lnTo>
                  <a:pt x="49593" y="54406"/>
                </a:lnTo>
                <a:lnTo>
                  <a:pt x="50672" y="53936"/>
                </a:lnTo>
                <a:lnTo>
                  <a:pt x="51485" y="53695"/>
                </a:lnTo>
                <a:lnTo>
                  <a:pt x="52019" y="53695"/>
                </a:lnTo>
                <a:lnTo>
                  <a:pt x="52349" y="53695"/>
                </a:lnTo>
                <a:lnTo>
                  <a:pt x="52628" y="53771"/>
                </a:lnTo>
                <a:lnTo>
                  <a:pt x="52882" y="53936"/>
                </a:lnTo>
                <a:lnTo>
                  <a:pt x="53136" y="54089"/>
                </a:lnTo>
                <a:lnTo>
                  <a:pt x="53327" y="54330"/>
                </a:lnTo>
                <a:lnTo>
                  <a:pt x="53466" y="54648"/>
                </a:lnTo>
                <a:lnTo>
                  <a:pt x="53606" y="54965"/>
                </a:lnTo>
                <a:lnTo>
                  <a:pt x="53708" y="55410"/>
                </a:lnTo>
                <a:lnTo>
                  <a:pt x="53771" y="55981"/>
                </a:lnTo>
                <a:lnTo>
                  <a:pt x="53847" y="56540"/>
                </a:lnTo>
                <a:lnTo>
                  <a:pt x="53873" y="57238"/>
                </a:lnTo>
                <a:lnTo>
                  <a:pt x="53873" y="58051"/>
                </a:lnTo>
                <a:lnTo>
                  <a:pt x="53873" y="58648"/>
                </a:lnTo>
                <a:lnTo>
                  <a:pt x="53860" y="59156"/>
                </a:lnTo>
                <a:lnTo>
                  <a:pt x="53809" y="59588"/>
                </a:lnTo>
                <a:lnTo>
                  <a:pt x="53759" y="60020"/>
                </a:lnTo>
                <a:lnTo>
                  <a:pt x="53708" y="60413"/>
                </a:lnTo>
                <a:lnTo>
                  <a:pt x="53632" y="60756"/>
                </a:lnTo>
                <a:lnTo>
                  <a:pt x="53581" y="61099"/>
                </a:lnTo>
                <a:lnTo>
                  <a:pt x="53466" y="61391"/>
                </a:lnTo>
                <a:lnTo>
                  <a:pt x="53301" y="61671"/>
                </a:lnTo>
                <a:lnTo>
                  <a:pt x="53136" y="61937"/>
                </a:lnTo>
                <a:lnTo>
                  <a:pt x="52933" y="62204"/>
                </a:lnTo>
                <a:lnTo>
                  <a:pt x="52679" y="62458"/>
                </a:lnTo>
                <a:lnTo>
                  <a:pt x="52438" y="62699"/>
                </a:lnTo>
                <a:lnTo>
                  <a:pt x="51688" y="63119"/>
                </a:lnTo>
                <a:lnTo>
                  <a:pt x="50469" y="63690"/>
                </a:lnTo>
                <a:lnTo>
                  <a:pt x="49237" y="64249"/>
                </a:lnTo>
                <a:lnTo>
                  <a:pt x="47650" y="64808"/>
                </a:lnTo>
                <a:lnTo>
                  <a:pt x="45681" y="65354"/>
                </a:lnTo>
                <a:lnTo>
                  <a:pt x="43738" y="65900"/>
                </a:lnTo>
                <a:lnTo>
                  <a:pt x="41465" y="66395"/>
                </a:lnTo>
                <a:lnTo>
                  <a:pt x="38900" y="66827"/>
                </a:lnTo>
                <a:lnTo>
                  <a:pt x="36334" y="67246"/>
                </a:lnTo>
                <a:lnTo>
                  <a:pt x="33591" y="67462"/>
                </a:lnTo>
                <a:lnTo>
                  <a:pt x="30683" y="67462"/>
                </a:lnTo>
                <a:lnTo>
                  <a:pt x="25641" y="67462"/>
                </a:lnTo>
                <a:lnTo>
                  <a:pt x="21221" y="66763"/>
                </a:lnTo>
                <a:lnTo>
                  <a:pt x="17424" y="65354"/>
                </a:lnTo>
                <a:lnTo>
                  <a:pt x="13627" y="63944"/>
                </a:lnTo>
                <a:lnTo>
                  <a:pt x="10426" y="61861"/>
                </a:lnTo>
                <a:lnTo>
                  <a:pt x="7835" y="59080"/>
                </a:lnTo>
                <a:lnTo>
                  <a:pt x="5245" y="56311"/>
                </a:lnTo>
                <a:lnTo>
                  <a:pt x="3289" y="52832"/>
                </a:lnTo>
                <a:lnTo>
                  <a:pt x="1968" y="48641"/>
                </a:lnTo>
                <a:lnTo>
                  <a:pt x="660" y="44450"/>
                </a:lnTo>
                <a:lnTo>
                  <a:pt x="0" y="39598"/>
                </a:lnTo>
                <a:lnTo>
                  <a:pt x="0" y="34048"/>
                </a:lnTo>
                <a:lnTo>
                  <a:pt x="0" y="28765"/>
                </a:lnTo>
                <a:lnTo>
                  <a:pt x="673" y="24028"/>
                </a:lnTo>
                <a:lnTo>
                  <a:pt x="2031" y="19824"/>
                </a:lnTo>
                <a:lnTo>
                  <a:pt x="3390" y="15608"/>
                </a:lnTo>
                <a:lnTo>
                  <a:pt x="5372" y="12052"/>
                </a:lnTo>
                <a:lnTo>
                  <a:pt x="7937" y="9118"/>
                </a:lnTo>
                <a:lnTo>
                  <a:pt x="10502" y="6184"/>
                </a:lnTo>
                <a:lnTo>
                  <a:pt x="13614" y="3937"/>
                </a:lnTo>
                <a:lnTo>
                  <a:pt x="17246" y="2362"/>
                </a:lnTo>
                <a:lnTo>
                  <a:pt x="20878" y="787"/>
                </a:lnTo>
                <a:lnTo>
                  <a:pt x="24955" y="0"/>
                </a:lnTo>
                <a:lnTo>
                  <a:pt x="29463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4108226" y="2188573"/>
            <a:ext cx="91059" cy="66586"/>
          </a:xfrm>
          <a:custGeom>
            <a:avLst/>
            <a:gdLst/>
            <a:ahLst/>
            <a:cxnLst/>
            <a:rect l="l" t="t" r="r" b="b"/>
            <a:pathLst>
              <a:path w="91059" h="66586">
                <a:moveTo>
                  <a:pt x="30073" y="0"/>
                </a:moveTo>
                <a:lnTo>
                  <a:pt x="32613" y="0"/>
                </a:lnTo>
                <a:lnTo>
                  <a:pt x="34912" y="304"/>
                </a:lnTo>
                <a:lnTo>
                  <a:pt x="36931" y="889"/>
                </a:lnTo>
                <a:lnTo>
                  <a:pt x="38950" y="1485"/>
                </a:lnTo>
                <a:lnTo>
                  <a:pt x="40741" y="2311"/>
                </a:lnTo>
                <a:lnTo>
                  <a:pt x="42290" y="3390"/>
                </a:lnTo>
                <a:lnTo>
                  <a:pt x="43827" y="4457"/>
                </a:lnTo>
                <a:lnTo>
                  <a:pt x="45161" y="5727"/>
                </a:lnTo>
                <a:lnTo>
                  <a:pt x="46253" y="7200"/>
                </a:lnTo>
                <a:lnTo>
                  <a:pt x="47345" y="8686"/>
                </a:lnTo>
                <a:lnTo>
                  <a:pt x="48247" y="10325"/>
                </a:lnTo>
                <a:lnTo>
                  <a:pt x="48971" y="12153"/>
                </a:lnTo>
                <a:lnTo>
                  <a:pt x="51028" y="9918"/>
                </a:lnTo>
                <a:lnTo>
                  <a:pt x="52958" y="8026"/>
                </a:lnTo>
                <a:lnTo>
                  <a:pt x="54800" y="6489"/>
                </a:lnTo>
                <a:lnTo>
                  <a:pt x="56641" y="4940"/>
                </a:lnTo>
                <a:lnTo>
                  <a:pt x="58419" y="3695"/>
                </a:lnTo>
                <a:lnTo>
                  <a:pt x="60121" y="2730"/>
                </a:lnTo>
                <a:lnTo>
                  <a:pt x="61823" y="1778"/>
                </a:lnTo>
                <a:lnTo>
                  <a:pt x="63487" y="1079"/>
                </a:lnTo>
                <a:lnTo>
                  <a:pt x="65100" y="660"/>
                </a:lnTo>
                <a:lnTo>
                  <a:pt x="66713" y="228"/>
                </a:lnTo>
                <a:lnTo>
                  <a:pt x="68338" y="0"/>
                </a:lnTo>
                <a:lnTo>
                  <a:pt x="69989" y="0"/>
                </a:lnTo>
                <a:lnTo>
                  <a:pt x="73939" y="0"/>
                </a:lnTo>
                <a:lnTo>
                  <a:pt x="77254" y="698"/>
                </a:lnTo>
                <a:lnTo>
                  <a:pt x="79946" y="2095"/>
                </a:lnTo>
                <a:lnTo>
                  <a:pt x="82626" y="3467"/>
                </a:lnTo>
                <a:lnTo>
                  <a:pt x="84797" y="5321"/>
                </a:lnTo>
                <a:lnTo>
                  <a:pt x="86461" y="7645"/>
                </a:lnTo>
                <a:lnTo>
                  <a:pt x="88125" y="9969"/>
                </a:lnTo>
                <a:lnTo>
                  <a:pt x="89293" y="12687"/>
                </a:lnTo>
                <a:lnTo>
                  <a:pt x="90004" y="15798"/>
                </a:lnTo>
                <a:lnTo>
                  <a:pt x="90716" y="18910"/>
                </a:lnTo>
                <a:lnTo>
                  <a:pt x="91058" y="22199"/>
                </a:lnTo>
                <a:lnTo>
                  <a:pt x="91058" y="25654"/>
                </a:lnTo>
                <a:lnTo>
                  <a:pt x="91058" y="64465"/>
                </a:lnTo>
                <a:lnTo>
                  <a:pt x="91058" y="64833"/>
                </a:lnTo>
                <a:lnTo>
                  <a:pt x="90970" y="65138"/>
                </a:lnTo>
                <a:lnTo>
                  <a:pt x="90792" y="65392"/>
                </a:lnTo>
                <a:lnTo>
                  <a:pt x="90601" y="65633"/>
                </a:lnTo>
                <a:lnTo>
                  <a:pt x="90309" y="65862"/>
                </a:lnTo>
                <a:lnTo>
                  <a:pt x="89903" y="66040"/>
                </a:lnTo>
                <a:lnTo>
                  <a:pt x="89496" y="66217"/>
                </a:lnTo>
                <a:lnTo>
                  <a:pt x="88925" y="66357"/>
                </a:lnTo>
                <a:lnTo>
                  <a:pt x="88188" y="66446"/>
                </a:lnTo>
                <a:lnTo>
                  <a:pt x="87464" y="66535"/>
                </a:lnTo>
                <a:lnTo>
                  <a:pt x="86550" y="66586"/>
                </a:lnTo>
                <a:lnTo>
                  <a:pt x="85470" y="66586"/>
                </a:lnTo>
                <a:lnTo>
                  <a:pt x="84327" y="66586"/>
                </a:lnTo>
                <a:lnTo>
                  <a:pt x="83388" y="66535"/>
                </a:lnTo>
                <a:lnTo>
                  <a:pt x="82676" y="66446"/>
                </a:lnTo>
                <a:lnTo>
                  <a:pt x="81940" y="66357"/>
                </a:lnTo>
                <a:lnTo>
                  <a:pt x="81356" y="66217"/>
                </a:lnTo>
                <a:lnTo>
                  <a:pt x="80924" y="66040"/>
                </a:lnTo>
                <a:lnTo>
                  <a:pt x="80492" y="65862"/>
                </a:lnTo>
                <a:lnTo>
                  <a:pt x="80200" y="65633"/>
                </a:lnTo>
                <a:lnTo>
                  <a:pt x="80009" y="65392"/>
                </a:lnTo>
                <a:lnTo>
                  <a:pt x="79819" y="65138"/>
                </a:lnTo>
                <a:lnTo>
                  <a:pt x="79730" y="64833"/>
                </a:lnTo>
                <a:lnTo>
                  <a:pt x="79730" y="64465"/>
                </a:lnTo>
                <a:lnTo>
                  <a:pt x="79730" y="27152"/>
                </a:lnTo>
                <a:lnTo>
                  <a:pt x="79730" y="24561"/>
                </a:lnTo>
                <a:lnTo>
                  <a:pt x="79514" y="22199"/>
                </a:lnTo>
                <a:lnTo>
                  <a:pt x="79057" y="20066"/>
                </a:lnTo>
                <a:lnTo>
                  <a:pt x="78600" y="17932"/>
                </a:lnTo>
                <a:lnTo>
                  <a:pt x="77876" y="16078"/>
                </a:lnTo>
                <a:lnTo>
                  <a:pt x="76873" y="14541"/>
                </a:lnTo>
                <a:lnTo>
                  <a:pt x="75869" y="12992"/>
                </a:lnTo>
                <a:lnTo>
                  <a:pt x="74599" y="11811"/>
                </a:lnTo>
                <a:lnTo>
                  <a:pt x="73050" y="10985"/>
                </a:lnTo>
                <a:lnTo>
                  <a:pt x="71500" y="10172"/>
                </a:lnTo>
                <a:lnTo>
                  <a:pt x="69684" y="9766"/>
                </a:lnTo>
                <a:lnTo>
                  <a:pt x="67589" y="9766"/>
                </a:lnTo>
                <a:lnTo>
                  <a:pt x="64998" y="9766"/>
                </a:lnTo>
                <a:lnTo>
                  <a:pt x="62395" y="10756"/>
                </a:lnTo>
                <a:lnTo>
                  <a:pt x="59778" y="12763"/>
                </a:lnTo>
                <a:lnTo>
                  <a:pt x="57162" y="14770"/>
                </a:lnTo>
                <a:lnTo>
                  <a:pt x="54292" y="17703"/>
                </a:lnTo>
                <a:lnTo>
                  <a:pt x="51155" y="21564"/>
                </a:lnTo>
                <a:lnTo>
                  <a:pt x="51155" y="64465"/>
                </a:lnTo>
                <a:lnTo>
                  <a:pt x="51155" y="64833"/>
                </a:lnTo>
                <a:lnTo>
                  <a:pt x="51066" y="65138"/>
                </a:lnTo>
                <a:lnTo>
                  <a:pt x="50876" y="65392"/>
                </a:lnTo>
                <a:lnTo>
                  <a:pt x="50698" y="65633"/>
                </a:lnTo>
                <a:lnTo>
                  <a:pt x="50393" y="65862"/>
                </a:lnTo>
                <a:lnTo>
                  <a:pt x="49961" y="66040"/>
                </a:lnTo>
                <a:lnTo>
                  <a:pt x="49517" y="66217"/>
                </a:lnTo>
                <a:lnTo>
                  <a:pt x="48958" y="66357"/>
                </a:lnTo>
                <a:lnTo>
                  <a:pt x="48221" y="66446"/>
                </a:lnTo>
                <a:lnTo>
                  <a:pt x="47485" y="66535"/>
                </a:lnTo>
                <a:lnTo>
                  <a:pt x="46583" y="66586"/>
                </a:lnTo>
                <a:lnTo>
                  <a:pt x="45491" y="66586"/>
                </a:lnTo>
                <a:lnTo>
                  <a:pt x="44449" y="66586"/>
                </a:lnTo>
                <a:lnTo>
                  <a:pt x="43548" y="66535"/>
                </a:lnTo>
                <a:lnTo>
                  <a:pt x="42798" y="66446"/>
                </a:lnTo>
                <a:lnTo>
                  <a:pt x="42049" y="66357"/>
                </a:lnTo>
                <a:lnTo>
                  <a:pt x="41465" y="66217"/>
                </a:lnTo>
                <a:lnTo>
                  <a:pt x="41033" y="66040"/>
                </a:lnTo>
                <a:lnTo>
                  <a:pt x="40589" y="65862"/>
                </a:lnTo>
                <a:lnTo>
                  <a:pt x="40297" y="65633"/>
                </a:lnTo>
                <a:lnTo>
                  <a:pt x="40131" y="65392"/>
                </a:lnTo>
                <a:lnTo>
                  <a:pt x="39979" y="65138"/>
                </a:lnTo>
                <a:lnTo>
                  <a:pt x="39903" y="64833"/>
                </a:lnTo>
                <a:lnTo>
                  <a:pt x="39903" y="64465"/>
                </a:lnTo>
                <a:lnTo>
                  <a:pt x="39903" y="27152"/>
                </a:lnTo>
                <a:lnTo>
                  <a:pt x="39903" y="24561"/>
                </a:lnTo>
                <a:lnTo>
                  <a:pt x="39649" y="22199"/>
                </a:lnTo>
                <a:lnTo>
                  <a:pt x="39154" y="20066"/>
                </a:lnTo>
                <a:lnTo>
                  <a:pt x="38646" y="17932"/>
                </a:lnTo>
                <a:lnTo>
                  <a:pt x="37896" y="16078"/>
                </a:lnTo>
                <a:lnTo>
                  <a:pt x="36893" y="14541"/>
                </a:lnTo>
                <a:lnTo>
                  <a:pt x="35890" y="12992"/>
                </a:lnTo>
                <a:lnTo>
                  <a:pt x="34645" y="11811"/>
                </a:lnTo>
                <a:lnTo>
                  <a:pt x="33108" y="10985"/>
                </a:lnTo>
                <a:lnTo>
                  <a:pt x="31584" y="10172"/>
                </a:lnTo>
                <a:lnTo>
                  <a:pt x="29781" y="9766"/>
                </a:lnTo>
                <a:lnTo>
                  <a:pt x="27698" y="9766"/>
                </a:lnTo>
                <a:lnTo>
                  <a:pt x="25107" y="9766"/>
                </a:lnTo>
                <a:lnTo>
                  <a:pt x="22491" y="10756"/>
                </a:lnTo>
                <a:lnTo>
                  <a:pt x="19850" y="12763"/>
                </a:lnTo>
                <a:lnTo>
                  <a:pt x="17208" y="14770"/>
                </a:lnTo>
                <a:lnTo>
                  <a:pt x="14338" y="17703"/>
                </a:lnTo>
                <a:lnTo>
                  <a:pt x="11252" y="21564"/>
                </a:lnTo>
                <a:lnTo>
                  <a:pt x="11252" y="64465"/>
                </a:lnTo>
                <a:lnTo>
                  <a:pt x="11252" y="64833"/>
                </a:lnTo>
                <a:lnTo>
                  <a:pt x="11163" y="65138"/>
                </a:lnTo>
                <a:lnTo>
                  <a:pt x="10972" y="65392"/>
                </a:lnTo>
                <a:lnTo>
                  <a:pt x="10794" y="65633"/>
                </a:lnTo>
                <a:lnTo>
                  <a:pt x="10502" y="65862"/>
                </a:lnTo>
                <a:lnTo>
                  <a:pt x="10096" y="66040"/>
                </a:lnTo>
                <a:lnTo>
                  <a:pt x="9690" y="66217"/>
                </a:lnTo>
                <a:lnTo>
                  <a:pt x="9118" y="66357"/>
                </a:lnTo>
                <a:lnTo>
                  <a:pt x="8381" y="66446"/>
                </a:lnTo>
                <a:lnTo>
                  <a:pt x="7658" y="66535"/>
                </a:lnTo>
                <a:lnTo>
                  <a:pt x="6718" y="66586"/>
                </a:lnTo>
                <a:lnTo>
                  <a:pt x="5587" y="66586"/>
                </a:lnTo>
                <a:lnTo>
                  <a:pt x="4508" y="66586"/>
                </a:lnTo>
                <a:lnTo>
                  <a:pt x="3581" y="66535"/>
                </a:lnTo>
                <a:lnTo>
                  <a:pt x="2857" y="66446"/>
                </a:lnTo>
                <a:lnTo>
                  <a:pt x="2133" y="66357"/>
                </a:lnTo>
                <a:lnTo>
                  <a:pt x="1549" y="66217"/>
                </a:lnTo>
                <a:lnTo>
                  <a:pt x="1117" y="66040"/>
                </a:lnTo>
                <a:lnTo>
                  <a:pt x="685" y="65862"/>
                </a:lnTo>
                <a:lnTo>
                  <a:pt x="393" y="65633"/>
                </a:lnTo>
                <a:lnTo>
                  <a:pt x="241" y="65392"/>
                </a:lnTo>
                <a:lnTo>
                  <a:pt x="76" y="65138"/>
                </a:lnTo>
                <a:lnTo>
                  <a:pt x="0" y="64833"/>
                </a:lnTo>
                <a:lnTo>
                  <a:pt x="0" y="64465"/>
                </a:lnTo>
                <a:lnTo>
                  <a:pt x="0" y="3073"/>
                </a:lnTo>
                <a:lnTo>
                  <a:pt x="0" y="2705"/>
                </a:lnTo>
                <a:lnTo>
                  <a:pt x="63" y="2400"/>
                </a:lnTo>
                <a:lnTo>
                  <a:pt x="203" y="2159"/>
                </a:lnTo>
                <a:lnTo>
                  <a:pt x="330" y="1905"/>
                </a:lnTo>
                <a:lnTo>
                  <a:pt x="609" y="1676"/>
                </a:lnTo>
                <a:lnTo>
                  <a:pt x="1015" y="1473"/>
                </a:lnTo>
                <a:lnTo>
                  <a:pt x="1422" y="1270"/>
                </a:lnTo>
                <a:lnTo>
                  <a:pt x="1943" y="1130"/>
                </a:lnTo>
                <a:lnTo>
                  <a:pt x="2590" y="1066"/>
                </a:lnTo>
                <a:lnTo>
                  <a:pt x="3225" y="1003"/>
                </a:lnTo>
                <a:lnTo>
                  <a:pt x="4063" y="965"/>
                </a:lnTo>
                <a:lnTo>
                  <a:pt x="5105" y="965"/>
                </a:lnTo>
                <a:lnTo>
                  <a:pt x="6121" y="965"/>
                </a:lnTo>
                <a:lnTo>
                  <a:pt x="6946" y="1003"/>
                </a:lnTo>
                <a:lnTo>
                  <a:pt x="7607" y="1066"/>
                </a:lnTo>
                <a:lnTo>
                  <a:pt x="8254" y="1130"/>
                </a:lnTo>
                <a:lnTo>
                  <a:pt x="8762" y="1270"/>
                </a:lnTo>
                <a:lnTo>
                  <a:pt x="9131" y="1473"/>
                </a:lnTo>
                <a:lnTo>
                  <a:pt x="9499" y="1676"/>
                </a:lnTo>
                <a:lnTo>
                  <a:pt x="9766" y="1905"/>
                </a:lnTo>
                <a:lnTo>
                  <a:pt x="9918" y="2159"/>
                </a:lnTo>
                <a:lnTo>
                  <a:pt x="10083" y="2400"/>
                </a:lnTo>
                <a:lnTo>
                  <a:pt x="10159" y="2705"/>
                </a:lnTo>
                <a:lnTo>
                  <a:pt x="10159" y="3073"/>
                </a:lnTo>
                <a:lnTo>
                  <a:pt x="10159" y="11188"/>
                </a:lnTo>
                <a:lnTo>
                  <a:pt x="13614" y="7327"/>
                </a:lnTo>
                <a:lnTo>
                  <a:pt x="16967" y="4495"/>
                </a:lnTo>
                <a:lnTo>
                  <a:pt x="20218" y="2705"/>
                </a:lnTo>
                <a:lnTo>
                  <a:pt x="23469" y="901"/>
                </a:lnTo>
                <a:lnTo>
                  <a:pt x="26758" y="0"/>
                </a:lnTo>
                <a:lnTo>
                  <a:pt x="30073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4040560" y="2188573"/>
            <a:ext cx="50419" cy="67462"/>
          </a:xfrm>
          <a:custGeom>
            <a:avLst/>
            <a:gdLst/>
            <a:ahLst/>
            <a:cxnLst/>
            <a:rect l="l" t="t" r="r" b="b"/>
            <a:pathLst>
              <a:path w="50419" h="67462">
                <a:moveTo>
                  <a:pt x="26187" y="0"/>
                </a:moveTo>
                <a:lnTo>
                  <a:pt x="30607" y="0"/>
                </a:lnTo>
                <a:lnTo>
                  <a:pt x="34353" y="508"/>
                </a:lnTo>
                <a:lnTo>
                  <a:pt x="37452" y="1511"/>
                </a:lnTo>
                <a:lnTo>
                  <a:pt x="40538" y="2514"/>
                </a:lnTo>
                <a:lnTo>
                  <a:pt x="43053" y="3975"/>
                </a:lnTo>
                <a:lnTo>
                  <a:pt x="44958" y="5905"/>
                </a:lnTo>
                <a:lnTo>
                  <a:pt x="46863" y="7835"/>
                </a:lnTo>
                <a:lnTo>
                  <a:pt x="48247" y="10236"/>
                </a:lnTo>
                <a:lnTo>
                  <a:pt x="49110" y="13106"/>
                </a:lnTo>
                <a:lnTo>
                  <a:pt x="49974" y="15963"/>
                </a:lnTo>
                <a:lnTo>
                  <a:pt x="50419" y="19304"/>
                </a:lnTo>
                <a:lnTo>
                  <a:pt x="50419" y="23126"/>
                </a:lnTo>
                <a:lnTo>
                  <a:pt x="50419" y="64541"/>
                </a:lnTo>
                <a:lnTo>
                  <a:pt x="50419" y="65074"/>
                </a:lnTo>
                <a:lnTo>
                  <a:pt x="50228" y="65493"/>
                </a:lnTo>
                <a:lnTo>
                  <a:pt x="49872" y="65760"/>
                </a:lnTo>
                <a:lnTo>
                  <a:pt x="49491" y="66040"/>
                </a:lnTo>
                <a:lnTo>
                  <a:pt x="48996" y="66243"/>
                </a:lnTo>
                <a:lnTo>
                  <a:pt x="48374" y="66382"/>
                </a:lnTo>
                <a:lnTo>
                  <a:pt x="47726" y="66509"/>
                </a:lnTo>
                <a:lnTo>
                  <a:pt x="46799" y="66586"/>
                </a:lnTo>
                <a:lnTo>
                  <a:pt x="45567" y="66586"/>
                </a:lnTo>
                <a:lnTo>
                  <a:pt x="44386" y="66586"/>
                </a:lnTo>
                <a:lnTo>
                  <a:pt x="43446" y="66509"/>
                </a:lnTo>
                <a:lnTo>
                  <a:pt x="42735" y="66382"/>
                </a:lnTo>
                <a:lnTo>
                  <a:pt x="42037" y="66243"/>
                </a:lnTo>
                <a:lnTo>
                  <a:pt x="41516" y="66040"/>
                </a:lnTo>
                <a:lnTo>
                  <a:pt x="41198" y="65760"/>
                </a:lnTo>
                <a:lnTo>
                  <a:pt x="40881" y="65493"/>
                </a:lnTo>
                <a:lnTo>
                  <a:pt x="40728" y="65074"/>
                </a:lnTo>
                <a:lnTo>
                  <a:pt x="40728" y="64541"/>
                </a:lnTo>
                <a:lnTo>
                  <a:pt x="40728" y="58394"/>
                </a:lnTo>
                <a:lnTo>
                  <a:pt x="38036" y="61264"/>
                </a:lnTo>
                <a:lnTo>
                  <a:pt x="35052" y="63487"/>
                </a:lnTo>
                <a:lnTo>
                  <a:pt x="31750" y="65074"/>
                </a:lnTo>
                <a:lnTo>
                  <a:pt x="28448" y="66675"/>
                </a:lnTo>
                <a:lnTo>
                  <a:pt x="24968" y="67462"/>
                </a:lnTo>
                <a:lnTo>
                  <a:pt x="21285" y="67462"/>
                </a:lnTo>
                <a:lnTo>
                  <a:pt x="18059" y="67462"/>
                </a:lnTo>
                <a:lnTo>
                  <a:pt x="15125" y="67043"/>
                </a:lnTo>
                <a:lnTo>
                  <a:pt x="12509" y="66205"/>
                </a:lnTo>
                <a:lnTo>
                  <a:pt x="9893" y="65366"/>
                </a:lnTo>
                <a:lnTo>
                  <a:pt x="7670" y="64147"/>
                </a:lnTo>
                <a:lnTo>
                  <a:pt x="5829" y="62560"/>
                </a:lnTo>
                <a:lnTo>
                  <a:pt x="3987" y="60960"/>
                </a:lnTo>
                <a:lnTo>
                  <a:pt x="2552" y="59004"/>
                </a:lnTo>
                <a:lnTo>
                  <a:pt x="1536" y="56692"/>
                </a:lnTo>
                <a:lnTo>
                  <a:pt x="508" y="54368"/>
                </a:lnTo>
                <a:lnTo>
                  <a:pt x="0" y="51739"/>
                </a:lnTo>
                <a:lnTo>
                  <a:pt x="0" y="48780"/>
                </a:lnTo>
                <a:lnTo>
                  <a:pt x="0" y="45326"/>
                </a:lnTo>
                <a:lnTo>
                  <a:pt x="711" y="42316"/>
                </a:lnTo>
                <a:lnTo>
                  <a:pt x="2120" y="39776"/>
                </a:lnTo>
                <a:lnTo>
                  <a:pt x="3517" y="37223"/>
                </a:lnTo>
                <a:lnTo>
                  <a:pt x="5537" y="35115"/>
                </a:lnTo>
                <a:lnTo>
                  <a:pt x="8178" y="33426"/>
                </a:lnTo>
                <a:lnTo>
                  <a:pt x="10820" y="31750"/>
                </a:lnTo>
                <a:lnTo>
                  <a:pt x="14046" y="30480"/>
                </a:lnTo>
                <a:lnTo>
                  <a:pt x="17868" y="29641"/>
                </a:lnTo>
                <a:lnTo>
                  <a:pt x="21691" y="28803"/>
                </a:lnTo>
                <a:lnTo>
                  <a:pt x="25996" y="28384"/>
                </a:lnTo>
                <a:lnTo>
                  <a:pt x="30772" y="28384"/>
                </a:lnTo>
                <a:lnTo>
                  <a:pt x="39230" y="28384"/>
                </a:lnTo>
                <a:lnTo>
                  <a:pt x="39230" y="23609"/>
                </a:lnTo>
                <a:lnTo>
                  <a:pt x="39230" y="21247"/>
                </a:lnTo>
                <a:lnTo>
                  <a:pt x="38963" y="19151"/>
                </a:lnTo>
                <a:lnTo>
                  <a:pt x="38468" y="17335"/>
                </a:lnTo>
                <a:lnTo>
                  <a:pt x="37973" y="15519"/>
                </a:lnTo>
                <a:lnTo>
                  <a:pt x="37172" y="14008"/>
                </a:lnTo>
                <a:lnTo>
                  <a:pt x="36055" y="12801"/>
                </a:lnTo>
                <a:lnTo>
                  <a:pt x="34937" y="11595"/>
                </a:lnTo>
                <a:lnTo>
                  <a:pt x="33502" y="10680"/>
                </a:lnTo>
                <a:lnTo>
                  <a:pt x="31724" y="10071"/>
                </a:lnTo>
                <a:lnTo>
                  <a:pt x="29946" y="9461"/>
                </a:lnTo>
                <a:lnTo>
                  <a:pt x="27762" y="9144"/>
                </a:lnTo>
                <a:lnTo>
                  <a:pt x="25171" y="9144"/>
                </a:lnTo>
                <a:lnTo>
                  <a:pt x="22402" y="9144"/>
                </a:lnTo>
                <a:lnTo>
                  <a:pt x="19900" y="9474"/>
                </a:lnTo>
                <a:lnTo>
                  <a:pt x="17691" y="10134"/>
                </a:lnTo>
                <a:lnTo>
                  <a:pt x="15494" y="10795"/>
                </a:lnTo>
                <a:lnTo>
                  <a:pt x="13563" y="11518"/>
                </a:lnTo>
                <a:lnTo>
                  <a:pt x="11899" y="12319"/>
                </a:lnTo>
                <a:lnTo>
                  <a:pt x="10248" y="13119"/>
                </a:lnTo>
                <a:lnTo>
                  <a:pt x="8851" y="13843"/>
                </a:lnTo>
                <a:lnTo>
                  <a:pt x="7734" y="14503"/>
                </a:lnTo>
                <a:lnTo>
                  <a:pt x="6616" y="15163"/>
                </a:lnTo>
                <a:lnTo>
                  <a:pt x="5803" y="15494"/>
                </a:lnTo>
                <a:lnTo>
                  <a:pt x="5257" y="15494"/>
                </a:lnTo>
                <a:lnTo>
                  <a:pt x="4889" y="15494"/>
                </a:lnTo>
                <a:lnTo>
                  <a:pt x="4559" y="15392"/>
                </a:lnTo>
                <a:lnTo>
                  <a:pt x="4305" y="15214"/>
                </a:lnTo>
                <a:lnTo>
                  <a:pt x="4025" y="15036"/>
                </a:lnTo>
                <a:lnTo>
                  <a:pt x="3784" y="14770"/>
                </a:lnTo>
                <a:lnTo>
                  <a:pt x="3581" y="14401"/>
                </a:lnTo>
                <a:lnTo>
                  <a:pt x="3378" y="14033"/>
                </a:lnTo>
                <a:lnTo>
                  <a:pt x="3225" y="13563"/>
                </a:lnTo>
                <a:lnTo>
                  <a:pt x="3136" y="13004"/>
                </a:lnTo>
                <a:lnTo>
                  <a:pt x="3048" y="12433"/>
                </a:lnTo>
                <a:lnTo>
                  <a:pt x="2997" y="11811"/>
                </a:lnTo>
                <a:lnTo>
                  <a:pt x="2997" y="11125"/>
                </a:lnTo>
                <a:lnTo>
                  <a:pt x="2997" y="9994"/>
                </a:lnTo>
                <a:lnTo>
                  <a:pt x="3073" y="9093"/>
                </a:lnTo>
                <a:lnTo>
                  <a:pt x="3238" y="8432"/>
                </a:lnTo>
                <a:lnTo>
                  <a:pt x="3403" y="7772"/>
                </a:lnTo>
                <a:lnTo>
                  <a:pt x="3784" y="7150"/>
                </a:lnTo>
                <a:lnTo>
                  <a:pt x="4406" y="6553"/>
                </a:lnTo>
                <a:lnTo>
                  <a:pt x="5003" y="5969"/>
                </a:lnTo>
                <a:lnTo>
                  <a:pt x="6070" y="5270"/>
                </a:lnTo>
                <a:lnTo>
                  <a:pt x="7569" y="4483"/>
                </a:lnTo>
                <a:lnTo>
                  <a:pt x="9080" y="3683"/>
                </a:lnTo>
                <a:lnTo>
                  <a:pt x="10807" y="2946"/>
                </a:lnTo>
                <a:lnTo>
                  <a:pt x="12763" y="2298"/>
                </a:lnTo>
                <a:lnTo>
                  <a:pt x="14706" y="1625"/>
                </a:lnTo>
                <a:lnTo>
                  <a:pt x="16852" y="1079"/>
                </a:lnTo>
                <a:lnTo>
                  <a:pt x="19177" y="660"/>
                </a:lnTo>
                <a:lnTo>
                  <a:pt x="21488" y="228"/>
                </a:lnTo>
                <a:lnTo>
                  <a:pt x="23825" y="0"/>
                </a:lnTo>
                <a:lnTo>
                  <a:pt x="26187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3851051" y="2188573"/>
            <a:ext cx="91059" cy="66586"/>
          </a:xfrm>
          <a:custGeom>
            <a:avLst/>
            <a:gdLst/>
            <a:ahLst/>
            <a:cxnLst/>
            <a:rect l="l" t="t" r="r" b="b"/>
            <a:pathLst>
              <a:path w="91059" h="66586">
                <a:moveTo>
                  <a:pt x="30073" y="0"/>
                </a:moveTo>
                <a:lnTo>
                  <a:pt x="32613" y="0"/>
                </a:lnTo>
                <a:lnTo>
                  <a:pt x="34912" y="304"/>
                </a:lnTo>
                <a:lnTo>
                  <a:pt x="36931" y="889"/>
                </a:lnTo>
                <a:lnTo>
                  <a:pt x="38950" y="1485"/>
                </a:lnTo>
                <a:lnTo>
                  <a:pt x="40741" y="2311"/>
                </a:lnTo>
                <a:lnTo>
                  <a:pt x="42290" y="3390"/>
                </a:lnTo>
                <a:lnTo>
                  <a:pt x="43827" y="4457"/>
                </a:lnTo>
                <a:lnTo>
                  <a:pt x="45148" y="5727"/>
                </a:lnTo>
                <a:lnTo>
                  <a:pt x="46253" y="7200"/>
                </a:lnTo>
                <a:lnTo>
                  <a:pt x="47345" y="8686"/>
                </a:lnTo>
                <a:lnTo>
                  <a:pt x="48247" y="10325"/>
                </a:lnTo>
                <a:lnTo>
                  <a:pt x="48971" y="12153"/>
                </a:lnTo>
                <a:lnTo>
                  <a:pt x="51028" y="9918"/>
                </a:lnTo>
                <a:lnTo>
                  <a:pt x="52958" y="8026"/>
                </a:lnTo>
                <a:lnTo>
                  <a:pt x="54800" y="6489"/>
                </a:lnTo>
                <a:lnTo>
                  <a:pt x="56641" y="4940"/>
                </a:lnTo>
                <a:lnTo>
                  <a:pt x="58419" y="3695"/>
                </a:lnTo>
                <a:lnTo>
                  <a:pt x="60121" y="2730"/>
                </a:lnTo>
                <a:lnTo>
                  <a:pt x="61823" y="1778"/>
                </a:lnTo>
                <a:lnTo>
                  <a:pt x="63487" y="1079"/>
                </a:lnTo>
                <a:lnTo>
                  <a:pt x="65100" y="660"/>
                </a:lnTo>
                <a:lnTo>
                  <a:pt x="66713" y="228"/>
                </a:lnTo>
                <a:lnTo>
                  <a:pt x="68338" y="0"/>
                </a:lnTo>
                <a:lnTo>
                  <a:pt x="69989" y="0"/>
                </a:lnTo>
                <a:lnTo>
                  <a:pt x="73939" y="0"/>
                </a:lnTo>
                <a:lnTo>
                  <a:pt x="77254" y="698"/>
                </a:lnTo>
                <a:lnTo>
                  <a:pt x="79946" y="2095"/>
                </a:lnTo>
                <a:lnTo>
                  <a:pt x="82626" y="3467"/>
                </a:lnTo>
                <a:lnTo>
                  <a:pt x="84797" y="5321"/>
                </a:lnTo>
                <a:lnTo>
                  <a:pt x="86461" y="7645"/>
                </a:lnTo>
                <a:lnTo>
                  <a:pt x="88125" y="9969"/>
                </a:lnTo>
                <a:lnTo>
                  <a:pt x="89293" y="12687"/>
                </a:lnTo>
                <a:lnTo>
                  <a:pt x="90004" y="15798"/>
                </a:lnTo>
                <a:lnTo>
                  <a:pt x="90716" y="18910"/>
                </a:lnTo>
                <a:lnTo>
                  <a:pt x="91058" y="22199"/>
                </a:lnTo>
                <a:lnTo>
                  <a:pt x="91058" y="25654"/>
                </a:lnTo>
                <a:lnTo>
                  <a:pt x="91058" y="64465"/>
                </a:lnTo>
                <a:lnTo>
                  <a:pt x="91058" y="64833"/>
                </a:lnTo>
                <a:lnTo>
                  <a:pt x="90970" y="65138"/>
                </a:lnTo>
                <a:lnTo>
                  <a:pt x="90792" y="65392"/>
                </a:lnTo>
                <a:lnTo>
                  <a:pt x="90601" y="65633"/>
                </a:lnTo>
                <a:lnTo>
                  <a:pt x="90309" y="65862"/>
                </a:lnTo>
                <a:lnTo>
                  <a:pt x="89903" y="66040"/>
                </a:lnTo>
                <a:lnTo>
                  <a:pt x="89496" y="66217"/>
                </a:lnTo>
                <a:lnTo>
                  <a:pt x="88925" y="66357"/>
                </a:lnTo>
                <a:lnTo>
                  <a:pt x="88188" y="66446"/>
                </a:lnTo>
                <a:lnTo>
                  <a:pt x="87464" y="66535"/>
                </a:lnTo>
                <a:lnTo>
                  <a:pt x="86550" y="66586"/>
                </a:lnTo>
                <a:lnTo>
                  <a:pt x="85470" y="66586"/>
                </a:lnTo>
                <a:lnTo>
                  <a:pt x="84327" y="66586"/>
                </a:lnTo>
                <a:lnTo>
                  <a:pt x="83388" y="66535"/>
                </a:lnTo>
                <a:lnTo>
                  <a:pt x="82676" y="66446"/>
                </a:lnTo>
                <a:lnTo>
                  <a:pt x="81940" y="66357"/>
                </a:lnTo>
                <a:lnTo>
                  <a:pt x="81356" y="66217"/>
                </a:lnTo>
                <a:lnTo>
                  <a:pt x="80924" y="66040"/>
                </a:lnTo>
                <a:lnTo>
                  <a:pt x="80492" y="65862"/>
                </a:lnTo>
                <a:lnTo>
                  <a:pt x="80200" y="65633"/>
                </a:lnTo>
                <a:lnTo>
                  <a:pt x="80009" y="65392"/>
                </a:lnTo>
                <a:lnTo>
                  <a:pt x="79819" y="65138"/>
                </a:lnTo>
                <a:lnTo>
                  <a:pt x="79730" y="64833"/>
                </a:lnTo>
                <a:lnTo>
                  <a:pt x="79730" y="64465"/>
                </a:lnTo>
                <a:lnTo>
                  <a:pt x="79730" y="27152"/>
                </a:lnTo>
                <a:lnTo>
                  <a:pt x="79730" y="24561"/>
                </a:lnTo>
                <a:lnTo>
                  <a:pt x="79514" y="22199"/>
                </a:lnTo>
                <a:lnTo>
                  <a:pt x="79057" y="20066"/>
                </a:lnTo>
                <a:lnTo>
                  <a:pt x="78600" y="17932"/>
                </a:lnTo>
                <a:lnTo>
                  <a:pt x="77876" y="16078"/>
                </a:lnTo>
                <a:lnTo>
                  <a:pt x="76873" y="14541"/>
                </a:lnTo>
                <a:lnTo>
                  <a:pt x="75869" y="12992"/>
                </a:lnTo>
                <a:lnTo>
                  <a:pt x="74599" y="11811"/>
                </a:lnTo>
                <a:lnTo>
                  <a:pt x="73050" y="10985"/>
                </a:lnTo>
                <a:lnTo>
                  <a:pt x="71500" y="10172"/>
                </a:lnTo>
                <a:lnTo>
                  <a:pt x="69684" y="9766"/>
                </a:lnTo>
                <a:lnTo>
                  <a:pt x="67589" y="9766"/>
                </a:lnTo>
                <a:lnTo>
                  <a:pt x="64998" y="9766"/>
                </a:lnTo>
                <a:lnTo>
                  <a:pt x="62395" y="10756"/>
                </a:lnTo>
                <a:lnTo>
                  <a:pt x="59778" y="12763"/>
                </a:lnTo>
                <a:lnTo>
                  <a:pt x="57162" y="14770"/>
                </a:lnTo>
                <a:lnTo>
                  <a:pt x="54292" y="17703"/>
                </a:lnTo>
                <a:lnTo>
                  <a:pt x="51155" y="21564"/>
                </a:lnTo>
                <a:lnTo>
                  <a:pt x="51155" y="64465"/>
                </a:lnTo>
                <a:lnTo>
                  <a:pt x="51155" y="64833"/>
                </a:lnTo>
                <a:lnTo>
                  <a:pt x="51066" y="65138"/>
                </a:lnTo>
                <a:lnTo>
                  <a:pt x="50888" y="65392"/>
                </a:lnTo>
                <a:lnTo>
                  <a:pt x="50698" y="65633"/>
                </a:lnTo>
                <a:lnTo>
                  <a:pt x="50393" y="65862"/>
                </a:lnTo>
                <a:lnTo>
                  <a:pt x="49961" y="66040"/>
                </a:lnTo>
                <a:lnTo>
                  <a:pt x="49517" y="66217"/>
                </a:lnTo>
                <a:lnTo>
                  <a:pt x="48958" y="66357"/>
                </a:lnTo>
                <a:lnTo>
                  <a:pt x="48221" y="66446"/>
                </a:lnTo>
                <a:lnTo>
                  <a:pt x="47485" y="66535"/>
                </a:lnTo>
                <a:lnTo>
                  <a:pt x="46583" y="66586"/>
                </a:lnTo>
                <a:lnTo>
                  <a:pt x="45491" y="66586"/>
                </a:lnTo>
                <a:lnTo>
                  <a:pt x="44449" y="66586"/>
                </a:lnTo>
                <a:lnTo>
                  <a:pt x="43548" y="66535"/>
                </a:lnTo>
                <a:lnTo>
                  <a:pt x="42798" y="66446"/>
                </a:lnTo>
                <a:lnTo>
                  <a:pt x="42049" y="66357"/>
                </a:lnTo>
                <a:lnTo>
                  <a:pt x="41465" y="66217"/>
                </a:lnTo>
                <a:lnTo>
                  <a:pt x="41033" y="66040"/>
                </a:lnTo>
                <a:lnTo>
                  <a:pt x="40589" y="65862"/>
                </a:lnTo>
                <a:lnTo>
                  <a:pt x="40297" y="65633"/>
                </a:lnTo>
                <a:lnTo>
                  <a:pt x="40131" y="65392"/>
                </a:lnTo>
                <a:lnTo>
                  <a:pt x="39979" y="65138"/>
                </a:lnTo>
                <a:lnTo>
                  <a:pt x="39903" y="64833"/>
                </a:lnTo>
                <a:lnTo>
                  <a:pt x="39903" y="64465"/>
                </a:lnTo>
                <a:lnTo>
                  <a:pt x="39903" y="27152"/>
                </a:lnTo>
                <a:lnTo>
                  <a:pt x="39903" y="24561"/>
                </a:lnTo>
                <a:lnTo>
                  <a:pt x="39649" y="22199"/>
                </a:lnTo>
                <a:lnTo>
                  <a:pt x="39154" y="20066"/>
                </a:lnTo>
                <a:lnTo>
                  <a:pt x="38646" y="17932"/>
                </a:lnTo>
                <a:lnTo>
                  <a:pt x="37896" y="16078"/>
                </a:lnTo>
                <a:lnTo>
                  <a:pt x="36893" y="14541"/>
                </a:lnTo>
                <a:lnTo>
                  <a:pt x="35890" y="12992"/>
                </a:lnTo>
                <a:lnTo>
                  <a:pt x="34645" y="11811"/>
                </a:lnTo>
                <a:lnTo>
                  <a:pt x="33108" y="10985"/>
                </a:lnTo>
                <a:lnTo>
                  <a:pt x="31584" y="10172"/>
                </a:lnTo>
                <a:lnTo>
                  <a:pt x="29781" y="9766"/>
                </a:lnTo>
                <a:lnTo>
                  <a:pt x="27685" y="9766"/>
                </a:lnTo>
                <a:lnTo>
                  <a:pt x="25107" y="9766"/>
                </a:lnTo>
                <a:lnTo>
                  <a:pt x="22491" y="10756"/>
                </a:lnTo>
                <a:lnTo>
                  <a:pt x="19850" y="12763"/>
                </a:lnTo>
                <a:lnTo>
                  <a:pt x="17208" y="14770"/>
                </a:lnTo>
                <a:lnTo>
                  <a:pt x="14338" y="17703"/>
                </a:lnTo>
                <a:lnTo>
                  <a:pt x="11252" y="21564"/>
                </a:lnTo>
                <a:lnTo>
                  <a:pt x="11252" y="64465"/>
                </a:lnTo>
                <a:lnTo>
                  <a:pt x="11252" y="64833"/>
                </a:lnTo>
                <a:lnTo>
                  <a:pt x="11163" y="65138"/>
                </a:lnTo>
                <a:lnTo>
                  <a:pt x="10972" y="65392"/>
                </a:lnTo>
                <a:lnTo>
                  <a:pt x="10794" y="65633"/>
                </a:lnTo>
                <a:lnTo>
                  <a:pt x="10502" y="65862"/>
                </a:lnTo>
                <a:lnTo>
                  <a:pt x="10096" y="66040"/>
                </a:lnTo>
                <a:lnTo>
                  <a:pt x="9677" y="66217"/>
                </a:lnTo>
                <a:lnTo>
                  <a:pt x="9118" y="66357"/>
                </a:lnTo>
                <a:lnTo>
                  <a:pt x="8381" y="66446"/>
                </a:lnTo>
                <a:lnTo>
                  <a:pt x="7658" y="66535"/>
                </a:lnTo>
                <a:lnTo>
                  <a:pt x="6718" y="66586"/>
                </a:lnTo>
                <a:lnTo>
                  <a:pt x="5587" y="66586"/>
                </a:lnTo>
                <a:lnTo>
                  <a:pt x="4508" y="66586"/>
                </a:lnTo>
                <a:lnTo>
                  <a:pt x="3581" y="66535"/>
                </a:lnTo>
                <a:lnTo>
                  <a:pt x="2870" y="66446"/>
                </a:lnTo>
                <a:lnTo>
                  <a:pt x="2133" y="66357"/>
                </a:lnTo>
                <a:lnTo>
                  <a:pt x="1549" y="66217"/>
                </a:lnTo>
                <a:lnTo>
                  <a:pt x="1117" y="66040"/>
                </a:lnTo>
                <a:lnTo>
                  <a:pt x="685" y="65862"/>
                </a:lnTo>
                <a:lnTo>
                  <a:pt x="393" y="65633"/>
                </a:lnTo>
                <a:lnTo>
                  <a:pt x="241" y="65392"/>
                </a:lnTo>
                <a:lnTo>
                  <a:pt x="76" y="65138"/>
                </a:lnTo>
                <a:lnTo>
                  <a:pt x="0" y="64833"/>
                </a:lnTo>
                <a:lnTo>
                  <a:pt x="0" y="64465"/>
                </a:lnTo>
                <a:lnTo>
                  <a:pt x="0" y="3073"/>
                </a:lnTo>
                <a:lnTo>
                  <a:pt x="0" y="2705"/>
                </a:lnTo>
                <a:lnTo>
                  <a:pt x="63" y="2400"/>
                </a:lnTo>
                <a:lnTo>
                  <a:pt x="203" y="2159"/>
                </a:lnTo>
                <a:lnTo>
                  <a:pt x="330" y="1905"/>
                </a:lnTo>
                <a:lnTo>
                  <a:pt x="609" y="1676"/>
                </a:lnTo>
                <a:lnTo>
                  <a:pt x="1015" y="1473"/>
                </a:lnTo>
                <a:lnTo>
                  <a:pt x="1422" y="1270"/>
                </a:lnTo>
                <a:lnTo>
                  <a:pt x="1943" y="1130"/>
                </a:lnTo>
                <a:lnTo>
                  <a:pt x="2590" y="1066"/>
                </a:lnTo>
                <a:lnTo>
                  <a:pt x="3225" y="1003"/>
                </a:lnTo>
                <a:lnTo>
                  <a:pt x="4063" y="965"/>
                </a:lnTo>
                <a:lnTo>
                  <a:pt x="5105" y="965"/>
                </a:lnTo>
                <a:lnTo>
                  <a:pt x="6121" y="965"/>
                </a:lnTo>
                <a:lnTo>
                  <a:pt x="6946" y="1003"/>
                </a:lnTo>
                <a:lnTo>
                  <a:pt x="7607" y="1066"/>
                </a:lnTo>
                <a:lnTo>
                  <a:pt x="8254" y="1130"/>
                </a:lnTo>
                <a:lnTo>
                  <a:pt x="8762" y="1270"/>
                </a:lnTo>
                <a:lnTo>
                  <a:pt x="9143" y="1473"/>
                </a:lnTo>
                <a:lnTo>
                  <a:pt x="9499" y="1676"/>
                </a:lnTo>
                <a:lnTo>
                  <a:pt x="9766" y="1905"/>
                </a:lnTo>
                <a:lnTo>
                  <a:pt x="9918" y="2159"/>
                </a:lnTo>
                <a:lnTo>
                  <a:pt x="10083" y="2400"/>
                </a:lnTo>
                <a:lnTo>
                  <a:pt x="10159" y="2705"/>
                </a:lnTo>
                <a:lnTo>
                  <a:pt x="10159" y="3073"/>
                </a:lnTo>
                <a:lnTo>
                  <a:pt x="10159" y="11188"/>
                </a:lnTo>
                <a:lnTo>
                  <a:pt x="13614" y="7327"/>
                </a:lnTo>
                <a:lnTo>
                  <a:pt x="16967" y="4495"/>
                </a:lnTo>
                <a:lnTo>
                  <a:pt x="20218" y="2705"/>
                </a:lnTo>
                <a:lnTo>
                  <a:pt x="23469" y="901"/>
                </a:lnTo>
                <a:lnTo>
                  <a:pt x="26758" y="0"/>
                </a:lnTo>
                <a:lnTo>
                  <a:pt x="30073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3776896" y="2188573"/>
            <a:ext cx="61391" cy="67462"/>
          </a:xfrm>
          <a:custGeom>
            <a:avLst/>
            <a:gdLst/>
            <a:ahLst/>
            <a:cxnLst/>
            <a:rect l="l" t="t" r="r" b="b"/>
            <a:pathLst>
              <a:path w="61391" h="67462">
                <a:moveTo>
                  <a:pt x="31318" y="0"/>
                </a:moveTo>
                <a:lnTo>
                  <a:pt x="36360" y="0"/>
                </a:lnTo>
                <a:lnTo>
                  <a:pt x="40754" y="762"/>
                </a:lnTo>
                <a:lnTo>
                  <a:pt x="44513" y="2260"/>
                </a:lnTo>
                <a:lnTo>
                  <a:pt x="48259" y="3759"/>
                </a:lnTo>
                <a:lnTo>
                  <a:pt x="51384" y="5943"/>
                </a:lnTo>
                <a:lnTo>
                  <a:pt x="53886" y="8801"/>
                </a:lnTo>
                <a:lnTo>
                  <a:pt x="56400" y="11671"/>
                </a:lnTo>
                <a:lnTo>
                  <a:pt x="58267" y="15151"/>
                </a:lnTo>
                <a:lnTo>
                  <a:pt x="59524" y="19240"/>
                </a:lnTo>
                <a:lnTo>
                  <a:pt x="60769" y="23329"/>
                </a:lnTo>
                <a:lnTo>
                  <a:pt x="61391" y="27952"/>
                </a:lnTo>
                <a:lnTo>
                  <a:pt x="61391" y="33083"/>
                </a:lnTo>
                <a:lnTo>
                  <a:pt x="61391" y="38087"/>
                </a:lnTo>
                <a:lnTo>
                  <a:pt x="60731" y="42697"/>
                </a:lnTo>
                <a:lnTo>
                  <a:pt x="59423" y="46901"/>
                </a:lnTo>
                <a:lnTo>
                  <a:pt x="58089" y="51104"/>
                </a:lnTo>
                <a:lnTo>
                  <a:pt x="56133" y="54737"/>
                </a:lnTo>
                <a:lnTo>
                  <a:pt x="53517" y="57785"/>
                </a:lnTo>
                <a:lnTo>
                  <a:pt x="50901" y="60833"/>
                </a:lnTo>
                <a:lnTo>
                  <a:pt x="47624" y="63207"/>
                </a:lnTo>
                <a:lnTo>
                  <a:pt x="43700" y="64909"/>
                </a:lnTo>
                <a:lnTo>
                  <a:pt x="39763" y="66624"/>
                </a:lnTo>
                <a:lnTo>
                  <a:pt x="35204" y="67462"/>
                </a:lnTo>
                <a:lnTo>
                  <a:pt x="30010" y="67462"/>
                </a:lnTo>
                <a:lnTo>
                  <a:pt x="24968" y="67462"/>
                </a:lnTo>
                <a:lnTo>
                  <a:pt x="20561" y="66713"/>
                </a:lnTo>
                <a:lnTo>
                  <a:pt x="16814" y="65214"/>
                </a:lnTo>
                <a:lnTo>
                  <a:pt x="13068" y="63715"/>
                </a:lnTo>
                <a:lnTo>
                  <a:pt x="9931" y="61531"/>
                </a:lnTo>
                <a:lnTo>
                  <a:pt x="7442" y="58674"/>
                </a:lnTo>
                <a:lnTo>
                  <a:pt x="4940" y="55803"/>
                </a:lnTo>
                <a:lnTo>
                  <a:pt x="3073" y="52324"/>
                </a:lnTo>
                <a:lnTo>
                  <a:pt x="1854" y="48234"/>
                </a:lnTo>
                <a:lnTo>
                  <a:pt x="622" y="44145"/>
                </a:lnTo>
                <a:lnTo>
                  <a:pt x="0" y="39497"/>
                </a:lnTo>
                <a:lnTo>
                  <a:pt x="0" y="34315"/>
                </a:lnTo>
                <a:lnTo>
                  <a:pt x="0" y="29311"/>
                </a:lnTo>
                <a:lnTo>
                  <a:pt x="647" y="24714"/>
                </a:lnTo>
                <a:lnTo>
                  <a:pt x="1955" y="20510"/>
                </a:lnTo>
                <a:lnTo>
                  <a:pt x="3238" y="16294"/>
                </a:lnTo>
                <a:lnTo>
                  <a:pt x="5194" y="12674"/>
                </a:lnTo>
                <a:lnTo>
                  <a:pt x="7810" y="9626"/>
                </a:lnTo>
                <a:lnTo>
                  <a:pt x="10426" y="6578"/>
                </a:lnTo>
                <a:lnTo>
                  <a:pt x="13690" y="4216"/>
                </a:lnTo>
                <a:lnTo>
                  <a:pt x="17602" y="2527"/>
                </a:lnTo>
                <a:lnTo>
                  <a:pt x="21513" y="850"/>
                </a:lnTo>
                <a:lnTo>
                  <a:pt x="26085" y="0"/>
                </a:lnTo>
                <a:lnTo>
                  <a:pt x="31318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3711351" y="2188573"/>
            <a:ext cx="52857" cy="66586"/>
          </a:xfrm>
          <a:custGeom>
            <a:avLst/>
            <a:gdLst/>
            <a:ahLst/>
            <a:cxnLst/>
            <a:rect l="l" t="t" r="r" b="b"/>
            <a:pathLst>
              <a:path w="52857" h="66586">
                <a:moveTo>
                  <a:pt x="30899" y="0"/>
                </a:moveTo>
                <a:lnTo>
                  <a:pt x="34988" y="0"/>
                </a:lnTo>
                <a:lnTo>
                  <a:pt x="38430" y="698"/>
                </a:lnTo>
                <a:lnTo>
                  <a:pt x="41224" y="2095"/>
                </a:lnTo>
                <a:lnTo>
                  <a:pt x="44030" y="3467"/>
                </a:lnTo>
                <a:lnTo>
                  <a:pt x="46291" y="5321"/>
                </a:lnTo>
                <a:lnTo>
                  <a:pt x="48018" y="7645"/>
                </a:lnTo>
                <a:lnTo>
                  <a:pt x="49745" y="9969"/>
                </a:lnTo>
                <a:lnTo>
                  <a:pt x="50990" y="12687"/>
                </a:lnTo>
                <a:lnTo>
                  <a:pt x="51727" y="15798"/>
                </a:lnTo>
                <a:lnTo>
                  <a:pt x="52489" y="18910"/>
                </a:lnTo>
                <a:lnTo>
                  <a:pt x="52857" y="22656"/>
                </a:lnTo>
                <a:lnTo>
                  <a:pt x="52857" y="27012"/>
                </a:lnTo>
                <a:lnTo>
                  <a:pt x="52857" y="64465"/>
                </a:lnTo>
                <a:lnTo>
                  <a:pt x="52857" y="64833"/>
                </a:lnTo>
                <a:lnTo>
                  <a:pt x="52768" y="65138"/>
                </a:lnTo>
                <a:lnTo>
                  <a:pt x="52590" y="65392"/>
                </a:lnTo>
                <a:lnTo>
                  <a:pt x="52400" y="65633"/>
                </a:lnTo>
                <a:lnTo>
                  <a:pt x="52120" y="65862"/>
                </a:lnTo>
                <a:lnTo>
                  <a:pt x="51701" y="66040"/>
                </a:lnTo>
                <a:lnTo>
                  <a:pt x="51295" y="66217"/>
                </a:lnTo>
                <a:lnTo>
                  <a:pt x="50723" y="66357"/>
                </a:lnTo>
                <a:lnTo>
                  <a:pt x="49999" y="66446"/>
                </a:lnTo>
                <a:lnTo>
                  <a:pt x="49263" y="66535"/>
                </a:lnTo>
                <a:lnTo>
                  <a:pt x="48361" y="66586"/>
                </a:lnTo>
                <a:lnTo>
                  <a:pt x="47269" y="66586"/>
                </a:lnTo>
                <a:lnTo>
                  <a:pt x="46126" y="66586"/>
                </a:lnTo>
                <a:lnTo>
                  <a:pt x="45199" y="66535"/>
                </a:lnTo>
                <a:lnTo>
                  <a:pt x="44475" y="66446"/>
                </a:lnTo>
                <a:lnTo>
                  <a:pt x="43738" y="66357"/>
                </a:lnTo>
                <a:lnTo>
                  <a:pt x="43167" y="66217"/>
                </a:lnTo>
                <a:lnTo>
                  <a:pt x="42760" y="66040"/>
                </a:lnTo>
                <a:lnTo>
                  <a:pt x="42354" y="65862"/>
                </a:lnTo>
                <a:lnTo>
                  <a:pt x="42062" y="65633"/>
                </a:lnTo>
                <a:lnTo>
                  <a:pt x="41884" y="65392"/>
                </a:lnTo>
                <a:lnTo>
                  <a:pt x="41694" y="65138"/>
                </a:lnTo>
                <a:lnTo>
                  <a:pt x="41592" y="64833"/>
                </a:lnTo>
                <a:lnTo>
                  <a:pt x="41605" y="64465"/>
                </a:lnTo>
                <a:lnTo>
                  <a:pt x="41605" y="28524"/>
                </a:lnTo>
                <a:lnTo>
                  <a:pt x="41592" y="25019"/>
                </a:lnTo>
                <a:lnTo>
                  <a:pt x="41338" y="22199"/>
                </a:lnTo>
                <a:lnTo>
                  <a:pt x="40779" y="20066"/>
                </a:lnTo>
                <a:lnTo>
                  <a:pt x="40233" y="17932"/>
                </a:lnTo>
                <a:lnTo>
                  <a:pt x="39446" y="16078"/>
                </a:lnTo>
                <a:lnTo>
                  <a:pt x="38404" y="14541"/>
                </a:lnTo>
                <a:lnTo>
                  <a:pt x="37350" y="12992"/>
                </a:lnTo>
                <a:lnTo>
                  <a:pt x="36004" y="11811"/>
                </a:lnTo>
                <a:lnTo>
                  <a:pt x="34340" y="10985"/>
                </a:lnTo>
                <a:lnTo>
                  <a:pt x="32677" y="10172"/>
                </a:lnTo>
                <a:lnTo>
                  <a:pt x="30759" y="9766"/>
                </a:lnTo>
                <a:lnTo>
                  <a:pt x="28574" y="9766"/>
                </a:lnTo>
                <a:lnTo>
                  <a:pt x="25755" y="9766"/>
                </a:lnTo>
                <a:lnTo>
                  <a:pt x="22936" y="10756"/>
                </a:lnTo>
                <a:lnTo>
                  <a:pt x="20116" y="12763"/>
                </a:lnTo>
                <a:lnTo>
                  <a:pt x="17297" y="14770"/>
                </a:lnTo>
                <a:lnTo>
                  <a:pt x="14338" y="17703"/>
                </a:lnTo>
                <a:lnTo>
                  <a:pt x="11252" y="21564"/>
                </a:lnTo>
                <a:lnTo>
                  <a:pt x="11252" y="64465"/>
                </a:lnTo>
                <a:lnTo>
                  <a:pt x="11252" y="64833"/>
                </a:lnTo>
                <a:lnTo>
                  <a:pt x="11163" y="65138"/>
                </a:lnTo>
                <a:lnTo>
                  <a:pt x="10972" y="65392"/>
                </a:lnTo>
                <a:lnTo>
                  <a:pt x="10794" y="65633"/>
                </a:lnTo>
                <a:lnTo>
                  <a:pt x="10502" y="65862"/>
                </a:lnTo>
                <a:lnTo>
                  <a:pt x="10096" y="66040"/>
                </a:lnTo>
                <a:lnTo>
                  <a:pt x="9677" y="66217"/>
                </a:lnTo>
                <a:lnTo>
                  <a:pt x="9118" y="66357"/>
                </a:lnTo>
                <a:lnTo>
                  <a:pt x="8381" y="66446"/>
                </a:lnTo>
                <a:lnTo>
                  <a:pt x="7658" y="66535"/>
                </a:lnTo>
                <a:lnTo>
                  <a:pt x="6718" y="66586"/>
                </a:lnTo>
                <a:lnTo>
                  <a:pt x="5587" y="66586"/>
                </a:lnTo>
                <a:lnTo>
                  <a:pt x="4508" y="66586"/>
                </a:lnTo>
                <a:lnTo>
                  <a:pt x="3581" y="66535"/>
                </a:lnTo>
                <a:lnTo>
                  <a:pt x="2870" y="66446"/>
                </a:lnTo>
                <a:lnTo>
                  <a:pt x="2133" y="66357"/>
                </a:lnTo>
                <a:lnTo>
                  <a:pt x="1549" y="66217"/>
                </a:lnTo>
                <a:lnTo>
                  <a:pt x="1117" y="66040"/>
                </a:lnTo>
                <a:lnTo>
                  <a:pt x="685" y="65862"/>
                </a:lnTo>
                <a:lnTo>
                  <a:pt x="393" y="65633"/>
                </a:lnTo>
                <a:lnTo>
                  <a:pt x="241" y="65392"/>
                </a:lnTo>
                <a:lnTo>
                  <a:pt x="76" y="65138"/>
                </a:lnTo>
                <a:lnTo>
                  <a:pt x="0" y="64833"/>
                </a:lnTo>
                <a:lnTo>
                  <a:pt x="0" y="64465"/>
                </a:lnTo>
                <a:lnTo>
                  <a:pt x="0" y="3073"/>
                </a:lnTo>
                <a:lnTo>
                  <a:pt x="0" y="2705"/>
                </a:lnTo>
                <a:lnTo>
                  <a:pt x="63" y="2400"/>
                </a:lnTo>
                <a:lnTo>
                  <a:pt x="203" y="2159"/>
                </a:lnTo>
                <a:lnTo>
                  <a:pt x="330" y="1905"/>
                </a:lnTo>
                <a:lnTo>
                  <a:pt x="609" y="1676"/>
                </a:lnTo>
                <a:lnTo>
                  <a:pt x="1015" y="1473"/>
                </a:lnTo>
                <a:lnTo>
                  <a:pt x="1422" y="1270"/>
                </a:lnTo>
                <a:lnTo>
                  <a:pt x="1943" y="1130"/>
                </a:lnTo>
                <a:lnTo>
                  <a:pt x="2590" y="1066"/>
                </a:lnTo>
                <a:lnTo>
                  <a:pt x="3225" y="1003"/>
                </a:lnTo>
                <a:lnTo>
                  <a:pt x="4063" y="965"/>
                </a:lnTo>
                <a:lnTo>
                  <a:pt x="5105" y="965"/>
                </a:lnTo>
                <a:lnTo>
                  <a:pt x="6121" y="965"/>
                </a:lnTo>
                <a:lnTo>
                  <a:pt x="6946" y="1003"/>
                </a:lnTo>
                <a:lnTo>
                  <a:pt x="7607" y="1066"/>
                </a:lnTo>
                <a:lnTo>
                  <a:pt x="8254" y="1130"/>
                </a:lnTo>
                <a:lnTo>
                  <a:pt x="8762" y="1270"/>
                </a:lnTo>
                <a:lnTo>
                  <a:pt x="9143" y="1473"/>
                </a:lnTo>
                <a:lnTo>
                  <a:pt x="9499" y="1676"/>
                </a:lnTo>
                <a:lnTo>
                  <a:pt x="9766" y="1905"/>
                </a:lnTo>
                <a:lnTo>
                  <a:pt x="9918" y="2159"/>
                </a:lnTo>
                <a:lnTo>
                  <a:pt x="10083" y="2400"/>
                </a:lnTo>
                <a:lnTo>
                  <a:pt x="10159" y="2705"/>
                </a:lnTo>
                <a:lnTo>
                  <a:pt x="10159" y="3073"/>
                </a:lnTo>
                <a:lnTo>
                  <a:pt x="10159" y="11188"/>
                </a:lnTo>
                <a:lnTo>
                  <a:pt x="13614" y="7327"/>
                </a:lnTo>
                <a:lnTo>
                  <a:pt x="17056" y="4495"/>
                </a:lnTo>
                <a:lnTo>
                  <a:pt x="20485" y="2705"/>
                </a:lnTo>
                <a:lnTo>
                  <a:pt x="23926" y="901"/>
                </a:lnTo>
                <a:lnTo>
                  <a:pt x="27393" y="0"/>
                </a:lnTo>
                <a:lnTo>
                  <a:pt x="30899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3637196" y="2188573"/>
            <a:ext cx="61391" cy="67462"/>
          </a:xfrm>
          <a:custGeom>
            <a:avLst/>
            <a:gdLst/>
            <a:ahLst/>
            <a:cxnLst/>
            <a:rect l="l" t="t" r="r" b="b"/>
            <a:pathLst>
              <a:path w="61391" h="67462">
                <a:moveTo>
                  <a:pt x="31318" y="0"/>
                </a:moveTo>
                <a:lnTo>
                  <a:pt x="36360" y="0"/>
                </a:lnTo>
                <a:lnTo>
                  <a:pt x="40754" y="762"/>
                </a:lnTo>
                <a:lnTo>
                  <a:pt x="44513" y="2260"/>
                </a:lnTo>
                <a:lnTo>
                  <a:pt x="48259" y="3759"/>
                </a:lnTo>
                <a:lnTo>
                  <a:pt x="51384" y="5943"/>
                </a:lnTo>
                <a:lnTo>
                  <a:pt x="53886" y="8801"/>
                </a:lnTo>
                <a:lnTo>
                  <a:pt x="56400" y="11671"/>
                </a:lnTo>
                <a:lnTo>
                  <a:pt x="58267" y="15151"/>
                </a:lnTo>
                <a:lnTo>
                  <a:pt x="59524" y="19240"/>
                </a:lnTo>
                <a:lnTo>
                  <a:pt x="60769" y="23329"/>
                </a:lnTo>
                <a:lnTo>
                  <a:pt x="61391" y="27952"/>
                </a:lnTo>
                <a:lnTo>
                  <a:pt x="61391" y="33083"/>
                </a:lnTo>
                <a:lnTo>
                  <a:pt x="61391" y="38087"/>
                </a:lnTo>
                <a:lnTo>
                  <a:pt x="60731" y="42697"/>
                </a:lnTo>
                <a:lnTo>
                  <a:pt x="59423" y="46901"/>
                </a:lnTo>
                <a:lnTo>
                  <a:pt x="58089" y="51104"/>
                </a:lnTo>
                <a:lnTo>
                  <a:pt x="56133" y="54737"/>
                </a:lnTo>
                <a:lnTo>
                  <a:pt x="53517" y="57785"/>
                </a:lnTo>
                <a:lnTo>
                  <a:pt x="50901" y="60833"/>
                </a:lnTo>
                <a:lnTo>
                  <a:pt x="47624" y="63207"/>
                </a:lnTo>
                <a:lnTo>
                  <a:pt x="43700" y="64909"/>
                </a:lnTo>
                <a:lnTo>
                  <a:pt x="39763" y="66624"/>
                </a:lnTo>
                <a:lnTo>
                  <a:pt x="35204" y="67462"/>
                </a:lnTo>
                <a:lnTo>
                  <a:pt x="30010" y="67462"/>
                </a:lnTo>
                <a:lnTo>
                  <a:pt x="24968" y="67462"/>
                </a:lnTo>
                <a:lnTo>
                  <a:pt x="20561" y="66713"/>
                </a:lnTo>
                <a:lnTo>
                  <a:pt x="16814" y="65214"/>
                </a:lnTo>
                <a:lnTo>
                  <a:pt x="13068" y="63715"/>
                </a:lnTo>
                <a:lnTo>
                  <a:pt x="9931" y="61531"/>
                </a:lnTo>
                <a:lnTo>
                  <a:pt x="7442" y="58674"/>
                </a:lnTo>
                <a:lnTo>
                  <a:pt x="4940" y="55803"/>
                </a:lnTo>
                <a:lnTo>
                  <a:pt x="3073" y="52324"/>
                </a:lnTo>
                <a:lnTo>
                  <a:pt x="1854" y="48234"/>
                </a:lnTo>
                <a:lnTo>
                  <a:pt x="622" y="44145"/>
                </a:lnTo>
                <a:lnTo>
                  <a:pt x="0" y="39497"/>
                </a:lnTo>
                <a:lnTo>
                  <a:pt x="0" y="34315"/>
                </a:lnTo>
                <a:lnTo>
                  <a:pt x="0" y="29311"/>
                </a:lnTo>
                <a:lnTo>
                  <a:pt x="647" y="24714"/>
                </a:lnTo>
                <a:lnTo>
                  <a:pt x="1955" y="20510"/>
                </a:lnTo>
                <a:lnTo>
                  <a:pt x="3238" y="16294"/>
                </a:lnTo>
                <a:lnTo>
                  <a:pt x="5194" y="12674"/>
                </a:lnTo>
                <a:lnTo>
                  <a:pt x="7810" y="9626"/>
                </a:lnTo>
                <a:lnTo>
                  <a:pt x="10426" y="6578"/>
                </a:lnTo>
                <a:lnTo>
                  <a:pt x="13690" y="4216"/>
                </a:lnTo>
                <a:lnTo>
                  <a:pt x="17602" y="2527"/>
                </a:lnTo>
                <a:lnTo>
                  <a:pt x="21513" y="850"/>
                </a:lnTo>
                <a:lnTo>
                  <a:pt x="26085" y="0"/>
                </a:lnTo>
                <a:lnTo>
                  <a:pt x="31318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4506511" y="2178210"/>
            <a:ext cx="30695" cy="43992"/>
          </a:xfrm>
          <a:custGeom>
            <a:avLst/>
            <a:gdLst/>
            <a:ahLst/>
            <a:cxnLst/>
            <a:rect l="l" t="t" r="r" b="b"/>
            <a:pathLst>
              <a:path w="30695" h="43992">
                <a:moveTo>
                  <a:pt x="15227" y="0"/>
                </a:moveTo>
                <a:lnTo>
                  <a:pt x="0" y="43992"/>
                </a:lnTo>
                <a:lnTo>
                  <a:pt x="30695" y="43992"/>
                </a:lnTo>
                <a:lnTo>
                  <a:pt x="15290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4619160" y="2173091"/>
            <a:ext cx="40106" cy="82816"/>
          </a:xfrm>
          <a:custGeom>
            <a:avLst/>
            <a:gdLst/>
            <a:ahLst/>
            <a:cxnLst/>
            <a:rect l="l" t="t" r="r" b="b"/>
            <a:pathLst>
              <a:path w="40106" h="82816">
                <a:moveTo>
                  <a:pt x="16421" y="0"/>
                </a:moveTo>
                <a:lnTo>
                  <a:pt x="17564" y="0"/>
                </a:lnTo>
                <a:lnTo>
                  <a:pt x="18503" y="50"/>
                </a:lnTo>
                <a:lnTo>
                  <a:pt x="19215" y="139"/>
                </a:lnTo>
                <a:lnTo>
                  <a:pt x="19951" y="228"/>
                </a:lnTo>
                <a:lnTo>
                  <a:pt x="20523" y="380"/>
                </a:lnTo>
                <a:lnTo>
                  <a:pt x="20929" y="584"/>
                </a:lnTo>
                <a:lnTo>
                  <a:pt x="21335" y="787"/>
                </a:lnTo>
                <a:lnTo>
                  <a:pt x="21640" y="1028"/>
                </a:lnTo>
                <a:lnTo>
                  <a:pt x="21818" y="1295"/>
                </a:lnTo>
                <a:lnTo>
                  <a:pt x="21996" y="1574"/>
                </a:lnTo>
                <a:lnTo>
                  <a:pt x="22097" y="1866"/>
                </a:lnTo>
                <a:lnTo>
                  <a:pt x="22097" y="2184"/>
                </a:lnTo>
                <a:lnTo>
                  <a:pt x="22097" y="16789"/>
                </a:lnTo>
                <a:lnTo>
                  <a:pt x="37845" y="16789"/>
                </a:lnTo>
                <a:lnTo>
                  <a:pt x="38201" y="16789"/>
                </a:lnTo>
                <a:lnTo>
                  <a:pt x="38531" y="16865"/>
                </a:lnTo>
                <a:lnTo>
                  <a:pt x="38798" y="17030"/>
                </a:lnTo>
                <a:lnTo>
                  <a:pt x="39077" y="17183"/>
                </a:lnTo>
                <a:lnTo>
                  <a:pt x="39306" y="17449"/>
                </a:lnTo>
                <a:lnTo>
                  <a:pt x="39522" y="17843"/>
                </a:lnTo>
                <a:lnTo>
                  <a:pt x="39712" y="18224"/>
                </a:lnTo>
                <a:lnTo>
                  <a:pt x="39865" y="18719"/>
                </a:lnTo>
                <a:lnTo>
                  <a:pt x="39966" y="19303"/>
                </a:lnTo>
                <a:lnTo>
                  <a:pt x="40055" y="19900"/>
                </a:lnTo>
                <a:lnTo>
                  <a:pt x="40106" y="20624"/>
                </a:lnTo>
                <a:lnTo>
                  <a:pt x="40106" y="21488"/>
                </a:lnTo>
                <a:lnTo>
                  <a:pt x="40106" y="23126"/>
                </a:lnTo>
                <a:lnTo>
                  <a:pt x="39890" y="24307"/>
                </a:lnTo>
                <a:lnTo>
                  <a:pt x="39484" y="25031"/>
                </a:lnTo>
                <a:lnTo>
                  <a:pt x="39077" y="25768"/>
                </a:lnTo>
                <a:lnTo>
                  <a:pt x="38531" y="26123"/>
                </a:lnTo>
                <a:lnTo>
                  <a:pt x="37845" y="26123"/>
                </a:lnTo>
                <a:lnTo>
                  <a:pt x="22097" y="26123"/>
                </a:lnTo>
                <a:lnTo>
                  <a:pt x="22097" y="60375"/>
                </a:lnTo>
                <a:lnTo>
                  <a:pt x="22097" y="64604"/>
                </a:lnTo>
                <a:lnTo>
                  <a:pt x="22720" y="67792"/>
                </a:lnTo>
                <a:lnTo>
                  <a:pt x="23964" y="69964"/>
                </a:lnTo>
                <a:lnTo>
                  <a:pt x="25222" y="72110"/>
                </a:lnTo>
                <a:lnTo>
                  <a:pt x="27457" y="73190"/>
                </a:lnTo>
                <a:lnTo>
                  <a:pt x="30695" y="73190"/>
                </a:lnTo>
                <a:lnTo>
                  <a:pt x="31737" y="73190"/>
                </a:lnTo>
                <a:lnTo>
                  <a:pt x="32664" y="73101"/>
                </a:lnTo>
                <a:lnTo>
                  <a:pt x="33477" y="72885"/>
                </a:lnTo>
                <a:lnTo>
                  <a:pt x="34302" y="72682"/>
                </a:lnTo>
                <a:lnTo>
                  <a:pt x="35026" y="72466"/>
                </a:lnTo>
                <a:lnTo>
                  <a:pt x="35661" y="72237"/>
                </a:lnTo>
                <a:lnTo>
                  <a:pt x="36296" y="72021"/>
                </a:lnTo>
                <a:lnTo>
                  <a:pt x="36842" y="71805"/>
                </a:lnTo>
                <a:lnTo>
                  <a:pt x="37299" y="71589"/>
                </a:lnTo>
                <a:lnTo>
                  <a:pt x="37757" y="71386"/>
                </a:lnTo>
                <a:lnTo>
                  <a:pt x="38163" y="71285"/>
                </a:lnTo>
                <a:lnTo>
                  <a:pt x="38531" y="71285"/>
                </a:lnTo>
                <a:lnTo>
                  <a:pt x="38747" y="71285"/>
                </a:lnTo>
                <a:lnTo>
                  <a:pt x="38976" y="71335"/>
                </a:lnTo>
                <a:lnTo>
                  <a:pt x="39166" y="71462"/>
                </a:lnTo>
                <a:lnTo>
                  <a:pt x="39382" y="71564"/>
                </a:lnTo>
                <a:lnTo>
                  <a:pt x="39547" y="71793"/>
                </a:lnTo>
                <a:lnTo>
                  <a:pt x="39662" y="72097"/>
                </a:lnTo>
                <a:lnTo>
                  <a:pt x="39763" y="72428"/>
                </a:lnTo>
                <a:lnTo>
                  <a:pt x="39865" y="72859"/>
                </a:lnTo>
                <a:lnTo>
                  <a:pt x="39966" y="73405"/>
                </a:lnTo>
                <a:lnTo>
                  <a:pt x="40055" y="73939"/>
                </a:lnTo>
                <a:lnTo>
                  <a:pt x="40106" y="74625"/>
                </a:lnTo>
                <a:lnTo>
                  <a:pt x="40106" y="75450"/>
                </a:lnTo>
                <a:lnTo>
                  <a:pt x="40106" y="76771"/>
                </a:lnTo>
                <a:lnTo>
                  <a:pt x="40004" y="77812"/>
                </a:lnTo>
                <a:lnTo>
                  <a:pt x="39827" y="78587"/>
                </a:lnTo>
                <a:lnTo>
                  <a:pt x="39649" y="79362"/>
                </a:lnTo>
                <a:lnTo>
                  <a:pt x="39369" y="79933"/>
                </a:lnTo>
                <a:lnTo>
                  <a:pt x="39014" y="80289"/>
                </a:lnTo>
                <a:lnTo>
                  <a:pt x="38646" y="80657"/>
                </a:lnTo>
                <a:lnTo>
                  <a:pt x="38099" y="81000"/>
                </a:lnTo>
                <a:lnTo>
                  <a:pt x="37376" y="81318"/>
                </a:lnTo>
                <a:lnTo>
                  <a:pt x="36639" y="81622"/>
                </a:lnTo>
                <a:lnTo>
                  <a:pt x="35813" y="81889"/>
                </a:lnTo>
                <a:lnTo>
                  <a:pt x="34886" y="82105"/>
                </a:lnTo>
                <a:lnTo>
                  <a:pt x="33947" y="82308"/>
                </a:lnTo>
                <a:lnTo>
                  <a:pt x="32956" y="82473"/>
                </a:lnTo>
                <a:lnTo>
                  <a:pt x="31915" y="82613"/>
                </a:lnTo>
                <a:lnTo>
                  <a:pt x="30860" y="82740"/>
                </a:lnTo>
                <a:lnTo>
                  <a:pt x="29819" y="82816"/>
                </a:lnTo>
                <a:lnTo>
                  <a:pt x="28778" y="82816"/>
                </a:lnTo>
                <a:lnTo>
                  <a:pt x="25590" y="82816"/>
                </a:lnTo>
                <a:lnTo>
                  <a:pt x="22859" y="82397"/>
                </a:lnTo>
                <a:lnTo>
                  <a:pt x="20599" y="81559"/>
                </a:lnTo>
                <a:lnTo>
                  <a:pt x="18313" y="80708"/>
                </a:lnTo>
                <a:lnTo>
                  <a:pt x="16446" y="79438"/>
                </a:lnTo>
                <a:lnTo>
                  <a:pt x="14998" y="77736"/>
                </a:lnTo>
                <a:lnTo>
                  <a:pt x="13538" y="76034"/>
                </a:lnTo>
                <a:lnTo>
                  <a:pt x="12484" y="73863"/>
                </a:lnTo>
                <a:lnTo>
                  <a:pt x="11823" y="71259"/>
                </a:lnTo>
                <a:lnTo>
                  <a:pt x="11163" y="68643"/>
                </a:lnTo>
                <a:lnTo>
                  <a:pt x="10833" y="65557"/>
                </a:lnTo>
                <a:lnTo>
                  <a:pt x="10833" y="62014"/>
                </a:lnTo>
                <a:lnTo>
                  <a:pt x="10833" y="26123"/>
                </a:lnTo>
                <a:lnTo>
                  <a:pt x="2235" y="26123"/>
                </a:lnTo>
                <a:lnTo>
                  <a:pt x="1562" y="26123"/>
                </a:lnTo>
                <a:lnTo>
                  <a:pt x="1015" y="25768"/>
                </a:lnTo>
                <a:lnTo>
                  <a:pt x="596" y="25031"/>
                </a:lnTo>
                <a:lnTo>
                  <a:pt x="190" y="24307"/>
                </a:lnTo>
                <a:lnTo>
                  <a:pt x="0" y="23126"/>
                </a:lnTo>
                <a:lnTo>
                  <a:pt x="0" y="21488"/>
                </a:lnTo>
                <a:lnTo>
                  <a:pt x="0" y="20624"/>
                </a:lnTo>
                <a:lnTo>
                  <a:pt x="38" y="19900"/>
                </a:lnTo>
                <a:lnTo>
                  <a:pt x="152" y="19303"/>
                </a:lnTo>
                <a:lnTo>
                  <a:pt x="266" y="18719"/>
                </a:lnTo>
                <a:lnTo>
                  <a:pt x="419" y="18224"/>
                </a:lnTo>
                <a:lnTo>
                  <a:pt x="596" y="17843"/>
                </a:lnTo>
                <a:lnTo>
                  <a:pt x="787" y="17449"/>
                </a:lnTo>
                <a:lnTo>
                  <a:pt x="1028" y="17183"/>
                </a:lnTo>
                <a:lnTo>
                  <a:pt x="1320" y="17030"/>
                </a:lnTo>
                <a:lnTo>
                  <a:pt x="1612" y="16865"/>
                </a:lnTo>
                <a:lnTo>
                  <a:pt x="1943" y="16789"/>
                </a:lnTo>
                <a:lnTo>
                  <a:pt x="2311" y="16789"/>
                </a:lnTo>
                <a:lnTo>
                  <a:pt x="10833" y="16789"/>
                </a:lnTo>
                <a:lnTo>
                  <a:pt x="10833" y="2184"/>
                </a:lnTo>
                <a:lnTo>
                  <a:pt x="10833" y="1866"/>
                </a:lnTo>
                <a:lnTo>
                  <a:pt x="10909" y="1574"/>
                </a:lnTo>
                <a:lnTo>
                  <a:pt x="11074" y="1295"/>
                </a:lnTo>
                <a:lnTo>
                  <a:pt x="11226" y="1028"/>
                </a:lnTo>
                <a:lnTo>
                  <a:pt x="11531" y="787"/>
                </a:lnTo>
                <a:lnTo>
                  <a:pt x="11963" y="584"/>
                </a:lnTo>
                <a:lnTo>
                  <a:pt x="12395" y="380"/>
                </a:lnTo>
                <a:lnTo>
                  <a:pt x="12966" y="228"/>
                </a:lnTo>
                <a:lnTo>
                  <a:pt x="13703" y="139"/>
                </a:lnTo>
                <a:lnTo>
                  <a:pt x="14427" y="50"/>
                </a:lnTo>
                <a:lnTo>
                  <a:pt x="15341" y="0"/>
                </a:lnTo>
                <a:lnTo>
                  <a:pt x="16421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4342935" y="2173091"/>
            <a:ext cx="40106" cy="82816"/>
          </a:xfrm>
          <a:custGeom>
            <a:avLst/>
            <a:gdLst/>
            <a:ahLst/>
            <a:cxnLst/>
            <a:rect l="l" t="t" r="r" b="b"/>
            <a:pathLst>
              <a:path w="40106" h="82816">
                <a:moveTo>
                  <a:pt x="16421" y="0"/>
                </a:moveTo>
                <a:lnTo>
                  <a:pt x="17564" y="0"/>
                </a:lnTo>
                <a:lnTo>
                  <a:pt x="18503" y="50"/>
                </a:lnTo>
                <a:lnTo>
                  <a:pt x="19215" y="139"/>
                </a:lnTo>
                <a:lnTo>
                  <a:pt x="19951" y="228"/>
                </a:lnTo>
                <a:lnTo>
                  <a:pt x="20523" y="380"/>
                </a:lnTo>
                <a:lnTo>
                  <a:pt x="20929" y="584"/>
                </a:lnTo>
                <a:lnTo>
                  <a:pt x="21335" y="787"/>
                </a:lnTo>
                <a:lnTo>
                  <a:pt x="21640" y="1028"/>
                </a:lnTo>
                <a:lnTo>
                  <a:pt x="21818" y="1295"/>
                </a:lnTo>
                <a:lnTo>
                  <a:pt x="21996" y="1574"/>
                </a:lnTo>
                <a:lnTo>
                  <a:pt x="22097" y="1866"/>
                </a:lnTo>
                <a:lnTo>
                  <a:pt x="22097" y="2184"/>
                </a:lnTo>
                <a:lnTo>
                  <a:pt x="22097" y="16789"/>
                </a:lnTo>
                <a:lnTo>
                  <a:pt x="37845" y="16789"/>
                </a:lnTo>
                <a:lnTo>
                  <a:pt x="38201" y="16789"/>
                </a:lnTo>
                <a:lnTo>
                  <a:pt x="38531" y="16865"/>
                </a:lnTo>
                <a:lnTo>
                  <a:pt x="38798" y="17030"/>
                </a:lnTo>
                <a:lnTo>
                  <a:pt x="39077" y="17183"/>
                </a:lnTo>
                <a:lnTo>
                  <a:pt x="39306" y="17449"/>
                </a:lnTo>
                <a:lnTo>
                  <a:pt x="39522" y="17843"/>
                </a:lnTo>
                <a:lnTo>
                  <a:pt x="39712" y="18224"/>
                </a:lnTo>
                <a:lnTo>
                  <a:pt x="39865" y="18719"/>
                </a:lnTo>
                <a:lnTo>
                  <a:pt x="39954" y="19303"/>
                </a:lnTo>
                <a:lnTo>
                  <a:pt x="40055" y="19900"/>
                </a:lnTo>
                <a:lnTo>
                  <a:pt x="40106" y="20624"/>
                </a:lnTo>
                <a:lnTo>
                  <a:pt x="40106" y="21488"/>
                </a:lnTo>
                <a:lnTo>
                  <a:pt x="40106" y="23126"/>
                </a:lnTo>
                <a:lnTo>
                  <a:pt x="39890" y="24307"/>
                </a:lnTo>
                <a:lnTo>
                  <a:pt x="39484" y="25031"/>
                </a:lnTo>
                <a:lnTo>
                  <a:pt x="39077" y="25768"/>
                </a:lnTo>
                <a:lnTo>
                  <a:pt x="38531" y="26123"/>
                </a:lnTo>
                <a:lnTo>
                  <a:pt x="37845" y="26123"/>
                </a:lnTo>
                <a:lnTo>
                  <a:pt x="22097" y="26123"/>
                </a:lnTo>
                <a:lnTo>
                  <a:pt x="22097" y="60375"/>
                </a:lnTo>
                <a:lnTo>
                  <a:pt x="22097" y="64604"/>
                </a:lnTo>
                <a:lnTo>
                  <a:pt x="22720" y="67792"/>
                </a:lnTo>
                <a:lnTo>
                  <a:pt x="23964" y="69964"/>
                </a:lnTo>
                <a:lnTo>
                  <a:pt x="25222" y="72110"/>
                </a:lnTo>
                <a:lnTo>
                  <a:pt x="27457" y="73190"/>
                </a:lnTo>
                <a:lnTo>
                  <a:pt x="30683" y="73190"/>
                </a:lnTo>
                <a:lnTo>
                  <a:pt x="31737" y="73190"/>
                </a:lnTo>
                <a:lnTo>
                  <a:pt x="32664" y="73101"/>
                </a:lnTo>
                <a:lnTo>
                  <a:pt x="33477" y="72885"/>
                </a:lnTo>
                <a:lnTo>
                  <a:pt x="34302" y="72682"/>
                </a:lnTo>
                <a:lnTo>
                  <a:pt x="35026" y="72466"/>
                </a:lnTo>
                <a:lnTo>
                  <a:pt x="35661" y="72237"/>
                </a:lnTo>
                <a:lnTo>
                  <a:pt x="36296" y="72021"/>
                </a:lnTo>
                <a:lnTo>
                  <a:pt x="36842" y="71805"/>
                </a:lnTo>
                <a:lnTo>
                  <a:pt x="37299" y="71589"/>
                </a:lnTo>
                <a:lnTo>
                  <a:pt x="37757" y="71386"/>
                </a:lnTo>
                <a:lnTo>
                  <a:pt x="38163" y="71285"/>
                </a:lnTo>
                <a:lnTo>
                  <a:pt x="38531" y="71285"/>
                </a:lnTo>
                <a:lnTo>
                  <a:pt x="38747" y="71285"/>
                </a:lnTo>
                <a:lnTo>
                  <a:pt x="38976" y="71335"/>
                </a:lnTo>
                <a:lnTo>
                  <a:pt x="39179" y="71462"/>
                </a:lnTo>
                <a:lnTo>
                  <a:pt x="39382" y="71564"/>
                </a:lnTo>
                <a:lnTo>
                  <a:pt x="39547" y="71793"/>
                </a:lnTo>
                <a:lnTo>
                  <a:pt x="39662" y="72097"/>
                </a:lnTo>
                <a:lnTo>
                  <a:pt x="39763" y="72428"/>
                </a:lnTo>
                <a:lnTo>
                  <a:pt x="39865" y="72859"/>
                </a:lnTo>
                <a:lnTo>
                  <a:pt x="39954" y="73405"/>
                </a:lnTo>
                <a:lnTo>
                  <a:pt x="40055" y="73939"/>
                </a:lnTo>
                <a:lnTo>
                  <a:pt x="40106" y="74625"/>
                </a:lnTo>
                <a:lnTo>
                  <a:pt x="40106" y="75450"/>
                </a:lnTo>
                <a:lnTo>
                  <a:pt x="40106" y="76771"/>
                </a:lnTo>
                <a:lnTo>
                  <a:pt x="40004" y="77812"/>
                </a:lnTo>
                <a:lnTo>
                  <a:pt x="39827" y="78587"/>
                </a:lnTo>
                <a:lnTo>
                  <a:pt x="39649" y="79362"/>
                </a:lnTo>
                <a:lnTo>
                  <a:pt x="39369" y="79933"/>
                </a:lnTo>
                <a:lnTo>
                  <a:pt x="39014" y="80289"/>
                </a:lnTo>
                <a:lnTo>
                  <a:pt x="38646" y="80657"/>
                </a:lnTo>
                <a:lnTo>
                  <a:pt x="38099" y="81000"/>
                </a:lnTo>
                <a:lnTo>
                  <a:pt x="37376" y="81318"/>
                </a:lnTo>
                <a:lnTo>
                  <a:pt x="36639" y="81622"/>
                </a:lnTo>
                <a:lnTo>
                  <a:pt x="35813" y="81889"/>
                </a:lnTo>
                <a:lnTo>
                  <a:pt x="34886" y="82105"/>
                </a:lnTo>
                <a:lnTo>
                  <a:pt x="33947" y="82308"/>
                </a:lnTo>
                <a:lnTo>
                  <a:pt x="32956" y="82473"/>
                </a:lnTo>
                <a:lnTo>
                  <a:pt x="31915" y="82613"/>
                </a:lnTo>
                <a:lnTo>
                  <a:pt x="30860" y="82740"/>
                </a:lnTo>
                <a:lnTo>
                  <a:pt x="29819" y="82816"/>
                </a:lnTo>
                <a:lnTo>
                  <a:pt x="28765" y="82816"/>
                </a:lnTo>
                <a:lnTo>
                  <a:pt x="25590" y="82816"/>
                </a:lnTo>
                <a:lnTo>
                  <a:pt x="22859" y="82397"/>
                </a:lnTo>
                <a:lnTo>
                  <a:pt x="20586" y="81559"/>
                </a:lnTo>
                <a:lnTo>
                  <a:pt x="18313" y="80708"/>
                </a:lnTo>
                <a:lnTo>
                  <a:pt x="16446" y="79438"/>
                </a:lnTo>
                <a:lnTo>
                  <a:pt x="14998" y="77736"/>
                </a:lnTo>
                <a:lnTo>
                  <a:pt x="13538" y="76034"/>
                </a:lnTo>
                <a:lnTo>
                  <a:pt x="12484" y="73863"/>
                </a:lnTo>
                <a:lnTo>
                  <a:pt x="11823" y="71259"/>
                </a:lnTo>
                <a:lnTo>
                  <a:pt x="11163" y="68643"/>
                </a:lnTo>
                <a:lnTo>
                  <a:pt x="10833" y="65557"/>
                </a:lnTo>
                <a:lnTo>
                  <a:pt x="10833" y="62014"/>
                </a:lnTo>
                <a:lnTo>
                  <a:pt x="10833" y="26123"/>
                </a:lnTo>
                <a:lnTo>
                  <a:pt x="2235" y="26123"/>
                </a:lnTo>
                <a:lnTo>
                  <a:pt x="1562" y="26123"/>
                </a:lnTo>
                <a:lnTo>
                  <a:pt x="1015" y="25768"/>
                </a:lnTo>
                <a:lnTo>
                  <a:pt x="596" y="25031"/>
                </a:lnTo>
                <a:lnTo>
                  <a:pt x="190" y="24307"/>
                </a:lnTo>
                <a:lnTo>
                  <a:pt x="0" y="23126"/>
                </a:lnTo>
                <a:lnTo>
                  <a:pt x="0" y="21488"/>
                </a:lnTo>
                <a:lnTo>
                  <a:pt x="0" y="20624"/>
                </a:lnTo>
                <a:lnTo>
                  <a:pt x="38" y="19900"/>
                </a:lnTo>
                <a:lnTo>
                  <a:pt x="152" y="19303"/>
                </a:lnTo>
                <a:lnTo>
                  <a:pt x="266" y="18719"/>
                </a:lnTo>
                <a:lnTo>
                  <a:pt x="419" y="18224"/>
                </a:lnTo>
                <a:lnTo>
                  <a:pt x="596" y="17843"/>
                </a:lnTo>
                <a:lnTo>
                  <a:pt x="787" y="17449"/>
                </a:lnTo>
                <a:lnTo>
                  <a:pt x="1028" y="17183"/>
                </a:lnTo>
                <a:lnTo>
                  <a:pt x="1320" y="17030"/>
                </a:lnTo>
                <a:lnTo>
                  <a:pt x="1612" y="16865"/>
                </a:lnTo>
                <a:lnTo>
                  <a:pt x="1943" y="16789"/>
                </a:lnTo>
                <a:lnTo>
                  <a:pt x="2311" y="16789"/>
                </a:lnTo>
                <a:lnTo>
                  <a:pt x="10833" y="16789"/>
                </a:lnTo>
                <a:lnTo>
                  <a:pt x="10833" y="2184"/>
                </a:lnTo>
                <a:lnTo>
                  <a:pt x="10833" y="1866"/>
                </a:lnTo>
                <a:lnTo>
                  <a:pt x="10909" y="1574"/>
                </a:lnTo>
                <a:lnTo>
                  <a:pt x="11074" y="1295"/>
                </a:lnTo>
                <a:lnTo>
                  <a:pt x="11226" y="1028"/>
                </a:lnTo>
                <a:lnTo>
                  <a:pt x="11531" y="787"/>
                </a:lnTo>
                <a:lnTo>
                  <a:pt x="11963" y="584"/>
                </a:lnTo>
                <a:lnTo>
                  <a:pt x="12395" y="380"/>
                </a:lnTo>
                <a:lnTo>
                  <a:pt x="12966" y="228"/>
                </a:lnTo>
                <a:lnTo>
                  <a:pt x="13703" y="139"/>
                </a:lnTo>
                <a:lnTo>
                  <a:pt x="14427" y="50"/>
                </a:lnTo>
                <a:lnTo>
                  <a:pt x="15341" y="0"/>
                </a:lnTo>
                <a:lnTo>
                  <a:pt x="16421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3520559" y="2166475"/>
            <a:ext cx="49110" cy="88265"/>
          </a:xfrm>
          <a:custGeom>
            <a:avLst/>
            <a:gdLst/>
            <a:ahLst/>
            <a:cxnLst/>
            <a:rect l="l" t="t" r="r" b="b"/>
            <a:pathLst>
              <a:path w="49110" h="88264">
                <a:moveTo>
                  <a:pt x="4356" y="0"/>
                </a:moveTo>
                <a:lnTo>
                  <a:pt x="46240" y="0"/>
                </a:lnTo>
                <a:lnTo>
                  <a:pt x="46609" y="0"/>
                </a:lnTo>
                <a:lnTo>
                  <a:pt x="46939" y="101"/>
                </a:lnTo>
                <a:lnTo>
                  <a:pt x="47231" y="279"/>
                </a:lnTo>
                <a:lnTo>
                  <a:pt x="47536" y="457"/>
                </a:lnTo>
                <a:lnTo>
                  <a:pt x="47764" y="749"/>
                </a:lnTo>
                <a:lnTo>
                  <a:pt x="47955" y="1168"/>
                </a:lnTo>
                <a:lnTo>
                  <a:pt x="48133" y="1574"/>
                </a:lnTo>
                <a:lnTo>
                  <a:pt x="48272" y="2082"/>
                </a:lnTo>
                <a:lnTo>
                  <a:pt x="48387" y="2705"/>
                </a:lnTo>
                <a:lnTo>
                  <a:pt x="48501" y="3314"/>
                </a:lnTo>
                <a:lnTo>
                  <a:pt x="48564" y="4076"/>
                </a:lnTo>
                <a:lnTo>
                  <a:pt x="48564" y="4978"/>
                </a:lnTo>
                <a:lnTo>
                  <a:pt x="48564" y="5803"/>
                </a:lnTo>
                <a:lnTo>
                  <a:pt x="48501" y="6515"/>
                </a:lnTo>
                <a:lnTo>
                  <a:pt x="48387" y="7137"/>
                </a:lnTo>
                <a:lnTo>
                  <a:pt x="48272" y="7747"/>
                </a:lnTo>
                <a:lnTo>
                  <a:pt x="48133" y="8242"/>
                </a:lnTo>
                <a:lnTo>
                  <a:pt x="47955" y="8636"/>
                </a:lnTo>
                <a:lnTo>
                  <a:pt x="47764" y="9017"/>
                </a:lnTo>
                <a:lnTo>
                  <a:pt x="47536" y="9309"/>
                </a:lnTo>
                <a:lnTo>
                  <a:pt x="47231" y="9486"/>
                </a:lnTo>
                <a:lnTo>
                  <a:pt x="46939" y="9664"/>
                </a:lnTo>
                <a:lnTo>
                  <a:pt x="46609" y="9753"/>
                </a:lnTo>
                <a:lnTo>
                  <a:pt x="46240" y="9753"/>
                </a:lnTo>
                <a:lnTo>
                  <a:pt x="11722" y="9753"/>
                </a:lnTo>
                <a:lnTo>
                  <a:pt x="11722" y="37452"/>
                </a:lnTo>
                <a:lnTo>
                  <a:pt x="41338" y="37452"/>
                </a:lnTo>
                <a:lnTo>
                  <a:pt x="41694" y="37452"/>
                </a:lnTo>
                <a:lnTo>
                  <a:pt x="42024" y="37553"/>
                </a:lnTo>
                <a:lnTo>
                  <a:pt x="42329" y="37757"/>
                </a:lnTo>
                <a:lnTo>
                  <a:pt x="42621" y="37960"/>
                </a:lnTo>
                <a:lnTo>
                  <a:pt x="42875" y="38252"/>
                </a:lnTo>
                <a:lnTo>
                  <a:pt x="43065" y="38608"/>
                </a:lnTo>
                <a:lnTo>
                  <a:pt x="43281" y="38976"/>
                </a:lnTo>
                <a:lnTo>
                  <a:pt x="43434" y="39484"/>
                </a:lnTo>
                <a:lnTo>
                  <a:pt x="43510" y="40106"/>
                </a:lnTo>
                <a:lnTo>
                  <a:pt x="43599" y="40754"/>
                </a:lnTo>
                <a:lnTo>
                  <a:pt x="43649" y="41503"/>
                </a:lnTo>
                <a:lnTo>
                  <a:pt x="43649" y="42367"/>
                </a:lnTo>
                <a:lnTo>
                  <a:pt x="43649" y="43180"/>
                </a:lnTo>
                <a:lnTo>
                  <a:pt x="43599" y="43891"/>
                </a:lnTo>
                <a:lnTo>
                  <a:pt x="43510" y="44475"/>
                </a:lnTo>
                <a:lnTo>
                  <a:pt x="43434" y="45072"/>
                </a:lnTo>
                <a:lnTo>
                  <a:pt x="43281" y="45542"/>
                </a:lnTo>
                <a:lnTo>
                  <a:pt x="43065" y="45910"/>
                </a:lnTo>
                <a:lnTo>
                  <a:pt x="42875" y="46278"/>
                </a:lnTo>
                <a:lnTo>
                  <a:pt x="42621" y="46532"/>
                </a:lnTo>
                <a:lnTo>
                  <a:pt x="42329" y="46697"/>
                </a:lnTo>
                <a:lnTo>
                  <a:pt x="42024" y="46850"/>
                </a:lnTo>
                <a:lnTo>
                  <a:pt x="41694" y="46939"/>
                </a:lnTo>
                <a:lnTo>
                  <a:pt x="41338" y="46939"/>
                </a:lnTo>
                <a:lnTo>
                  <a:pt x="11722" y="46939"/>
                </a:lnTo>
                <a:lnTo>
                  <a:pt x="11722" y="78511"/>
                </a:lnTo>
                <a:lnTo>
                  <a:pt x="46723" y="78511"/>
                </a:lnTo>
                <a:lnTo>
                  <a:pt x="47091" y="78511"/>
                </a:lnTo>
                <a:lnTo>
                  <a:pt x="47409" y="78613"/>
                </a:lnTo>
                <a:lnTo>
                  <a:pt x="47701" y="78790"/>
                </a:lnTo>
                <a:lnTo>
                  <a:pt x="48006" y="78968"/>
                </a:lnTo>
                <a:lnTo>
                  <a:pt x="48260" y="79248"/>
                </a:lnTo>
                <a:lnTo>
                  <a:pt x="48501" y="79641"/>
                </a:lnTo>
                <a:lnTo>
                  <a:pt x="48729" y="80022"/>
                </a:lnTo>
                <a:lnTo>
                  <a:pt x="48882" y="80530"/>
                </a:lnTo>
                <a:lnTo>
                  <a:pt x="48971" y="81140"/>
                </a:lnTo>
                <a:lnTo>
                  <a:pt x="49060" y="81762"/>
                </a:lnTo>
                <a:lnTo>
                  <a:pt x="49110" y="82511"/>
                </a:lnTo>
                <a:lnTo>
                  <a:pt x="49110" y="83426"/>
                </a:lnTo>
                <a:lnTo>
                  <a:pt x="49110" y="84251"/>
                </a:lnTo>
                <a:lnTo>
                  <a:pt x="49060" y="84963"/>
                </a:lnTo>
                <a:lnTo>
                  <a:pt x="48971" y="85585"/>
                </a:lnTo>
                <a:lnTo>
                  <a:pt x="48882" y="86194"/>
                </a:lnTo>
                <a:lnTo>
                  <a:pt x="48729" y="86702"/>
                </a:lnTo>
                <a:lnTo>
                  <a:pt x="48501" y="87109"/>
                </a:lnTo>
                <a:lnTo>
                  <a:pt x="48260" y="87515"/>
                </a:lnTo>
                <a:lnTo>
                  <a:pt x="48006" y="87820"/>
                </a:lnTo>
                <a:lnTo>
                  <a:pt x="47701" y="87998"/>
                </a:lnTo>
                <a:lnTo>
                  <a:pt x="47409" y="88188"/>
                </a:lnTo>
                <a:lnTo>
                  <a:pt x="47091" y="88265"/>
                </a:lnTo>
                <a:lnTo>
                  <a:pt x="46723" y="88265"/>
                </a:lnTo>
                <a:lnTo>
                  <a:pt x="4356" y="88265"/>
                </a:lnTo>
                <a:lnTo>
                  <a:pt x="3314" y="88265"/>
                </a:lnTo>
                <a:lnTo>
                  <a:pt x="2324" y="87922"/>
                </a:lnTo>
                <a:lnTo>
                  <a:pt x="1397" y="87210"/>
                </a:lnTo>
                <a:lnTo>
                  <a:pt x="469" y="86512"/>
                </a:lnTo>
                <a:lnTo>
                  <a:pt x="0" y="85267"/>
                </a:lnTo>
                <a:lnTo>
                  <a:pt x="0" y="83489"/>
                </a:lnTo>
                <a:lnTo>
                  <a:pt x="0" y="4775"/>
                </a:lnTo>
                <a:lnTo>
                  <a:pt x="0" y="3009"/>
                </a:lnTo>
                <a:lnTo>
                  <a:pt x="469" y="1765"/>
                </a:lnTo>
                <a:lnTo>
                  <a:pt x="1397" y="1066"/>
                </a:lnTo>
                <a:lnTo>
                  <a:pt x="2324" y="355"/>
                </a:lnTo>
                <a:lnTo>
                  <a:pt x="3314" y="0"/>
                </a:lnTo>
                <a:lnTo>
                  <a:pt x="4356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4484349" y="2166068"/>
            <a:ext cx="76047" cy="89090"/>
          </a:xfrm>
          <a:custGeom>
            <a:avLst/>
            <a:gdLst/>
            <a:ahLst/>
            <a:cxnLst/>
            <a:rect l="l" t="t" r="r" b="b"/>
            <a:pathLst>
              <a:path w="76047" h="89090">
                <a:moveTo>
                  <a:pt x="37795" y="0"/>
                </a:moveTo>
                <a:lnTo>
                  <a:pt x="39243" y="0"/>
                </a:lnTo>
                <a:lnTo>
                  <a:pt x="40449" y="38"/>
                </a:lnTo>
                <a:lnTo>
                  <a:pt x="41402" y="101"/>
                </a:lnTo>
                <a:lnTo>
                  <a:pt x="42354" y="177"/>
                </a:lnTo>
                <a:lnTo>
                  <a:pt x="43129" y="292"/>
                </a:lnTo>
                <a:lnTo>
                  <a:pt x="43726" y="482"/>
                </a:lnTo>
                <a:lnTo>
                  <a:pt x="44323" y="660"/>
                </a:lnTo>
                <a:lnTo>
                  <a:pt x="44767" y="927"/>
                </a:lnTo>
                <a:lnTo>
                  <a:pt x="45085" y="1269"/>
                </a:lnTo>
                <a:lnTo>
                  <a:pt x="45402" y="1600"/>
                </a:lnTo>
                <a:lnTo>
                  <a:pt x="75450" y="84518"/>
                </a:lnTo>
                <a:lnTo>
                  <a:pt x="76022" y="86944"/>
                </a:lnTo>
                <a:lnTo>
                  <a:pt x="76047" y="87553"/>
                </a:lnTo>
                <a:lnTo>
                  <a:pt x="75869" y="88023"/>
                </a:lnTo>
                <a:lnTo>
                  <a:pt x="75514" y="88341"/>
                </a:lnTo>
                <a:lnTo>
                  <a:pt x="75145" y="88645"/>
                </a:lnTo>
                <a:lnTo>
                  <a:pt x="74536" y="88861"/>
                </a:lnTo>
                <a:lnTo>
                  <a:pt x="73698" y="88950"/>
                </a:lnTo>
                <a:lnTo>
                  <a:pt x="72859" y="89039"/>
                </a:lnTo>
                <a:lnTo>
                  <a:pt x="71742" y="89090"/>
                </a:lnTo>
                <a:lnTo>
                  <a:pt x="70319" y="89090"/>
                </a:lnTo>
                <a:lnTo>
                  <a:pt x="68910" y="89090"/>
                </a:lnTo>
                <a:lnTo>
                  <a:pt x="67792" y="89052"/>
                </a:lnTo>
                <a:lnTo>
                  <a:pt x="66954" y="88988"/>
                </a:lnTo>
                <a:lnTo>
                  <a:pt x="66103" y="88912"/>
                </a:lnTo>
                <a:lnTo>
                  <a:pt x="65036" y="88645"/>
                </a:lnTo>
                <a:lnTo>
                  <a:pt x="64287" y="88264"/>
                </a:lnTo>
                <a:lnTo>
                  <a:pt x="63690" y="87375"/>
                </a:lnTo>
                <a:lnTo>
                  <a:pt x="55943" y="65481"/>
                </a:lnTo>
                <a:lnTo>
                  <a:pt x="19240" y="65481"/>
                </a:lnTo>
                <a:lnTo>
                  <a:pt x="12014" y="86702"/>
                </a:lnTo>
                <a:lnTo>
                  <a:pt x="11684" y="87464"/>
                </a:lnTo>
                <a:lnTo>
                  <a:pt x="10909" y="88303"/>
                </a:lnTo>
                <a:lnTo>
                  <a:pt x="10032" y="88709"/>
                </a:lnTo>
                <a:lnTo>
                  <a:pt x="8623" y="88950"/>
                </a:lnTo>
                <a:lnTo>
                  <a:pt x="7823" y="89039"/>
                </a:lnTo>
                <a:lnTo>
                  <a:pt x="6794" y="89090"/>
                </a:lnTo>
                <a:lnTo>
                  <a:pt x="5524" y="89090"/>
                </a:lnTo>
                <a:lnTo>
                  <a:pt x="4203" y="89090"/>
                </a:lnTo>
                <a:lnTo>
                  <a:pt x="3124" y="89026"/>
                </a:lnTo>
                <a:lnTo>
                  <a:pt x="2285" y="88912"/>
                </a:lnTo>
                <a:lnTo>
                  <a:pt x="1447" y="88798"/>
                </a:lnTo>
                <a:lnTo>
                  <a:pt x="850" y="88595"/>
                </a:lnTo>
                <a:lnTo>
                  <a:pt x="507" y="88264"/>
                </a:lnTo>
                <a:lnTo>
                  <a:pt x="165" y="87947"/>
                </a:lnTo>
                <a:lnTo>
                  <a:pt x="0" y="87490"/>
                </a:lnTo>
                <a:lnTo>
                  <a:pt x="25" y="86867"/>
                </a:lnTo>
                <a:lnTo>
                  <a:pt x="50" y="86258"/>
                </a:lnTo>
                <a:lnTo>
                  <a:pt x="30213" y="2451"/>
                </a:lnTo>
                <a:lnTo>
                  <a:pt x="30937" y="1231"/>
                </a:lnTo>
                <a:lnTo>
                  <a:pt x="31229" y="914"/>
                </a:lnTo>
                <a:lnTo>
                  <a:pt x="31648" y="660"/>
                </a:lnTo>
                <a:lnTo>
                  <a:pt x="32219" y="482"/>
                </a:lnTo>
                <a:lnTo>
                  <a:pt x="32791" y="292"/>
                </a:lnTo>
                <a:lnTo>
                  <a:pt x="33528" y="177"/>
                </a:lnTo>
                <a:lnTo>
                  <a:pt x="34404" y="101"/>
                </a:lnTo>
                <a:lnTo>
                  <a:pt x="35306" y="38"/>
                </a:lnTo>
                <a:lnTo>
                  <a:pt x="36423" y="0"/>
                </a:lnTo>
                <a:lnTo>
                  <a:pt x="37795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4670430" y="2164227"/>
            <a:ext cx="13906" cy="13500"/>
          </a:xfrm>
          <a:custGeom>
            <a:avLst/>
            <a:gdLst/>
            <a:ahLst/>
            <a:cxnLst/>
            <a:rect l="l" t="t" r="r" b="b"/>
            <a:pathLst>
              <a:path w="13906" h="13500">
                <a:moveTo>
                  <a:pt x="7010" y="0"/>
                </a:moveTo>
                <a:lnTo>
                  <a:pt x="9652" y="0"/>
                </a:lnTo>
                <a:lnTo>
                  <a:pt x="11455" y="469"/>
                </a:lnTo>
                <a:lnTo>
                  <a:pt x="12433" y="1397"/>
                </a:lnTo>
                <a:lnTo>
                  <a:pt x="13411" y="2336"/>
                </a:lnTo>
                <a:lnTo>
                  <a:pt x="13906" y="4089"/>
                </a:lnTo>
                <a:lnTo>
                  <a:pt x="13906" y="6680"/>
                </a:lnTo>
                <a:lnTo>
                  <a:pt x="13906" y="9321"/>
                </a:lnTo>
                <a:lnTo>
                  <a:pt x="13398" y="11112"/>
                </a:lnTo>
                <a:lnTo>
                  <a:pt x="12395" y="12077"/>
                </a:lnTo>
                <a:lnTo>
                  <a:pt x="11404" y="13030"/>
                </a:lnTo>
                <a:lnTo>
                  <a:pt x="9563" y="13500"/>
                </a:lnTo>
                <a:lnTo>
                  <a:pt x="6883" y="13500"/>
                </a:lnTo>
                <a:lnTo>
                  <a:pt x="4241" y="13500"/>
                </a:lnTo>
                <a:lnTo>
                  <a:pt x="2438" y="13042"/>
                </a:lnTo>
                <a:lnTo>
                  <a:pt x="1460" y="12115"/>
                </a:lnTo>
                <a:lnTo>
                  <a:pt x="482" y="11176"/>
                </a:lnTo>
                <a:lnTo>
                  <a:pt x="0" y="9410"/>
                </a:lnTo>
                <a:lnTo>
                  <a:pt x="0" y="6819"/>
                </a:lnTo>
                <a:lnTo>
                  <a:pt x="0" y="4191"/>
                </a:lnTo>
                <a:lnTo>
                  <a:pt x="495" y="2387"/>
                </a:lnTo>
                <a:lnTo>
                  <a:pt x="1498" y="1435"/>
                </a:lnTo>
                <a:lnTo>
                  <a:pt x="2489" y="482"/>
                </a:lnTo>
                <a:lnTo>
                  <a:pt x="4330" y="0"/>
                </a:lnTo>
                <a:lnTo>
                  <a:pt x="7010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3956055" y="2164227"/>
            <a:ext cx="13906" cy="13500"/>
          </a:xfrm>
          <a:custGeom>
            <a:avLst/>
            <a:gdLst/>
            <a:ahLst/>
            <a:cxnLst/>
            <a:rect l="l" t="t" r="r" b="b"/>
            <a:pathLst>
              <a:path w="13906" h="13500">
                <a:moveTo>
                  <a:pt x="7010" y="0"/>
                </a:moveTo>
                <a:lnTo>
                  <a:pt x="9652" y="0"/>
                </a:lnTo>
                <a:lnTo>
                  <a:pt x="11455" y="469"/>
                </a:lnTo>
                <a:lnTo>
                  <a:pt x="12433" y="1397"/>
                </a:lnTo>
                <a:lnTo>
                  <a:pt x="13411" y="2336"/>
                </a:lnTo>
                <a:lnTo>
                  <a:pt x="13906" y="4089"/>
                </a:lnTo>
                <a:lnTo>
                  <a:pt x="13906" y="6680"/>
                </a:lnTo>
                <a:lnTo>
                  <a:pt x="13906" y="9321"/>
                </a:lnTo>
                <a:lnTo>
                  <a:pt x="13398" y="11112"/>
                </a:lnTo>
                <a:lnTo>
                  <a:pt x="12395" y="12077"/>
                </a:lnTo>
                <a:lnTo>
                  <a:pt x="11404" y="13030"/>
                </a:lnTo>
                <a:lnTo>
                  <a:pt x="9563" y="13500"/>
                </a:lnTo>
                <a:lnTo>
                  <a:pt x="6883" y="13500"/>
                </a:lnTo>
                <a:lnTo>
                  <a:pt x="4241" y="13500"/>
                </a:lnTo>
                <a:lnTo>
                  <a:pt x="2438" y="13042"/>
                </a:lnTo>
                <a:lnTo>
                  <a:pt x="1460" y="12115"/>
                </a:lnTo>
                <a:lnTo>
                  <a:pt x="482" y="11176"/>
                </a:lnTo>
                <a:lnTo>
                  <a:pt x="0" y="9410"/>
                </a:lnTo>
                <a:lnTo>
                  <a:pt x="0" y="6819"/>
                </a:lnTo>
                <a:lnTo>
                  <a:pt x="0" y="4191"/>
                </a:lnTo>
                <a:lnTo>
                  <a:pt x="495" y="2387"/>
                </a:lnTo>
                <a:lnTo>
                  <a:pt x="1498" y="1435"/>
                </a:lnTo>
                <a:lnTo>
                  <a:pt x="2489" y="482"/>
                </a:lnTo>
                <a:lnTo>
                  <a:pt x="4330" y="0"/>
                </a:lnTo>
                <a:lnTo>
                  <a:pt x="7010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3802651" y="2159109"/>
            <a:ext cx="22783" cy="21221"/>
          </a:xfrm>
          <a:custGeom>
            <a:avLst/>
            <a:gdLst/>
            <a:ahLst/>
            <a:cxnLst/>
            <a:rect l="l" t="t" r="r" b="b"/>
            <a:pathLst>
              <a:path w="22783" h="21221">
                <a:moveTo>
                  <a:pt x="17564" y="0"/>
                </a:moveTo>
                <a:lnTo>
                  <a:pt x="18834" y="0"/>
                </a:lnTo>
                <a:lnTo>
                  <a:pt x="19875" y="88"/>
                </a:lnTo>
                <a:lnTo>
                  <a:pt x="20662" y="241"/>
                </a:lnTo>
                <a:lnTo>
                  <a:pt x="21462" y="393"/>
                </a:lnTo>
                <a:lnTo>
                  <a:pt x="22021" y="622"/>
                </a:lnTo>
                <a:lnTo>
                  <a:pt x="22339" y="927"/>
                </a:lnTo>
                <a:lnTo>
                  <a:pt x="22656" y="1219"/>
                </a:lnTo>
                <a:lnTo>
                  <a:pt x="22783" y="1562"/>
                </a:lnTo>
                <a:lnTo>
                  <a:pt x="22758" y="1943"/>
                </a:lnTo>
                <a:lnTo>
                  <a:pt x="22707" y="2336"/>
                </a:lnTo>
                <a:lnTo>
                  <a:pt x="22491" y="2730"/>
                </a:lnTo>
                <a:lnTo>
                  <a:pt x="22136" y="3136"/>
                </a:lnTo>
                <a:lnTo>
                  <a:pt x="9791" y="19037"/>
                </a:lnTo>
                <a:lnTo>
                  <a:pt x="9423" y="19481"/>
                </a:lnTo>
                <a:lnTo>
                  <a:pt x="9093" y="19850"/>
                </a:lnTo>
                <a:lnTo>
                  <a:pt x="8801" y="20129"/>
                </a:lnTo>
                <a:lnTo>
                  <a:pt x="8496" y="20396"/>
                </a:lnTo>
                <a:lnTo>
                  <a:pt x="8153" y="20612"/>
                </a:lnTo>
                <a:lnTo>
                  <a:pt x="7772" y="20777"/>
                </a:lnTo>
                <a:lnTo>
                  <a:pt x="7391" y="20929"/>
                </a:lnTo>
                <a:lnTo>
                  <a:pt x="6896" y="21043"/>
                </a:lnTo>
                <a:lnTo>
                  <a:pt x="6273" y="21120"/>
                </a:lnTo>
                <a:lnTo>
                  <a:pt x="5664" y="21183"/>
                </a:lnTo>
                <a:lnTo>
                  <a:pt x="4889" y="21221"/>
                </a:lnTo>
                <a:lnTo>
                  <a:pt x="3987" y="21221"/>
                </a:lnTo>
                <a:lnTo>
                  <a:pt x="2984" y="21221"/>
                </a:lnTo>
                <a:lnTo>
                  <a:pt x="2184" y="21145"/>
                </a:lnTo>
                <a:lnTo>
                  <a:pt x="1600" y="21005"/>
                </a:lnTo>
                <a:lnTo>
                  <a:pt x="1015" y="20878"/>
                </a:lnTo>
                <a:lnTo>
                  <a:pt x="584" y="20700"/>
                </a:lnTo>
                <a:lnTo>
                  <a:pt x="342" y="20459"/>
                </a:lnTo>
                <a:lnTo>
                  <a:pt x="88" y="20243"/>
                </a:lnTo>
                <a:lnTo>
                  <a:pt x="0" y="19938"/>
                </a:lnTo>
                <a:lnTo>
                  <a:pt x="63" y="19583"/>
                </a:lnTo>
                <a:lnTo>
                  <a:pt x="126" y="19215"/>
                </a:lnTo>
                <a:lnTo>
                  <a:pt x="330" y="18783"/>
                </a:lnTo>
                <a:lnTo>
                  <a:pt x="647" y="18287"/>
                </a:lnTo>
                <a:lnTo>
                  <a:pt x="10540" y="2527"/>
                </a:lnTo>
                <a:lnTo>
                  <a:pt x="10807" y="2019"/>
                </a:lnTo>
                <a:lnTo>
                  <a:pt x="11125" y="1612"/>
                </a:lnTo>
                <a:lnTo>
                  <a:pt x="11493" y="1295"/>
                </a:lnTo>
                <a:lnTo>
                  <a:pt x="11849" y="977"/>
                </a:lnTo>
                <a:lnTo>
                  <a:pt x="12293" y="736"/>
                </a:lnTo>
                <a:lnTo>
                  <a:pt x="12814" y="546"/>
                </a:lnTo>
                <a:lnTo>
                  <a:pt x="13334" y="368"/>
                </a:lnTo>
                <a:lnTo>
                  <a:pt x="13995" y="228"/>
                </a:lnTo>
                <a:lnTo>
                  <a:pt x="14770" y="139"/>
                </a:lnTo>
                <a:lnTo>
                  <a:pt x="15532" y="50"/>
                </a:lnTo>
                <a:lnTo>
                  <a:pt x="16471" y="0"/>
                </a:lnTo>
                <a:lnTo>
                  <a:pt x="17564" y="0"/>
                </a:lnTo>
                <a:close/>
              </a:path>
            </a:pathLst>
          </a:custGeom>
          <a:ln w="12699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4858894" y="2131024"/>
            <a:ext cx="80518" cy="86855"/>
          </a:xfrm>
          <a:custGeom>
            <a:avLst/>
            <a:gdLst/>
            <a:ahLst/>
            <a:cxnLst/>
            <a:rect l="l" t="t" r="r" b="b"/>
            <a:pathLst>
              <a:path w="80517" h="86855">
                <a:moveTo>
                  <a:pt x="80518" y="2578"/>
                </a:moveTo>
                <a:lnTo>
                  <a:pt x="79413" y="292"/>
                </a:lnTo>
                <a:lnTo>
                  <a:pt x="76847" y="0"/>
                </a:lnTo>
                <a:lnTo>
                  <a:pt x="75552" y="25"/>
                </a:lnTo>
                <a:lnTo>
                  <a:pt x="72529" y="1981"/>
                </a:lnTo>
                <a:lnTo>
                  <a:pt x="42506" y="84277"/>
                </a:lnTo>
                <a:lnTo>
                  <a:pt x="42557" y="85979"/>
                </a:lnTo>
                <a:lnTo>
                  <a:pt x="45351" y="86855"/>
                </a:lnTo>
                <a:lnTo>
                  <a:pt x="47942" y="86766"/>
                </a:lnTo>
                <a:lnTo>
                  <a:pt x="50495" y="84874"/>
                </a:lnTo>
                <a:lnTo>
                  <a:pt x="80518" y="2578"/>
                </a:lnTo>
                <a:close/>
              </a:path>
              <a:path w="80517" h="86855">
                <a:moveTo>
                  <a:pt x="495" y="67576"/>
                </a:moveTo>
                <a:lnTo>
                  <a:pt x="241" y="70180"/>
                </a:lnTo>
                <a:lnTo>
                  <a:pt x="2032" y="72923"/>
                </a:lnTo>
                <a:lnTo>
                  <a:pt x="35572" y="72923"/>
                </a:lnTo>
                <a:lnTo>
                  <a:pt x="37109" y="71564"/>
                </a:lnTo>
                <a:lnTo>
                  <a:pt x="37350" y="68948"/>
                </a:lnTo>
                <a:lnTo>
                  <a:pt x="35572" y="66078"/>
                </a:lnTo>
                <a:lnTo>
                  <a:pt x="23952" y="66078"/>
                </a:lnTo>
                <a:lnTo>
                  <a:pt x="23952" y="9664"/>
                </a:lnTo>
                <a:lnTo>
                  <a:pt x="22910" y="8547"/>
                </a:lnTo>
                <a:lnTo>
                  <a:pt x="19989" y="8280"/>
                </a:lnTo>
                <a:lnTo>
                  <a:pt x="18897" y="8280"/>
                </a:lnTo>
                <a:lnTo>
                  <a:pt x="16217" y="8877"/>
                </a:lnTo>
                <a:lnTo>
                  <a:pt x="1435" y="18351"/>
                </a:lnTo>
                <a:lnTo>
                  <a:pt x="393" y="19380"/>
                </a:lnTo>
                <a:lnTo>
                  <a:pt x="0" y="22072"/>
                </a:lnTo>
                <a:lnTo>
                  <a:pt x="355" y="24803"/>
                </a:lnTo>
                <a:lnTo>
                  <a:pt x="3022" y="24650"/>
                </a:lnTo>
                <a:lnTo>
                  <a:pt x="15430" y="17259"/>
                </a:lnTo>
                <a:lnTo>
                  <a:pt x="15430" y="66078"/>
                </a:lnTo>
                <a:lnTo>
                  <a:pt x="2032" y="66078"/>
                </a:lnTo>
                <a:lnTo>
                  <a:pt x="495" y="67576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4858894" y="2139304"/>
            <a:ext cx="37350" cy="64643"/>
          </a:xfrm>
          <a:custGeom>
            <a:avLst/>
            <a:gdLst/>
            <a:ahLst/>
            <a:cxnLst/>
            <a:rect l="l" t="t" r="r" b="b"/>
            <a:pathLst>
              <a:path w="37350" h="64643">
                <a:moveTo>
                  <a:pt x="19989" y="0"/>
                </a:moveTo>
                <a:lnTo>
                  <a:pt x="20777" y="0"/>
                </a:lnTo>
                <a:lnTo>
                  <a:pt x="21437" y="38"/>
                </a:lnTo>
                <a:lnTo>
                  <a:pt x="21971" y="101"/>
                </a:lnTo>
                <a:lnTo>
                  <a:pt x="22504" y="165"/>
                </a:lnTo>
                <a:lnTo>
                  <a:pt x="22910" y="266"/>
                </a:lnTo>
                <a:lnTo>
                  <a:pt x="23215" y="368"/>
                </a:lnTo>
                <a:lnTo>
                  <a:pt x="23507" y="495"/>
                </a:lnTo>
                <a:lnTo>
                  <a:pt x="23710" y="635"/>
                </a:lnTo>
                <a:lnTo>
                  <a:pt x="23812" y="812"/>
                </a:lnTo>
                <a:lnTo>
                  <a:pt x="23914" y="1003"/>
                </a:lnTo>
                <a:lnTo>
                  <a:pt x="23952" y="1193"/>
                </a:lnTo>
                <a:lnTo>
                  <a:pt x="23952" y="1384"/>
                </a:lnTo>
                <a:lnTo>
                  <a:pt x="23952" y="57797"/>
                </a:lnTo>
                <a:lnTo>
                  <a:pt x="35572" y="57797"/>
                </a:lnTo>
                <a:lnTo>
                  <a:pt x="35826" y="57797"/>
                </a:lnTo>
                <a:lnTo>
                  <a:pt x="36080" y="57873"/>
                </a:lnTo>
                <a:lnTo>
                  <a:pt x="36309" y="58013"/>
                </a:lnTo>
                <a:lnTo>
                  <a:pt x="36550" y="58166"/>
                </a:lnTo>
                <a:lnTo>
                  <a:pt x="36728" y="58381"/>
                </a:lnTo>
                <a:lnTo>
                  <a:pt x="36880" y="58661"/>
                </a:lnTo>
                <a:lnTo>
                  <a:pt x="37033" y="58953"/>
                </a:lnTo>
                <a:lnTo>
                  <a:pt x="37147" y="59296"/>
                </a:lnTo>
                <a:lnTo>
                  <a:pt x="37223" y="59728"/>
                </a:lnTo>
                <a:lnTo>
                  <a:pt x="37312" y="60159"/>
                </a:lnTo>
                <a:lnTo>
                  <a:pt x="37350" y="60667"/>
                </a:lnTo>
                <a:lnTo>
                  <a:pt x="37350" y="61264"/>
                </a:lnTo>
                <a:lnTo>
                  <a:pt x="37350" y="61899"/>
                </a:lnTo>
                <a:lnTo>
                  <a:pt x="37299" y="62433"/>
                </a:lnTo>
                <a:lnTo>
                  <a:pt x="37198" y="62852"/>
                </a:lnTo>
                <a:lnTo>
                  <a:pt x="37109" y="63284"/>
                </a:lnTo>
                <a:lnTo>
                  <a:pt x="36969" y="63639"/>
                </a:lnTo>
                <a:lnTo>
                  <a:pt x="36804" y="63893"/>
                </a:lnTo>
                <a:lnTo>
                  <a:pt x="36652" y="64160"/>
                </a:lnTo>
                <a:lnTo>
                  <a:pt x="36449" y="64350"/>
                </a:lnTo>
                <a:lnTo>
                  <a:pt x="36233" y="64465"/>
                </a:lnTo>
                <a:lnTo>
                  <a:pt x="36029" y="64579"/>
                </a:lnTo>
                <a:lnTo>
                  <a:pt x="35801" y="64643"/>
                </a:lnTo>
                <a:lnTo>
                  <a:pt x="35572" y="64643"/>
                </a:lnTo>
                <a:lnTo>
                  <a:pt x="2032" y="64643"/>
                </a:lnTo>
                <a:lnTo>
                  <a:pt x="1790" y="64643"/>
                </a:lnTo>
                <a:lnTo>
                  <a:pt x="1587" y="64579"/>
                </a:lnTo>
                <a:lnTo>
                  <a:pt x="1384" y="64465"/>
                </a:lnTo>
                <a:lnTo>
                  <a:pt x="1193" y="64350"/>
                </a:lnTo>
                <a:lnTo>
                  <a:pt x="1003" y="64160"/>
                </a:lnTo>
                <a:lnTo>
                  <a:pt x="812" y="63893"/>
                </a:lnTo>
                <a:lnTo>
                  <a:pt x="635" y="63639"/>
                </a:lnTo>
                <a:lnTo>
                  <a:pt x="495" y="63284"/>
                </a:lnTo>
                <a:lnTo>
                  <a:pt x="393" y="62852"/>
                </a:lnTo>
                <a:lnTo>
                  <a:pt x="292" y="62433"/>
                </a:lnTo>
                <a:lnTo>
                  <a:pt x="241" y="61899"/>
                </a:lnTo>
                <a:lnTo>
                  <a:pt x="241" y="61264"/>
                </a:lnTo>
                <a:lnTo>
                  <a:pt x="241" y="60667"/>
                </a:lnTo>
                <a:lnTo>
                  <a:pt x="292" y="60159"/>
                </a:lnTo>
                <a:lnTo>
                  <a:pt x="393" y="59728"/>
                </a:lnTo>
                <a:lnTo>
                  <a:pt x="495" y="59296"/>
                </a:lnTo>
                <a:lnTo>
                  <a:pt x="622" y="58953"/>
                </a:lnTo>
                <a:lnTo>
                  <a:pt x="762" y="58661"/>
                </a:lnTo>
                <a:lnTo>
                  <a:pt x="914" y="58381"/>
                </a:lnTo>
                <a:lnTo>
                  <a:pt x="1104" y="58166"/>
                </a:lnTo>
                <a:lnTo>
                  <a:pt x="1308" y="58013"/>
                </a:lnTo>
                <a:lnTo>
                  <a:pt x="1524" y="57873"/>
                </a:lnTo>
                <a:lnTo>
                  <a:pt x="1765" y="57797"/>
                </a:lnTo>
                <a:lnTo>
                  <a:pt x="2032" y="57797"/>
                </a:lnTo>
                <a:lnTo>
                  <a:pt x="15430" y="57797"/>
                </a:lnTo>
                <a:lnTo>
                  <a:pt x="15430" y="8978"/>
                </a:lnTo>
                <a:lnTo>
                  <a:pt x="3022" y="16370"/>
                </a:lnTo>
                <a:lnTo>
                  <a:pt x="2387" y="16700"/>
                </a:lnTo>
                <a:lnTo>
                  <a:pt x="1892" y="16903"/>
                </a:lnTo>
                <a:lnTo>
                  <a:pt x="1511" y="16967"/>
                </a:lnTo>
                <a:lnTo>
                  <a:pt x="1130" y="17030"/>
                </a:lnTo>
                <a:lnTo>
                  <a:pt x="825" y="16954"/>
                </a:lnTo>
                <a:lnTo>
                  <a:pt x="596" y="16738"/>
                </a:lnTo>
                <a:lnTo>
                  <a:pt x="355" y="16535"/>
                </a:lnTo>
                <a:lnTo>
                  <a:pt x="203" y="16167"/>
                </a:lnTo>
                <a:lnTo>
                  <a:pt x="127" y="15671"/>
                </a:lnTo>
                <a:lnTo>
                  <a:pt x="38" y="15176"/>
                </a:lnTo>
                <a:lnTo>
                  <a:pt x="0" y="14554"/>
                </a:lnTo>
                <a:lnTo>
                  <a:pt x="0" y="13792"/>
                </a:lnTo>
                <a:lnTo>
                  <a:pt x="0" y="13233"/>
                </a:lnTo>
                <a:lnTo>
                  <a:pt x="25" y="12750"/>
                </a:lnTo>
                <a:lnTo>
                  <a:pt x="76" y="12357"/>
                </a:lnTo>
                <a:lnTo>
                  <a:pt x="127" y="11950"/>
                </a:lnTo>
                <a:lnTo>
                  <a:pt x="190" y="11633"/>
                </a:lnTo>
                <a:lnTo>
                  <a:pt x="292" y="11366"/>
                </a:lnTo>
                <a:lnTo>
                  <a:pt x="393" y="11099"/>
                </a:lnTo>
                <a:lnTo>
                  <a:pt x="711" y="10668"/>
                </a:lnTo>
                <a:lnTo>
                  <a:pt x="1143" y="10274"/>
                </a:lnTo>
                <a:lnTo>
                  <a:pt x="16217" y="596"/>
                </a:lnTo>
                <a:lnTo>
                  <a:pt x="16357" y="495"/>
                </a:lnTo>
                <a:lnTo>
                  <a:pt x="16522" y="419"/>
                </a:lnTo>
                <a:lnTo>
                  <a:pt x="16713" y="342"/>
                </a:lnTo>
                <a:lnTo>
                  <a:pt x="16916" y="279"/>
                </a:lnTo>
                <a:lnTo>
                  <a:pt x="17157" y="215"/>
                </a:lnTo>
                <a:lnTo>
                  <a:pt x="17462" y="152"/>
                </a:lnTo>
                <a:lnTo>
                  <a:pt x="17754" y="88"/>
                </a:lnTo>
                <a:lnTo>
                  <a:pt x="18110" y="38"/>
                </a:lnTo>
                <a:lnTo>
                  <a:pt x="18503" y="25"/>
                </a:lnTo>
                <a:lnTo>
                  <a:pt x="18897" y="12"/>
                </a:lnTo>
                <a:lnTo>
                  <a:pt x="19392" y="0"/>
                </a:lnTo>
                <a:lnTo>
                  <a:pt x="19989" y="0"/>
                </a:lnTo>
                <a:close/>
              </a:path>
            </a:pathLst>
          </a:custGeom>
          <a:ln w="12699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4901147" y="2131024"/>
            <a:ext cx="38468" cy="86855"/>
          </a:xfrm>
          <a:custGeom>
            <a:avLst/>
            <a:gdLst/>
            <a:ahLst/>
            <a:cxnLst/>
            <a:rect l="l" t="t" r="r" b="b"/>
            <a:pathLst>
              <a:path w="38468" h="86855">
                <a:moveTo>
                  <a:pt x="34594" y="0"/>
                </a:moveTo>
                <a:lnTo>
                  <a:pt x="35420" y="0"/>
                </a:lnTo>
                <a:lnTo>
                  <a:pt x="36093" y="63"/>
                </a:lnTo>
                <a:lnTo>
                  <a:pt x="38468" y="1765"/>
                </a:lnTo>
                <a:lnTo>
                  <a:pt x="38417" y="2146"/>
                </a:lnTo>
                <a:lnTo>
                  <a:pt x="38265" y="2578"/>
                </a:lnTo>
                <a:lnTo>
                  <a:pt x="8242" y="84874"/>
                </a:lnTo>
                <a:lnTo>
                  <a:pt x="8115" y="85305"/>
                </a:lnTo>
                <a:lnTo>
                  <a:pt x="7937" y="85648"/>
                </a:lnTo>
                <a:lnTo>
                  <a:pt x="7721" y="85890"/>
                </a:lnTo>
                <a:lnTo>
                  <a:pt x="7518" y="86144"/>
                </a:lnTo>
                <a:lnTo>
                  <a:pt x="7239" y="86334"/>
                </a:lnTo>
                <a:lnTo>
                  <a:pt x="6908" y="86461"/>
                </a:lnTo>
                <a:lnTo>
                  <a:pt x="6578" y="86601"/>
                </a:lnTo>
                <a:lnTo>
                  <a:pt x="6172" y="86702"/>
                </a:lnTo>
                <a:lnTo>
                  <a:pt x="5689" y="86766"/>
                </a:lnTo>
                <a:lnTo>
                  <a:pt x="5207" y="86829"/>
                </a:lnTo>
                <a:lnTo>
                  <a:pt x="4622" y="86855"/>
                </a:lnTo>
                <a:lnTo>
                  <a:pt x="3937" y="86855"/>
                </a:lnTo>
                <a:lnTo>
                  <a:pt x="3098" y="86855"/>
                </a:lnTo>
                <a:lnTo>
                  <a:pt x="2413" y="86804"/>
                </a:lnTo>
                <a:lnTo>
                  <a:pt x="1866" y="86690"/>
                </a:lnTo>
                <a:lnTo>
                  <a:pt x="1320" y="86575"/>
                </a:lnTo>
                <a:lnTo>
                  <a:pt x="901" y="86410"/>
                </a:lnTo>
                <a:lnTo>
                  <a:pt x="609" y="86194"/>
                </a:lnTo>
                <a:lnTo>
                  <a:pt x="304" y="85979"/>
                </a:lnTo>
                <a:lnTo>
                  <a:pt x="127" y="85712"/>
                </a:lnTo>
                <a:lnTo>
                  <a:pt x="63" y="85394"/>
                </a:lnTo>
                <a:lnTo>
                  <a:pt x="0" y="85090"/>
                </a:lnTo>
                <a:lnTo>
                  <a:pt x="63" y="84721"/>
                </a:lnTo>
                <a:lnTo>
                  <a:pt x="254" y="84277"/>
                </a:lnTo>
                <a:lnTo>
                  <a:pt x="30276" y="1981"/>
                </a:lnTo>
                <a:lnTo>
                  <a:pt x="30403" y="1549"/>
                </a:lnTo>
                <a:lnTo>
                  <a:pt x="30581" y="1206"/>
                </a:lnTo>
                <a:lnTo>
                  <a:pt x="30797" y="965"/>
                </a:lnTo>
                <a:lnTo>
                  <a:pt x="31000" y="711"/>
                </a:lnTo>
                <a:lnTo>
                  <a:pt x="31280" y="520"/>
                </a:lnTo>
                <a:lnTo>
                  <a:pt x="31584" y="368"/>
                </a:lnTo>
                <a:lnTo>
                  <a:pt x="31902" y="215"/>
                </a:lnTo>
                <a:lnTo>
                  <a:pt x="32308" y="114"/>
                </a:lnTo>
                <a:lnTo>
                  <a:pt x="32804" y="76"/>
                </a:lnTo>
                <a:lnTo>
                  <a:pt x="33299" y="25"/>
                </a:lnTo>
                <a:lnTo>
                  <a:pt x="33896" y="0"/>
                </a:lnTo>
                <a:lnTo>
                  <a:pt x="34594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5059013" y="1891044"/>
            <a:ext cx="542659" cy="54265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58901" y="4996839"/>
            <a:ext cx="1006578" cy="100657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643665" y="3099969"/>
            <a:ext cx="51714" cy="73596"/>
          </a:xfrm>
          <a:custGeom>
            <a:avLst/>
            <a:gdLst/>
            <a:ahLst/>
            <a:cxnLst/>
            <a:rect l="l" t="t" r="r" b="b"/>
            <a:pathLst>
              <a:path w="51714" h="73596">
                <a:moveTo>
                  <a:pt x="40944" y="2730"/>
                </a:moveTo>
                <a:lnTo>
                  <a:pt x="37579" y="1638"/>
                </a:lnTo>
                <a:lnTo>
                  <a:pt x="34201" y="546"/>
                </a:lnTo>
                <a:lnTo>
                  <a:pt x="30111" y="0"/>
                </a:lnTo>
                <a:lnTo>
                  <a:pt x="22720" y="0"/>
                </a:lnTo>
                <a:lnTo>
                  <a:pt x="20167" y="241"/>
                </a:lnTo>
                <a:lnTo>
                  <a:pt x="17640" y="711"/>
                </a:lnTo>
                <a:lnTo>
                  <a:pt x="12776" y="1777"/>
                </a:lnTo>
                <a:lnTo>
                  <a:pt x="8509" y="3213"/>
                </a:lnTo>
                <a:lnTo>
                  <a:pt x="4978" y="4876"/>
                </a:lnTo>
                <a:lnTo>
                  <a:pt x="2197" y="6502"/>
                </a:lnTo>
                <a:lnTo>
                  <a:pt x="254" y="9194"/>
                </a:lnTo>
                <a:lnTo>
                  <a:pt x="0" y="12128"/>
                </a:lnTo>
                <a:lnTo>
                  <a:pt x="406" y="15303"/>
                </a:lnTo>
                <a:lnTo>
                  <a:pt x="3048" y="16890"/>
                </a:lnTo>
                <a:lnTo>
                  <a:pt x="6388" y="15100"/>
                </a:lnTo>
                <a:lnTo>
                  <a:pt x="9702" y="13436"/>
                </a:lnTo>
                <a:lnTo>
                  <a:pt x="13627" y="11772"/>
                </a:lnTo>
                <a:lnTo>
                  <a:pt x="18440" y="10337"/>
                </a:lnTo>
                <a:lnTo>
                  <a:pt x="21158" y="9969"/>
                </a:lnTo>
                <a:lnTo>
                  <a:pt x="27012" y="9969"/>
                </a:lnTo>
                <a:lnTo>
                  <a:pt x="31330" y="10972"/>
                </a:lnTo>
                <a:lnTo>
                  <a:pt x="34836" y="12636"/>
                </a:lnTo>
                <a:lnTo>
                  <a:pt x="37261" y="15265"/>
                </a:lnTo>
                <a:lnTo>
                  <a:pt x="38696" y="18910"/>
                </a:lnTo>
                <a:lnTo>
                  <a:pt x="39509" y="23164"/>
                </a:lnTo>
                <a:lnTo>
                  <a:pt x="39509" y="30962"/>
                </a:lnTo>
                <a:lnTo>
                  <a:pt x="25069" y="30962"/>
                </a:lnTo>
                <a:lnTo>
                  <a:pt x="20383" y="31419"/>
                </a:lnTo>
                <a:lnTo>
                  <a:pt x="16217" y="32334"/>
                </a:lnTo>
                <a:lnTo>
                  <a:pt x="12052" y="33248"/>
                </a:lnTo>
                <a:lnTo>
                  <a:pt x="9690" y="48780"/>
                </a:lnTo>
                <a:lnTo>
                  <a:pt x="11226" y="45656"/>
                </a:lnTo>
                <a:lnTo>
                  <a:pt x="14058" y="43205"/>
                </a:lnTo>
                <a:lnTo>
                  <a:pt x="17754" y="41236"/>
                </a:lnTo>
                <a:lnTo>
                  <a:pt x="22720" y="40093"/>
                </a:lnTo>
                <a:lnTo>
                  <a:pt x="25641" y="39814"/>
                </a:lnTo>
                <a:lnTo>
                  <a:pt x="39509" y="39814"/>
                </a:lnTo>
                <a:lnTo>
                  <a:pt x="39509" y="54025"/>
                </a:lnTo>
                <a:lnTo>
                  <a:pt x="36487" y="57403"/>
                </a:lnTo>
                <a:lnTo>
                  <a:pt x="33591" y="59905"/>
                </a:lnTo>
                <a:lnTo>
                  <a:pt x="30848" y="61544"/>
                </a:lnTo>
                <a:lnTo>
                  <a:pt x="28092" y="63182"/>
                </a:lnTo>
                <a:lnTo>
                  <a:pt x="25095" y="63995"/>
                </a:lnTo>
                <a:lnTo>
                  <a:pt x="17907" y="63995"/>
                </a:lnTo>
                <a:lnTo>
                  <a:pt x="14820" y="62966"/>
                </a:lnTo>
                <a:lnTo>
                  <a:pt x="10401" y="58851"/>
                </a:lnTo>
                <a:lnTo>
                  <a:pt x="9296" y="56083"/>
                </a:lnTo>
                <a:lnTo>
                  <a:pt x="10375" y="72224"/>
                </a:lnTo>
                <a:lnTo>
                  <a:pt x="13233" y="73139"/>
                </a:lnTo>
                <a:lnTo>
                  <a:pt x="16421" y="73596"/>
                </a:lnTo>
                <a:lnTo>
                  <a:pt x="23964" y="73596"/>
                </a:lnTo>
                <a:lnTo>
                  <a:pt x="27762" y="72732"/>
                </a:lnTo>
                <a:lnTo>
                  <a:pt x="31369" y="70992"/>
                </a:lnTo>
                <a:lnTo>
                  <a:pt x="34963" y="69253"/>
                </a:lnTo>
                <a:lnTo>
                  <a:pt x="38227" y="66827"/>
                </a:lnTo>
                <a:lnTo>
                  <a:pt x="41148" y="63703"/>
                </a:lnTo>
                <a:lnTo>
                  <a:pt x="41148" y="70396"/>
                </a:lnTo>
                <a:lnTo>
                  <a:pt x="42570" y="72262"/>
                </a:lnTo>
                <a:lnTo>
                  <a:pt x="45148" y="72631"/>
                </a:lnTo>
                <a:lnTo>
                  <a:pt x="48793" y="72555"/>
                </a:lnTo>
                <a:lnTo>
                  <a:pt x="51714" y="70396"/>
                </a:lnTo>
                <a:lnTo>
                  <a:pt x="51714" y="21056"/>
                </a:lnTo>
                <a:lnTo>
                  <a:pt x="51244" y="17411"/>
                </a:lnTo>
                <a:lnTo>
                  <a:pt x="50304" y="14287"/>
                </a:lnTo>
                <a:lnTo>
                  <a:pt x="49364" y="11163"/>
                </a:lnTo>
                <a:lnTo>
                  <a:pt x="47840" y="8547"/>
                </a:lnTo>
                <a:lnTo>
                  <a:pt x="43675" y="4330"/>
                </a:lnTo>
                <a:lnTo>
                  <a:pt x="40944" y="2730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777015" y="3099969"/>
            <a:ext cx="51714" cy="73596"/>
          </a:xfrm>
          <a:custGeom>
            <a:avLst/>
            <a:gdLst/>
            <a:ahLst/>
            <a:cxnLst/>
            <a:rect l="l" t="t" r="r" b="b"/>
            <a:pathLst>
              <a:path w="51714" h="73596">
                <a:moveTo>
                  <a:pt x="406" y="15303"/>
                </a:moveTo>
                <a:lnTo>
                  <a:pt x="3048" y="16890"/>
                </a:lnTo>
                <a:lnTo>
                  <a:pt x="6388" y="15100"/>
                </a:lnTo>
                <a:lnTo>
                  <a:pt x="9702" y="13436"/>
                </a:lnTo>
                <a:lnTo>
                  <a:pt x="13627" y="11772"/>
                </a:lnTo>
                <a:lnTo>
                  <a:pt x="18440" y="10337"/>
                </a:lnTo>
                <a:lnTo>
                  <a:pt x="21158" y="9969"/>
                </a:lnTo>
                <a:lnTo>
                  <a:pt x="27012" y="9969"/>
                </a:lnTo>
                <a:lnTo>
                  <a:pt x="31330" y="10972"/>
                </a:lnTo>
                <a:lnTo>
                  <a:pt x="34836" y="12636"/>
                </a:lnTo>
                <a:lnTo>
                  <a:pt x="37261" y="15265"/>
                </a:lnTo>
                <a:lnTo>
                  <a:pt x="38696" y="18910"/>
                </a:lnTo>
                <a:lnTo>
                  <a:pt x="39509" y="23164"/>
                </a:lnTo>
                <a:lnTo>
                  <a:pt x="39509" y="30962"/>
                </a:lnTo>
                <a:lnTo>
                  <a:pt x="25069" y="30962"/>
                </a:lnTo>
                <a:lnTo>
                  <a:pt x="20383" y="31419"/>
                </a:lnTo>
                <a:lnTo>
                  <a:pt x="16217" y="32334"/>
                </a:lnTo>
                <a:lnTo>
                  <a:pt x="12052" y="33248"/>
                </a:lnTo>
                <a:lnTo>
                  <a:pt x="9690" y="48780"/>
                </a:lnTo>
                <a:lnTo>
                  <a:pt x="11226" y="45656"/>
                </a:lnTo>
                <a:lnTo>
                  <a:pt x="14058" y="43205"/>
                </a:lnTo>
                <a:lnTo>
                  <a:pt x="17754" y="41236"/>
                </a:lnTo>
                <a:lnTo>
                  <a:pt x="22720" y="40093"/>
                </a:lnTo>
                <a:lnTo>
                  <a:pt x="25641" y="39814"/>
                </a:lnTo>
                <a:lnTo>
                  <a:pt x="39509" y="39814"/>
                </a:lnTo>
                <a:lnTo>
                  <a:pt x="39509" y="54025"/>
                </a:lnTo>
                <a:lnTo>
                  <a:pt x="36487" y="57403"/>
                </a:lnTo>
                <a:lnTo>
                  <a:pt x="33591" y="59905"/>
                </a:lnTo>
                <a:lnTo>
                  <a:pt x="30848" y="61544"/>
                </a:lnTo>
                <a:lnTo>
                  <a:pt x="28092" y="63182"/>
                </a:lnTo>
                <a:lnTo>
                  <a:pt x="25095" y="63995"/>
                </a:lnTo>
                <a:lnTo>
                  <a:pt x="17907" y="63995"/>
                </a:lnTo>
                <a:lnTo>
                  <a:pt x="14820" y="62966"/>
                </a:lnTo>
                <a:lnTo>
                  <a:pt x="10401" y="58851"/>
                </a:lnTo>
                <a:lnTo>
                  <a:pt x="9296" y="56083"/>
                </a:lnTo>
                <a:lnTo>
                  <a:pt x="10375" y="72224"/>
                </a:lnTo>
                <a:lnTo>
                  <a:pt x="13233" y="73139"/>
                </a:lnTo>
                <a:lnTo>
                  <a:pt x="16421" y="73596"/>
                </a:lnTo>
                <a:lnTo>
                  <a:pt x="23964" y="73596"/>
                </a:lnTo>
                <a:lnTo>
                  <a:pt x="27762" y="72732"/>
                </a:lnTo>
                <a:lnTo>
                  <a:pt x="31369" y="70992"/>
                </a:lnTo>
                <a:lnTo>
                  <a:pt x="34963" y="69253"/>
                </a:lnTo>
                <a:lnTo>
                  <a:pt x="38227" y="66827"/>
                </a:lnTo>
                <a:lnTo>
                  <a:pt x="41148" y="63703"/>
                </a:lnTo>
                <a:lnTo>
                  <a:pt x="41148" y="70396"/>
                </a:lnTo>
                <a:lnTo>
                  <a:pt x="42570" y="72262"/>
                </a:lnTo>
                <a:lnTo>
                  <a:pt x="45148" y="72631"/>
                </a:lnTo>
                <a:lnTo>
                  <a:pt x="48793" y="72555"/>
                </a:lnTo>
                <a:lnTo>
                  <a:pt x="51714" y="70396"/>
                </a:lnTo>
                <a:lnTo>
                  <a:pt x="51714" y="21056"/>
                </a:lnTo>
                <a:lnTo>
                  <a:pt x="51244" y="17411"/>
                </a:lnTo>
                <a:lnTo>
                  <a:pt x="50304" y="14287"/>
                </a:lnTo>
                <a:lnTo>
                  <a:pt x="49364" y="11163"/>
                </a:lnTo>
                <a:lnTo>
                  <a:pt x="47840" y="8547"/>
                </a:lnTo>
                <a:lnTo>
                  <a:pt x="43675" y="4330"/>
                </a:lnTo>
                <a:lnTo>
                  <a:pt x="40944" y="2730"/>
                </a:lnTo>
                <a:lnTo>
                  <a:pt x="37579" y="1638"/>
                </a:lnTo>
                <a:lnTo>
                  <a:pt x="34201" y="546"/>
                </a:lnTo>
                <a:lnTo>
                  <a:pt x="30111" y="0"/>
                </a:lnTo>
                <a:lnTo>
                  <a:pt x="22720" y="0"/>
                </a:lnTo>
                <a:lnTo>
                  <a:pt x="20167" y="241"/>
                </a:lnTo>
                <a:lnTo>
                  <a:pt x="17640" y="711"/>
                </a:lnTo>
                <a:lnTo>
                  <a:pt x="15100" y="1181"/>
                </a:lnTo>
                <a:lnTo>
                  <a:pt x="12776" y="1777"/>
                </a:lnTo>
                <a:lnTo>
                  <a:pt x="8509" y="3213"/>
                </a:lnTo>
                <a:lnTo>
                  <a:pt x="4978" y="4876"/>
                </a:lnTo>
                <a:lnTo>
                  <a:pt x="2197" y="6502"/>
                </a:lnTo>
                <a:lnTo>
                  <a:pt x="254" y="9194"/>
                </a:lnTo>
                <a:lnTo>
                  <a:pt x="0" y="12128"/>
                </a:lnTo>
                <a:lnTo>
                  <a:pt x="406" y="15303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773738" y="3133218"/>
            <a:ext cx="15328" cy="38976"/>
          </a:xfrm>
          <a:custGeom>
            <a:avLst/>
            <a:gdLst/>
            <a:ahLst/>
            <a:cxnLst/>
            <a:rect l="l" t="t" r="r" b="b"/>
            <a:pathLst>
              <a:path w="15328" h="38976">
                <a:moveTo>
                  <a:pt x="0" y="16192"/>
                </a:moveTo>
                <a:lnTo>
                  <a:pt x="0" y="23190"/>
                </a:lnTo>
                <a:lnTo>
                  <a:pt x="558" y="26060"/>
                </a:lnTo>
                <a:lnTo>
                  <a:pt x="1676" y="28587"/>
                </a:lnTo>
                <a:lnTo>
                  <a:pt x="2793" y="31127"/>
                </a:lnTo>
                <a:lnTo>
                  <a:pt x="6362" y="34988"/>
                </a:lnTo>
                <a:lnTo>
                  <a:pt x="10807" y="38049"/>
                </a:lnTo>
                <a:lnTo>
                  <a:pt x="13652" y="38976"/>
                </a:lnTo>
                <a:lnTo>
                  <a:pt x="12572" y="22834"/>
                </a:lnTo>
                <a:lnTo>
                  <a:pt x="12572" y="19367"/>
                </a:lnTo>
                <a:lnTo>
                  <a:pt x="12966" y="15532"/>
                </a:lnTo>
                <a:lnTo>
                  <a:pt x="15328" y="0"/>
                </a:lnTo>
                <a:lnTo>
                  <a:pt x="11810" y="1384"/>
                </a:lnTo>
                <a:lnTo>
                  <a:pt x="8928" y="3213"/>
                </a:lnTo>
                <a:lnTo>
                  <a:pt x="6057" y="5054"/>
                </a:lnTo>
                <a:lnTo>
                  <a:pt x="3848" y="7353"/>
                </a:lnTo>
                <a:lnTo>
                  <a:pt x="2311" y="10134"/>
                </a:lnTo>
                <a:lnTo>
                  <a:pt x="774" y="12915"/>
                </a:lnTo>
                <a:lnTo>
                  <a:pt x="0" y="16192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640388" y="3133218"/>
            <a:ext cx="15328" cy="38976"/>
          </a:xfrm>
          <a:custGeom>
            <a:avLst/>
            <a:gdLst/>
            <a:ahLst/>
            <a:cxnLst/>
            <a:rect l="l" t="t" r="r" b="b"/>
            <a:pathLst>
              <a:path w="15328" h="38976">
                <a:moveTo>
                  <a:pt x="0" y="16192"/>
                </a:moveTo>
                <a:lnTo>
                  <a:pt x="0" y="23190"/>
                </a:lnTo>
                <a:lnTo>
                  <a:pt x="558" y="26060"/>
                </a:lnTo>
                <a:lnTo>
                  <a:pt x="1676" y="28587"/>
                </a:lnTo>
                <a:lnTo>
                  <a:pt x="2793" y="31127"/>
                </a:lnTo>
                <a:lnTo>
                  <a:pt x="6362" y="34988"/>
                </a:lnTo>
                <a:lnTo>
                  <a:pt x="10807" y="38049"/>
                </a:lnTo>
                <a:lnTo>
                  <a:pt x="13652" y="38976"/>
                </a:lnTo>
                <a:lnTo>
                  <a:pt x="12572" y="22834"/>
                </a:lnTo>
                <a:lnTo>
                  <a:pt x="12572" y="19367"/>
                </a:lnTo>
                <a:lnTo>
                  <a:pt x="12966" y="15532"/>
                </a:lnTo>
                <a:lnTo>
                  <a:pt x="15328" y="0"/>
                </a:lnTo>
                <a:lnTo>
                  <a:pt x="11810" y="1384"/>
                </a:lnTo>
                <a:lnTo>
                  <a:pt x="8928" y="3213"/>
                </a:lnTo>
                <a:lnTo>
                  <a:pt x="6057" y="5054"/>
                </a:lnTo>
                <a:lnTo>
                  <a:pt x="3848" y="7353"/>
                </a:lnTo>
                <a:lnTo>
                  <a:pt x="2311" y="10134"/>
                </a:lnTo>
                <a:lnTo>
                  <a:pt x="774" y="12915"/>
                </a:lnTo>
                <a:lnTo>
                  <a:pt x="0" y="16192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961139" y="3102535"/>
            <a:ext cx="58762" cy="71031"/>
          </a:xfrm>
          <a:custGeom>
            <a:avLst/>
            <a:gdLst/>
            <a:ahLst/>
            <a:cxnLst/>
            <a:rect l="l" t="t" r="r" b="b"/>
            <a:pathLst>
              <a:path w="58762" h="71031">
                <a:moveTo>
                  <a:pt x="14858" y="1714"/>
                </a:moveTo>
                <a:lnTo>
                  <a:pt x="11468" y="4178"/>
                </a:lnTo>
                <a:lnTo>
                  <a:pt x="8674" y="7365"/>
                </a:lnTo>
                <a:lnTo>
                  <a:pt x="5867" y="10566"/>
                </a:lnTo>
                <a:lnTo>
                  <a:pt x="3721" y="14465"/>
                </a:lnTo>
                <a:lnTo>
                  <a:pt x="2235" y="19049"/>
                </a:lnTo>
                <a:lnTo>
                  <a:pt x="736" y="23647"/>
                </a:lnTo>
                <a:lnTo>
                  <a:pt x="0" y="28816"/>
                </a:lnTo>
                <a:lnTo>
                  <a:pt x="0" y="40627"/>
                </a:lnTo>
                <a:lnTo>
                  <a:pt x="723" y="45935"/>
                </a:lnTo>
                <a:lnTo>
                  <a:pt x="2158" y="50495"/>
                </a:lnTo>
                <a:lnTo>
                  <a:pt x="3594" y="55054"/>
                </a:lnTo>
                <a:lnTo>
                  <a:pt x="5727" y="58851"/>
                </a:lnTo>
                <a:lnTo>
                  <a:pt x="8559" y="61874"/>
                </a:lnTo>
                <a:lnTo>
                  <a:pt x="11379" y="64909"/>
                </a:lnTo>
                <a:lnTo>
                  <a:pt x="14871" y="67182"/>
                </a:lnTo>
                <a:lnTo>
                  <a:pt x="19011" y="68732"/>
                </a:lnTo>
                <a:lnTo>
                  <a:pt x="23152" y="70269"/>
                </a:lnTo>
                <a:lnTo>
                  <a:pt x="27978" y="71031"/>
                </a:lnTo>
                <a:lnTo>
                  <a:pt x="36664" y="71031"/>
                </a:lnTo>
                <a:lnTo>
                  <a:pt x="39649" y="70802"/>
                </a:lnTo>
                <a:lnTo>
                  <a:pt x="42456" y="70319"/>
                </a:lnTo>
                <a:lnTo>
                  <a:pt x="45250" y="69849"/>
                </a:lnTo>
                <a:lnTo>
                  <a:pt x="47726" y="69316"/>
                </a:lnTo>
                <a:lnTo>
                  <a:pt x="51993" y="68135"/>
                </a:lnTo>
                <a:lnTo>
                  <a:pt x="55067" y="66903"/>
                </a:lnTo>
                <a:lnTo>
                  <a:pt x="58153" y="64706"/>
                </a:lnTo>
                <a:lnTo>
                  <a:pt x="58762" y="61963"/>
                </a:lnTo>
                <a:lnTo>
                  <a:pt x="58750" y="59118"/>
                </a:lnTo>
                <a:lnTo>
                  <a:pt x="56172" y="56006"/>
                </a:lnTo>
                <a:lnTo>
                  <a:pt x="52933" y="57302"/>
                </a:lnTo>
                <a:lnTo>
                  <a:pt x="49631" y="58534"/>
                </a:lnTo>
                <a:lnTo>
                  <a:pt x="45656" y="59753"/>
                </a:lnTo>
                <a:lnTo>
                  <a:pt x="40665" y="60794"/>
                </a:lnTo>
                <a:lnTo>
                  <a:pt x="37820" y="61061"/>
                </a:lnTo>
                <a:lnTo>
                  <a:pt x="30594" y="61061"/>
                </a:lnTo>
                <a:lnTo>
                  <a:pt x="27177" y="60490"/>
                </a:lnTo>
                <a:lnTo>
                  <a:pt x="24383" y="59347"/>
                </a:lnTo>
                <a:lnTo>
                  <a:pt x="21602" y="58204"/>
                </a:lnTo>
                <a:lnTo>
                  <a:pt x="19329" y="56565"/>
                </a:lnTo>
                <a:lnTo>
                  <a:pt x="15836" y="52311"/>
                </a:lnTo>
                <a:lnTo>
                  <a:pt x="14592" y="49745"/>
                </a:lnTo>
                <a:lnTo>
                  <a:pt x="13842" y="46774"/>
                </a:lnTo>
                <a:lnTo>
                  <a:pt x="13093" y="43802"/>
                </a:lnTo>
                <a:lnTo>
                  <a:pt x="12725" y="40449"/>
                </a:lnTo>
                <a:lnTo>
                  <a:pt x="12826" y="24993"/>
                </a:lnTo>
                <a:lnTo>
                  <a:pt x="13296" y="22377"/>
                </a:lnTo>
                <a:lnTo>
                  <a:pt x="14998" y="17373"/>
                </a:lnTo>
                <a:lnTo>
                  <a:pt x="18821" y="0"/>
                </a:lnTo>
                <a:lnTo>
                  <a:pt x="14858" y="1714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973865" y="3099969"/>
            <a:ext cx="48882" cy="39293"/>
          </a:xfrm>
          <a:custGeom>
            <a:avLst/>
            <a:gdLst/>
            <a:ahLst/>
            <a:cxnLst/>
            <a:rect l="l" t="t" r="r" b="b"/>
            <a:pathLst>
              <a:path w="48882" h="39293">
                <a:moveTo>
                  <a:pt x="48882" y="35864"/>
                </a:moveTo>
                <a:lnTo>
                  <a:pt x="48882" y="27343"/>
                </a:lnTo>
                <a:lnTo>
                  <a:pt x="48336" y="23228"/>
                </a:lnTo>
                <a:lnTo>
                  <a:pt x="47218" y="19392"/>
                </a:lnTo>
                <a:lnTo>
                  <a:pt x="46101" y="15544"/>
                </a:lnTo>
                <a:lnTo>
                  <a:pt x="44348" y="12191"/>
                </a:lnTo>
                <a:lnTo>
                  <a:pt x="41973" y="9347"/>
                </a:lnTo>
                <a:lnTo>
                  <a:pt x="39585" y="6489"/>
                </a:lnTo>
                <a:lnTo>
                  <a:pt x="36550" y="4216"/>
                </a:lnTo>
                <a:lnTo>
                  <a:pt x="32854" y="2527"/>
                </a:lnTo>
                <a:lnTo>
                  <a:pt x="29159" y="850"/>
                </a:lnTo>
                <a:lnTo>
                  <a:pt x="24676" y="0"/>
                </a:lnTo>
                <a:lnTo>
                  <a:pt x="14503" y="0"/>
                </a:lnTo>
                <a:lnTo>
                  <a:pt x="10071" y="863"/>
                </a:lnTo>
                <a:lnTo>
                  <a:pt x="6096" y="2565"/>
                </a:lnTo>
                <a:lnTo>
                  <a:pt x="2273" y="19938"/>
                </a:lnTo>
                <a:lnTo>
                  <a:pt x="5016" y="15849"/>
                </a:lnTo>
                <a:lnTo>
                  <a:pt x="8483" y="12458"/>
                </a:lnTo>
                <a:lnTo>
                  <a:pt x="13081" y="10172"/>
                </a:lnTo>
                <a:lnTo>
                  <a:pt x="15748" y="9601"/>
                </a:lnTo>
                <a:lnTo>
                  <a:pt x="24726" y="9601"/>
                </a:lnTo>
                <a:lnTo>
                  <a:pt x="29210" y="11442"/>
                </a:lnTo>
                <a:lnTo>
                  <a:pt x="32232" y="15112"/>
                </a:lnTo>
                <a:lnTo>
                  <a:pt x="35255" y="18783"/>
                </a:lnTo>
                <a:lnTo>
                  <a:pt x="36690" y="23837"/>
                </a:lnTo>
                <a:lnTo>
                  <a:pt x="36537" y="30289"/>
                </a:lnTo>
                <a:lnTo>
                  <a:pt x="0" y="30289"/>
                </a:lnTo>
                <a:lnTo>
                  <a:pt x="0" y="39293"/>
                </a:lnTo>
                <a:lnTo>
                  <a:pt x="44094" y="39293"/>
                </a:lnTo>
                <a:lnTo>
                  <a:pt x="46456" y="38887"/>
                </a:lnTo>
                <a:lnTo>
                  <a:pt x="48882" y="35864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896014" y="3149410"/>
            <a:ext cx="13208" cy="24155"/>
          </a:xfrm>
          <a:custGeom>
            <a:avLst/>
            <a:gdLst/>
            <a:ahLst/>
            <a:cxnLst/>
            <a:rect l="l" t="t" r="r" b="b"/>
            <a:pathLst>
              <a:path w="13208" h="24155">
                <a:moveTo>
                  <a:pt x="3479" y="7874"/>
                </a:moveTo>
                <a:lnTo>
                  <a:pt x="901" y="2857"/>
                </a:lnTo>
                <a:lnTo>
                  <a:pt x="0" y="0"/>
                </a:lnTo>
                <a:lnTo>
                  <a:pt x="634" y="21297"/>
                </a:lnTo>
                <a:lnTo>
                  <a:pt x="4102" y="23202"/>
                </a:lnTo>
                <a:lnTo>
                  <a:pt x="8293" y="24155"/>
                </a:lnTo>
                <a:lnTo>
                  <a:pt x="13207" y="24155"/>
                </a:lnTo>
                <a:lnTo>
                  <a:pt x="12141" y="13665"/>
                </a:lnTo>
                <a:lnTo>
                  <a:pt x="9461" y="12903"/>
                </a:lnTo>
                <a:lnTo>
                  <a:pt x="7327" y="11391"/>
                </a:lnTo>
                <a:lnTo>
                  <a:pt x="3479" y="7874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881980" y="3068791"/>
            <a:ext cx="61620" cy="104775"/>
          </a:xfrm>
          <a:custGeom>
            <a:avLst/>
            <a:gdLst/>
            <a:ahLst/>
            <a:cxnLst/>
            <a:rect l="l" t="t" r="r" b="b"/>
            <a:pathLst>
              <a:path w="61620" h="104775">
                <a:moveTo>
                  <a:pt x="13512" y="77393"/>
                </a:moveTo>
                <a:lnTo>
                  <a:pt x="12992" y="74167"/>
                </a:lnTo>
                <a:lnTo>
                  <a:pt x="12725" y="70865"/>
                </a:lnTo>
                <a:lnTo>
                  <a:pt x="12725" y="64325"/>
                </a:lnTo>
                <a:lnTo>
                  <a:pt x="13042" y="61201"/>
                </a:lnTo>
                <a:lnTo>
                  <a:pt x="13665" y="58115"/>
                </a:lnTo>
                <a:lnTo>
                  <a:pt x="14274" y="55041"/>
                </a:lnTo>
                <a:lnTo>
                  <a:pt x="15278" y="52285"/>
                </a:lnTo>
                <a:lnTo>
                  <a:pt x="16637" y="49860"/>
                </a:lnTo>
                <a:lnTo>
                  <a:pt x="19773" y="45465"/>
                </a:lnTo>
                <a:lnTo>
                  <a:pt x="24142" y="42494"/>
                </a:lnTo>
                <a:lnTo>
                  <a:pt x="26797" y="41744"/>
                </a:lnTo>
                <a:lnTo>
                  <a:pt x="33299" y="41744"/>
                </a:lnTo>
                <a:lnTo>
                  <a:pt x="36525" y="42824"/>
                </a:lnTo>
                <a:lnTo>
                  <a:pt x="39636" y="44983"/>
                </a:lnTo>
                <a:lnTo>
                  <a:pt x="42735" y="47142"/>
                </a:lnTo>
                <a:lnTo>
                  <a:pt x="45948" y="50279"/>
                </a:lnTo>
                <a:lnTo>
                  <a:pt x="49263" y="54394"/>
                </a:lnTo>
                <a:lnTo>
                  <a:pt x="49263" y="81191"/>
                </a:lnTo>
                <a:lnTo>
                  <a:pt x="45504" y="85661"/>
                </a:lnTo>
                <a:lnTo>
                  <a:pt x="42024" y="88988"/>
                </a:lnTo>
                <a:lnTo>
                  <a:pt x="38773" y="91376"/>
                </a:lnTo>
                <a:lnTo>
                  <a:pt x="35636" y="93167"/>
                </a:lnTo>
                <a:lnTo>
                  <a:pt x="32613" y="94056"/>
                </a:lnTo>
                <a:lnTo>
                  <a:pt x="29400" y="94284"/>
                </a:lnTo>
                <a:lnTo>
                  <a:pt x="26174" y="94284"/>
                </a:lnTo>
                <a:lnTo>
                  <a:pt x="27241" y="104774"/>
                </a:lnTo>
                <a:lnTo>
                  <a:pt x="31750" y="104774"/>
                </a:lnTo>
                <a:lnTo>
                  <a:pt x="35915" y="103708"/>
                </a:lnTo>
                <a:lnTo>
                  <a:pt x="39700" y="101574"/>
                </a:lnTo>
                <a:lnTo>
                  <a:pt x="43497" y="99440"/>
                </a:lnTo>
                <a:lnTo>
                  <a:pt x="47155" y="96469"/>
                </a:lnTo>
                <a:lnTo>
                  <a:pt x="50685" y="92646"/>
                </a:lnTo>
                <a:lnTo>
                  <a:pt x="50685" y="101498"/>
                </a:lnTo>
                <a:lnTo>
                  <a:pt x="52387" y="103428"/>
                </a:lnTo>
                <a:lnTo>
                  <a:pt x="55219" y="103809"/>
                </a:lnTo>
                <a:lnTo>
                  <a:pt x="58788" y="103657"/>
                </a:lnTo>
                <a:lnTo>
                  <a:pt x="61620" y="101498"/>
                </a:lnTo>
                <a:lnTo>
                  <a:pt x="61620" y="2387"/>
                </a:lnTo>
                <a:lnTo>
                  <a:pt x="61061" y="1054"/>
                </a:lnTo>
                <a:lnTo>
                  <a:pt x="58420" y="190"/>
                </a:lnTo>
                <a:lnTo>
                  <a:pt x="55372" y="0"/>
                </a:lnTo>
                <a:lnTo>
                  <a:pt x="52425" y="190"/>
                </a:lnTo>
                <a:lnTo>
                  <a:pt x="49263" y="2387"/>
                </a:lnTo>
                <a:lnTo>
                  <a:pt x="49263" y="41300"/>
                </a:lnTo>
                <a:lnTo>
                  <a:pt x="46088" y="37972"/>
                </a:lnTo>
                <a:lnTo>
                  <a:pt x="42875" y="35458"/>
                </a:lnTo>
                <a:lnTo>
                  <a:pt x="39636" y="33743"/>
                </a:lnTo>
                <a:lnTo>
                  <a:pt x="36385" y="32042"/>
                </a:lnTo>
                <a:lnTo>
                  <a:pt x="32804" y="31178"/>
                </a:lnTo>
                <a:lnTo>
                  <a:pt x="24168" y="31178"/>
                </a:lnTo>
                <a:lnTo>
                  <a:pt x="20015" y="32067"/>
                </a:lnTo>
                <a:lnTo>
                  <a:pt x="16408" y="33820"/>
                </a:lnTo>
                <a:lnTo>
                  <a:pt x="12814" y="35585"/>
                </a:lnTo>
                <a:lnTo>
                  <a:pt x="9804" y="38099"/>
                </a:lnTo>
                <a:lnTo>
                  <a:pt x="7378" y="41376"/>
                </a:lnTo>
                <a:lnTo>
                  <a:pt x="4940" y="44653"/>
                </a:lnTo>
                <a:lnTo>
                  <a:pt x="3111" y="48602"/>
                </a:lnTo>
                <a:lnTo>
                  <a:pt x="1866" y="53251"/>
                </a:lnTo>
                <a:lnTo>
                  <a:pt x="622" y="57886"/>
                </a:lnTo>
                <a:lnTo>
                  <a:pt x="0" y="63080"/>
                </a:lnTo>
                <a:lnTo>
                  <a:pt x="0" y="73698"/>
                </a:lnTo>
                <a:lnTo>
                  <a:pt x="508" y="78320"/>
                </a:lnTo>
                <a:lnTo>
                  <a:pt x="1498" y="82715"/>
                </a:lnTo>
                <a:lnTo>
                  <a:pt x="2489" y="87109"/>
                </a:lnTo>
                <a:lnTo>
                  <a:pt x="4064" y="90919"/>
                </a:lnTo>
                <a:lnTo>
                  <a:pt x="6223" y="94170"/>
                </a:lnTo>
                <a:lnTo>
                  <a:pt x="8382" y="97421"/>
                </a:lnTo>
                <a:lnTo>
                  <a:pt x="11188" y="99999"/>
                </a:lnTo>
                <a:lnTo>
                  <a:pt x="14668" y="101917"/>
                </a:lnTo>
                <a:lnTo>
                  <a:pt x="14033" y="80619"/>
                </a:lnTo>
                <a:lnTo>
                  <a:pt x="13512" y="77393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571986" y="3075865"/>
            <a:ext cx="72034" cy="96735"/>
          </a:xfrm>
          <a:custGeom>
            <a:avLst/>
            <a:gdLst/>
            <a:ahLst/>
            <a:cxnLst/>
            <a:rect l="l" t="t" r="r" b="b"/>
            <a:pathLst>
              <a:path w="72034" h="96735">
                <a:moveTo>
                  <a:pt x="30111" y="95694"/>
                </a:moveTo>
                <a:lnTo>
                  <a:pt x="32969" y="96545"/>
                </a:lnTo>
                <a:lnTo>
                  <a:pt x="36017" y="96735"/>
                </a:lnTo>
                <a:lnTo>
                  <a:pt x="39103" y="96545"/>
                </a:lnTo>
                <a:lnTo>
                  <a:pt x="42417" y="94348"/>
                </a:lnTo>
                <a:lnTo>
                  <a:pt x="42417" y="10858"/>
                </a:lnTo>
                <a:lnTo>
                  <a:pt x="69494" y="10858"/>
                </a:lnTo>
                <a:lnTo>
                  <a:pt x="71615" y="9207"/>
                </a:lnTo>
                <a:lnTo>
                  <a:pt x="72034" y="6451"/>
                </a:lnTo>
                <a:lnTo>
                  <a:pt x="71881" y="3009"/>
                </a:lnTo>
                <a:lnTo>
                  <a:pt x="69494" y="0"/>
                </a:lnTo>
                <a:lnTo>
                  <a:pt x="2527" y="0"/>
                </a:lnTo>
                <a:lnTo>
                  <a:pt x="469" y="1714"/>
                </a:lnTo>
                <a:lnTo>
                  <a:pt x="0" y="4559"/>
                </a:lnTo>
                <a:lnTo>
                  <a:pt x="177" y="7962"/>
                </a:lnTo>
                <a:lnTo>
                  <a:pt x="2527" y="10858"/>
                </a:lnTo>
                <a:lnTo>
                  <a:pt x="29616" y="10858"/>
                </a:lnTo>
                <a:lnTo>
                  <a:pt x="29616" y="94348"/>
                </a:lnTo>
                <a:lnTo>
                  <a:pt x="30111" y="95694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712600" y="3099969"/>
            <a:ext cx="47396" cy="73596"/>
          </a:xfrm>
          <a:custGeom>
            <a:avLst/>
            <a:gdLst/>
            <a:ahLst/>
            <a:cxnLst/>
            <a:rect l="l" t="t" r="r" b="b"/>
            <a:pathLst>
              <a:path w="47396" h="73596">
                <a:moveTo>
                  <a:pt x="2120" y="25399"/>
                </a:moveTo>
                <a:lnTo>
                  <a:pt x="4051" y="29667"/>
                </a:lnTo>
                <a:lnTo>
                  <a:pt x="6921" y="33045"/>
                </a:lnTo>
                <a:lnTo>
                  <a:pt x="10299" y="35877"/>
                </a:lnTo>
                <a:lnTo>
                  <a:pt x="14325" y="38011"/>
                </a:lnTo>
                <a:lnTo>
                  <a:pt x="18491" y="39814"/>
                </a:lnTo>
                <a:lnTo>
                  <a:pt x="22644" y="41465"/>
                </a:lnTo>
                <a:lnTo>
                  <a:pt x="26606" y="43002"/>
                </a:lnTo>
                <a:lnTo>
                  <a:pt x="29984" y="44869"/>
                </a:lnTo>
                <a:lnTo>
                  <a:pt x="33820" y="48298"/>
                </a:lnTo>
                <a:lnTo>
                  <a:pt x="35267" y="51180"/>
                </a:lnTo>
                <a:lnTo>
                  <a:pt x="35267" y="54889"/>
                </a:lnTo>
                <a:lnTo>
                  <a:pt x="34264" y="57823"/>
                </a:lnTo>
                <a:lnTo>
                  <a:pt x="31394" y="61137"/>
                </a:lnTo>
                <a:lnTo>
                  <a:pt x="28689" y="62661"/>
                </a:lnTo>
                <a:lnTo>
                  <a:pt x="25323" y="63550"/>
                </a:lnTo>
                <a:lnTo>
                  <a:pt x="21348" y="63779"/>
                </a:lnTo>
                <a:lnTo>
                  <a:pt x="18567" y="63779"/>
                </a:lnTo>
                <a:lnTo>
                  <a:pt x="13982" y="62776"/>
                </a:lnTo>
                <a:lnTo>
                  <a:pt x="10007" y="61366"/>
                </a:lnTo>
                <a:lnTo>
                  <a:pt x="6883" y="59778"/>
                </a:lnTo>
                <a:lnTo>
                  <a:pt x="3428" y="57708"/>
                </a:lnTo>
                <a:lnTo>
                  <a:pt x="241" y="59410"/>
                </a:lnTo>
                <a:lnTo>
                  <a:pt x="0" y="62433"/>
                </a:lnTo>
                <a:lnTo>
                  <a:pt x="368" y="66078"/>
                </a:lnTo>
                <a:lnTo>
                  <a:pt x="2108" y="68656"/>
                </a:lnTo>
                <a:lnTo>
                  <a:pt x="5346" y="70459"/>
                </a:lnTo>
                <a:lnTo>
                  <a:pt x="8508" y="71627"/>
                </a:lnTo>
                <a:lnTo>
                  <a:pt x="12166" y="72669"/>
                </a:lnTo>
                <a:lnTo>
                  <a:pt x="16471" y="73418"/>
                </a:lnTo>
                <a:lnTo>
                  <a:pt x="21132" y="73596"/>
                </a:lnTo>
                <a:lnTo>
                  <a:pt x="24993" y="73596"/>
                </a:lnTo>
                <a:lnTo>
                  <a:pt x="28549" y="73126"/>
                </a:lnTo>
                <a:lnTo>
                  <a:pt x="31775" y="72186"/>
                </a:lnTo>
                <a:lnTo>
                  <a:pt x="34988" y="71246"/>
                </a:lnTo>
                <a:lnTo>
                  <a:pt x="37769" y="69849"/>
                </a:lnTo>
                <a:lnTo>
                  <a:pt x="40106" y="68021"/>
                </a:lnTo>
                <a:lnTo>
                  <a:pt x="44234" y="63919"/>
                </a:lnTo>
                <a:lnTo>
                  <a:pt x="45504" y="61239"/>
                </a:lnTo>
                <a:lnTo>
                  <a:pt x="46761" y="58572"/>
                </a:lnTo>
                <a:lnTo>
                  <a:pt x="47396" y="55511"/>
                </a:lnTo>
                <a:lnTo>
                  <a:pt x="47396" y="49212"/>
                </a:lnTo>
                <a:lnTo>
                  <a:pt x="46913" y="46735"/>
                </a:lnTo>
                <a:lnTo>
                  <a:pt x="44983" y="42570"/>
                </a:lnTo>
                <a:lnTo>
                  <a:pt x="42113" y="39293"/>
                </a:lnTo>
                <a:lnTo>
                  <a:pt x="38696" y="36537"/>
                </a:lnTo>
                <a:lnTo>
                  <a:pt x="34582" y="34455"/>
                </a:lnTo>
                <a:lnTo>
                  <a:pt x="30391" y="32677"/>
                </a:lnTo>
                <a:lnTo>
                  <a:pt x="26212" y="31013"/>
                </a:lnTo>
                <a:lnTo>
                  <a:pt x="22148" y="29425"/>
                </a:lnTo>
                <a:lnTo>
                  <a:pt x="18745" y="27533"/>
                </a:lnTo>
                <a:lnTo>
                  <a:pt x="14871" y="24079"/>
                </a:lnTo>
                <a:lnTo>
                  <a:pt x="13385" y="21132"/>
                </a:lnTo>
                <a:lnTo>
                  <a:pt x="13385" y="17818"/>
                </a:lnTo>
                <a:lnTo>
                  <a:pt x="14693" y="14147"/>
                </a:lnTo>
                <a:lnTo>
                  <a:pt x="17500" y="11379"/>
                </a:lnTo>
                <a:lnTo>
                  <a:pt x="20383" y="10236"/>
                </a:lnTo>
                <a:lnTo>
                  <a:pt x="23812" y="9524"/>
                </a:lnTo>
                <a:lnTo>
                  <a:pt x="28219" y="9524"/>
                </a:lnTo>
                <a:lnTo>
                  <a:pt x="32105" y="10350"/>
                </a:lnTo>
                <a:lnTo>
                  <a:pt x="35496" y="11480"/>
                </a:lnTo>
                <a:lnTo>
                  <a:pt x="38163" y="12712"/>
                </a:lnTo>
                <a:lnTo>
                  <a:pt x="40944" y="14389"/>
                </a:lnTo>
                <a:lnTo>
                  <a:pt x="43789" y="12636"/>
                </a:lnTo>
                <a:lnTo>
                  <a:pt x="43967" y="9829"/>
                </a:lnTo>
                <a:lnTo>
                  <a:pt x="43713" y="6807"/>
                </a:lnTo>
                <a:lnTo>
                  <a:pt x="41706" y="4000"/>
                </a:lnTo>
                <a:lnTo>
                  <a:pt x="38900" y="2501"/>
                </a:lnTo>
                <a:lnTo>
                  <a:pt x="36233" y="1562"/>
                </a:lnTo>
                <a:lnTo>
                  <a:pt x="33185" y="749"/>
                </a:lnTo>
                <a:lnTo>
                  <a:pt x="29616" y="152"/>
                </a:lnTo>
                <a:lnTo>
                  <a:pt x="26034" y="0"/>
                </a:lnTo>
                <a:lnTo>
                  <a:pt x="21970" y="0"/>
                </a:lnTo>
                <a:lnTo>
                  <a:pt x="18414" y="546"/>
                </a:lnTo>
                <a:lnTo>
                  <a:pt x="15366" y="1638"/>
                </a:lnTo>
                <a:lnTo>
                  <a:pt x="12306" y="2730"/>
                </a:lnTo>
                <a:lnTo>
                  <a:pt x="9766" y="4178"/>
                </a:lnTo>
                <a:lnTo>
                  <a:pt x="5702" y="7797"/>
                </a:lnTo>
                <a:lnTo>
                  <a:pt x="3162" y="12318"/>
                </a:lnTo>
                <a:lnTo>
                  <a:pt x="1625" y="17246"/>
                </a:lnTo>
                <a:lnTo>
                  <a:pt x="1625" y="22847"/>
                </a:lnTo>
                <a:lnTo>
                  <a:pt x="2120" y="25399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786311" y="3139784"/>
            <a:ext cx="30213" cy="24180"/>
          </a:xfrm>
          <a:custGeom>
            <a:avLst/>
            <a:gdLst/>
            <a:ahLst/>
            <a:cxnLst/>
            <a:rect l="l" t="t" r="r" b="b"/>
            <a:pathLst>
              <a:path w="30213" h="24180">
                <a:moveTo>
                  <a:pt x="19723" y="0"/>
                </a:moveTo>
                <a:lnTo>
                  <a:pt x="16344" y="0"/>
                </a:lnTo>
                <a:lnTo>
                  <a:pt x="13423" y="279"/>
                </a:lnTo>
                <a:lnTo>
                  <a:pt x="10947" y="850"/>
                </a:lnTo>
                <a:lnTo>
                  <a:pt x="8458" y="1422"/>
                </a:lnTo>
                <a:lnTo>
                  <a:pt x="6400" y="2273"/>
                </a:lnTo>
                <a:lnTo>
                  <a:pt x="4762" y="3390"/>
                </a:lnTo>
                <a:lnTo>
                  <a:pt x="3124" y="4495"/>
                </a:lnTo>
                <a:lnTo>
                  <a:pt x="1930" y="5842"/>
                </a:lnTo>
                <a:lnTo>
                  <a:pt x="1155" y="7404"/>
                </a:lnTo>
                <a:lnTo>
                  <a:pt x="393" y="8966"/>
                </a:lnTo>
                <a:lnTo>
                  <a:pt x="0" y="10769"/>
                </a:lnTo>
                <a:lnTo>
                  <a:pt x="0" y="12801"/>
                </a:lnTo>
                <a:lnTo>
                  <a:pt x="0" y="16268"/>
                </a:lnTo>
                <a:lnTo>
                  <a:pt x="1104" y="19037"/>
                </a:lnTo>
                <a:lnTo>
                  <a:pt x="3314" y="21094"/>
                </a:lnTo>
                <a:lnTo>
                  <a:pt x="5524" y="23152"/>
                </a:lnTo>
                <a:lnTo>
                  <a:pt x="8610" y="24180"/>
                </a:lnTo>
                <a:lnTo>
                  <a:pt x="12585" y="24180"/>
                </a:lnTo>
                <a:lnTo>
                  <a:pt x="15798" y="24180"/>
                </a:lnTo>
                <a:lnTo>
                  <a:pt x="18795" y="23368"/>
                </a:lnTo>
                <a:lnTo>
                  <a:pt x="21551" y="21729"/>
                </a:lnTo>
                <a:lnTo>
                  <a:pt x="24295" y="20091"/>
                </a:lnTo>
                <a:lnTo>
                  <a:pt x="27190" y="17589"/>
                </a:lnTo>
                <a:lnTo>
                  <a:pt x="30213" y="14211"/>
                </a:lnTo>
                <a:lnTo>
                  <a:pt x="30213" y="0"/>
                </a:lnTo>
                <a:lnTo>
                  <a:pt x="19723" y="0"/>
                </a:lnTo>
                <a:close/>
              </a:path>
            </a:pathLst>
          </a:custGeom>
          <a:ln w="12699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652961" y="3139784"/>
            <a:ext cx="30213" cy="24180"/>
          </a:xfrm>
          <a:custGeom>
            <a:avLst/>
            <a:gdLst/>
            <a:ahLst/>
            <a:cxnLst/>
            <a:rect l="l" t="t" r="r" b="b"/>
            <a:pathLst>
              <a:path w="30213" h="24180">
                <a:moveTo>
                  <a:pt x="19723" y="0"/>
                </a:moveTo>
                <a:lnTo>
                  <a:pt x="16344" y="0"/>
                </a:lnTo>
                <a:lnTo>
                  <a:pt x="13423" y="279"/>
                </a:lnTo>
                <a:lnTo>
                  <a:pt x="10947" y="850"/>
                </a:lnTo>
                <a:lnTo>
                  <a:pt x="8458" y="1422"/>
                </a:lnTo>
                <a:lnTo>
                  <a:pt x="6400" y="2273"/>
                </a:lnTo>
                <a:lnTo>
                  <a:pt x="4762" y="3390"/>
                </a:lnTo>
                <a:lnTo>
                  <a:pt x="3124" y="4495"/>
                </a:lnTo>
                <a:lnTo>
                  <a:pt x="1930" y="5842"/>
                </a:lnTo>
                <a:lnTo>
                  <a:pt x="1155" y="7404"/>
                </a:lnTo>
                <a:lnTo>
                  <a:pt x="393" y="8966"/>
                </a:lnTo>
                <a:lnTo>
                  <a:pt x="0" y="10769"/>
                </a:lnTo>
                <a:lnTo>
                  <a:pt x="0" y="12801"/>
                </a:lnTo>
                <a:lnTo>
                  <a:pt x="0" y="16268"/>
                </a:lnTo>
                <a:lnTo>
                  <a:pt x="1104" y="19037"/>
                </a:lnTo>
                <a:lnTo>
                  <a:pt x="3314" y="21094"/>
                </a:lnTo>
                <a:lnTo>
                  <a:pt x="5524" y="23152"/>
                </a:lnTo>
                <a:lnTo>
                  <a:pt x="8610" y="24180"/>
                </a:lnTo>
                <a:lnTo>
                  <a:pt x="12573" y="24180"/>
                </a:lnTo>
                <a:lnTo>
                  <a:pt x="15798" y="24180"/>
                </a:lnTo>
                <a:lnTo>
                  <a:pt x="18796" y="23368"/>
                </a:lnTo>
                <a:lnTo>
                  <a:pt x="21551" y="21729"/>
                </a:lnTo>
                <a:lnTo>
                  <a:pt x="24295" y="20091"/>
                </a:lnTo>
                <a:lnTo>
                  <a:pt x="27190" y="17589"/>
                </a:lnTo>
                <a:lnTo>
                  <a:pt x="30213" y="14211"/>
                </a:lnTo>
                <a:lnTo>
                  <a:pt x="30213" y="0"/>
                </a:lnTo>
                <a:lnTo>
                  <a:pt x="19723" y="0"/>
                </a:lnTo>
                <a:close/>
              </a:path>
            </a:pathLst>
          </a:custGeom>
          <a:ln w="12699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894706" y="3110536"/>
            <a:ext cx="36537" cy="52539"/>
          </a:xfrm>
          <a:custGeom>
            <a:avLst/>
            <a:gdLst/>
            <a:ahLst/>
            <a:cxnLst/>
            <a:rect l="l" t="t" r="r" b="b"/>
            <a:pathLst>
              <a:path w="36537" h="52539">
                <a:moveTo>
                  <a:pt x="17195" y="0"/>
                </a:moveTo>
                <a:lnTo>
                  <a:pt x="14071" y="0"/>
                </a:lnTo>
                <a:lnTo>
                  <a:pt x="11417" y="749"/>
                </a:lnTo>
                <a:lnTo>
                  <a:pt x="9232" y="2235"/>
                </a:lnTo>
                <a:lnTo>
                  <a:pt x="7048" y="3721"/>
                </a:lnTo>
                <a:lnTo>
                  <a:pt x="5270" y="5689"/>
                </a:lnTo>
                <a:lnTo>
                  <a:pt x="3911" y="8115"/>
                </a:lnTo>
                <a:lnTo>
                  <a:pt x="2552" y="10540"/>
                </a:lnTo>
                <a:lnTo>
                  <a:pt x="1549" y="13296"/>
                </a:lnTo>
                <a:lnTo>
                  <a:pt x="939" y="16370"/>
                </a:lnTo>
                <a:lnTo>
                  <a:pt x="317" y="19456"/>
                </a:lnTo>
                <a:lnTo>
                  <a:pt x="0" y="22580"/>
                </a:lnTo>
                <a:lnTo>
                  <a:pt x="0" y="25755"/>
                </a:lnTo>
                <a:lnTo>
                  <a:pt x="0" y="29121"/>
                </a:lnTo>
                <a:lnTo>
                  <a:pt x="266" y="32423"/>
                </a:lnTo>
                <a:lnTo>
                  <a:pt x="787" y="35648"/>
                </a:lnTo>
                <a:lnTo>
                  <a:pt x="1308" y="38874"/>
                </a:lnTo>
                <a:lnTo>
                  <a:pt x="2209" y="41732"/>
                </a:lnTo>
                <a:lnTo>
                  <a:pt x="3505" y="44246"/>
                </a:lnTo>
                <a:lnTo>
                  <a:pt x="4787" y="46748"/>
                </a:lnTo>
                <a:lnTo>
                  <a:pt x="6502" y="48755"/>
                </a:lnTo>
                <a:lnTo>
                  <a:pt x="8635" y="50266"/>
                </a:lnTo>
                <a:lnTo>
                  <a:pt x="10769" y="51777"/>
                </a:lnTo>
                <a:lnTo>
                  <a:pt x="13449" y="52539"/>
                </a:lnTo>
                <a:lnTo>
                  <a:pt x="16675" y="52539"/>
                </a:lnTo>
                <a:lnTo>
                  <a:pt x="18313" y="52539"/>
                </a:lnTo>
                <a:lnTo>
                  <a:pt x="19888" y="52311"/>
                </a:lnTo>
                <a:lnTo>
                  <a:pt x="21399" y="51866"/>
                </a:lnTo>
                <a:lnTo>
                  <a:pt x="22910" y="51422"/>
                </a:lnTo>
                <a:lnTo>
                  <a:pt x="24460" y="50672"/>
                </a:lnTo>
                <a:lnTo>
                  <a:pt x="26047" y="49631"/>
                </a:lnTo>
                <a:lnTo>
                  <a:pt x="27635" y="48590"/>
                </a:lnTo>
                <a:lnTo>
                  <a:pt x="29298" y="47243"/>
                </a:lnTo>
                <a:lnTo>
                  <a:pt x="31038" y="45580"/>
                </a:lnTo>
                <a:lnTo>
                  <a:pt x="32778" y="43916"/>
                </a:lnTo>
                <a:lnTo>
                  <a:pt x="34607" y="41871"/>
                </a:lnTo>
                <a:lnTo>
                  <a:pt x="36537" y="39446"/>
                </a:lnTo>
                <a:lnTo>
                  <a:pt x="36537" y="12649"/>
                </a:lnTo>
                <a:lnTo>
                  <a:pt x="33223" y="8534"/>
                </a:lnTo>
                <a:lnTo>
                  <a:pt x="30010" y="5397"/>
                </a:lnTo>
                <a:lnTo>
                  <a:pt x="26911" y="3238"/>
                </a:lnTo>
                <a:lnTo>
                  <a:pt x="23799" y="1079"/>
                </a:lnTo>
                <a:lnTo>
                  <a:pt x="20573" y="0"/>
                </a:lnTo>
                <a:lnTo>
                  <a:pt x="17195" y="0"/>
                </a:lnTo>
                <a:close/>
              </a:path>
            </a:pathLst>
          </a:custGeom>
          <a:ln w="12699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973865" y="3109570"/>
            <a:ext cx="36690" cy="20688"/>
          </a:xfrm>
          <a:custGeom>
            <a:avLst/>
            <a:gdLst/>
            <a:ahLst/>
            <a:cxnLst/>
            <a:rect l="l" t="t" r="r" b="b"/>
            <a:pathLst>
              <a:path w="36690" h="20688">
                <a:moveTo>
                  <a:pt x="18796" y="0"/>
                </a:moveTo>
                <a:lnTo>
                  <a:pt x="15748" y="0"/>
                </a:lnTo>
                <a:lnTo>
                  <a:pt x="13081" y="571"/>
                </a:lnTo>
                <a:lnTo>
                  <a:pt x="10782" y="1714"/>
                </a:lnTo>
                <a:lnTo>
                  <a:pt x="8483" y="2857"/>
                </a:lnTo>
                <a:lnTo>
                  <a:pt x="6565" y="4368"/>
                </a:lnTo>
                <a:lnTo>
                  <a:pt x="5016" y="6248"/>
                </a:lnTo>
                <a:lnTo>
                  <a:pt x="3467" y="8140"/>
                </a:lnTo>
                <a:lnTo>
                  <a:pt x="2273" y="10337"/>
                </a:lnTo>
                <a:lnTo>
                  <a:pt x="1422" y="12839"/>
                </a:lnTo>
                <a:lnTo>
                  <a:pt x="571" y="15341"/>
                </a:lnTo>
                <a:lnTo>
                  <a:pt x="101" y="17957"/>
                </a:lnTo>
                <a:lnTo>
                  <a:pt x="0" y="20688"/>
                </a:lnTo>
                <a:lnTo>
                  <a:pt x="36537" y="20688"/>
                </a:lnTo>
                <a:lnTo>
                  <a:pt x="36690" y="14236"/>
                </a:lnTo>
                <a:lnTo>
                  <a:pt x="35255" y="9182"/>
                </a:lnTo>
                <a:lnTo>
                  <a:pt x="32232" y="5511"/>
                </a:lnTo>
                <a:lnTo>
                  <a:pt x="29210" y="1841"/>
                </a:lnTo>
                <a:lnTo>
                  <a:pt x="24726" y="0"/>
                </a:lnTo>
                <a:lnTo>
                  <a:pt x="18796" y="0"/>
                </a:lnTo>
                <a:close/>
              </a:path>
            </a:pathLst>
          </a:custGeom>
          <a:ln w="12699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961139" y="3099969"/>
            <a:ext cx="61607" cy="73596"/>
          </a:xfrm>
          <a:custGeom>
            <a:avLst/>
            <a:gdLst/>
            <a:ahLst/>
            <a:cxnLst/>
            <a:rect l="l" t="t" r="r" b="b"/>
            <a:pathLst>
              <a:path w="61607" h="73596">
                <a:moveTo>
                  <a:pt x="32143" y="0"/>
                </a:moveTo>
                <a:lnTo>
                  <a:pt x="37401" y="0"/>
                </a:lnTo>
                <a:lnTo>
                  <a:pt x="41884" y="850"/>
                </a:lnTo>
                <a:lnTo>
                  <a:pt x="45580" y="2527"/>
                </a:lnTo>
                <a:lnTo>
                  <a:pt x="49275" y="4216"/>
                </a:lnTo>
                <a:lnTo>
                  <a:pt x="52311" y="6489"/>
                </a:lnTo>
                <a:lnTo>
                  <a:pt x="54698" y="9347"/>
                </a:lnTo>
                <a:lnTo>
                  <a:pt x="57073" y="12191"/>
                </a:lnTo>
                <a:lnTo>
                  <a:pt x="58826" y="15544"/>
                </a:lnTo>
                <a:lnTo>
                  <a:pt x="59943" y="19392"/>
                </a:lnTo>
                <a:lnTo>
                  <a:pt x="61061" y="23228"/>
                </a:lnTo>
                <a:lnTo>
                  <a:pt x="61607" y="27343"/>
                </a:lnTo>
                <a:lnTo>
                  <a:pt x="61607" y="31699"/>
                </a:lnTo>
                <a:lnTo>
                  <a:pt x="61607" y="33934"/>
                </a:lnTo>
                <a:lnTo>
                  <a:pt x="61607" y="35864"/>
                </a:lnTo>
                <a:lnTo>
                  <a:pt x="61125" y="37249"/>
                </a:lnTo>
                <a:lnTo>
                  <a:pt x="60159" y="38061"/>
                </a:lnTo>
                <a:lnTo>
                  <a:pt x="59182" y="38887"/>
                </a:lnTo>
                <a:lnTo>
                  <a:pt x="58077" y="39293"/>
                </a:lnTo>
                <a:lnTo>
                  <a:pt x="56819" y="39293"/>
                </a:lnTo>
                <a:lnTo>
                  <a:pt x="12725" y="39293"/>
                </a:lnTo>
                <a:lnTo>
                  <a:pt x="12725" y="43014"/>
                </a:lnTo>
                <a:lnTo>
                  <a:pt x="13093" y="46367"/>
                </a:lnTo>
                <a:lnTo>
                  <a:pt x="13842" y="49339"/>
                </a:lnTo>
                <a:lnTo>
                  <a:pt x="14592" y="52311"/>
                </a:lnTo>
                <a:lnTo>
                  <a:pt x="15836" y="54876"/>
                </a:lnTo>
                <a:lnTo>
                  <a:pt x="17589" y="57010"/>
                </a:lnTo>
                <a:lnTo>
                  <a:pt x="19329" y="59131"/>
                </a:lnTo>
                <a:lnTo>
                  <a:pt x="21602" y="60769"/>
                </a:lnTo>
                <a:lnTo>
                  <a:pt x="24383" y="61912"/>
                </a:lnTo>
                <a:lnTo>
                  <a:pt x="27177" y="63055"/>
                </a:lnTo>
                <a:lnTo>
                  <a:pt x="30594" y="63626"/>
                </a:lnTo>
                <a:lnTo>
                  <a:pt x="34632" y="63626"/>
                </a:lnTo>
                <a:lnTo>
                  <a:pt x="37820" y="63626"/>
                </a:lnTo>
                <a:lnTo>
                  <a:pt x="40665" y="63360"/>
                </a:lnTo>
                <a:lnTo>
                  <a:pt x="43154" y="62839"/>
                </a:lnTo>
                <a:lnTo>
                  <a:pt x="45656" y="62318"/>
                </a:lnTo>
                <a:lnTo>
                  <a:pt x="47802" y="61747"/>
                </a:lnTo>
                <a:lnTo>
                  <a:pt x="49631" y="61099"/>
                </a:lnTo>
                <a:lnTo>
                  <a:pt x="51447" y="60451"/>
                </a:lnTo>
                <a:lnTo>
                  <a:pt x="52933" y="59867"/>
                </a:lnTo>
                <a:lnTo>
                  <a:pt x="54114" y="59347"/>
                </a:lnTo>
                <a:lnTo>
                  <a:pt x="55283" y="58826"/>
                </a:lnTo>
                <a:lnTo>
                  <a:pt x="56172" y="58572"/>
                </a:lnTo>
                <a:lnTo>
                  <a:pt x="56768" y="58572"/>
                </a:lnTo>
                <a:lnTo>
                  <a:pt x="57111" y="58572"/>
                </a:lnTo>
                <a:lnTo>
                  <a:pt x="57429" y="58648"/>
                </a:lnTo>
                <a:lnTo>
                  <a:pt x="57696" y="58826"/>
                </a:lnTo>
                <a:lnTo>
                  <a:pt x="57975" y="59004"/>
                </a:lnTo>
                <a:lnTo>
                  <a:pt x="58191" y="59258"/>
                </a:lnTo>
                <a:lnTo>
                  <a:pt x="58343" y="59613"/>
                </a:lnTo>
                <a:lnTo>
                  <a:pt x="58483" y="59956"/>
                </a:lnTo>
                <a:lnTo>
                  <a:pt x="58597" y="60439"/>
                </a:lnTo>
                <a:lnTo>
                  <a:pt x="58673" y="61061"/>
                </a:lnTo>
                <a:lnTo>
                  <a:pt x="58750" y="61683"/>
                </a:lnTo>
                <a:lnTo>
                  <a:pt x="58788" y="62433"/>
                </a:lnTo>
                <a:lnTo>
                  <a:pt x="58788" y="63334"/>
                </a:lnTo>
                <a:lnTo>
                  <a:pt x="58788" y="63969"/>
                </a:lnTo>
                <a:lnTo>
                  <a:pt x="58762" y="64528"/>
                </a:lnTo>
                <a:lnTo>
                  <a:pt x="58712" y="64998"/>
                </a:lnTo>
                <a:lnTo>
                  <a:pt x="58661" y="65481"/>
                </a:lnTo>
                <a:lnTo>
                  <a:pt x="58597" y="65900"/>
                </a:lnTo>
                <a:lnTo>
                  <a:pt x="58521" y="66268"/>
                </a:lnTo>
                <a:lnTo>
                  <a:pt x="58445" y="66636"/>
                </a:lnTo>
                <a:lnTo>
                  <a:pt x="58331" y="66979"/>
                </a:lnTo>
                <a:lnTo>
                  <a:pt x="58153" y="67271"/>
                </a:lnTo>
                <a:lnTo>
                  <a:pt x="57975" y="67576"/>
                </a:lnTo>
                <a:lnTo>
                  <a:pt x="57759" y="67856"/>
                </a:lnTo>
                <a:lnTo>
                  <a:pt x="57480" y="68122"/>
                </a:lnTo>
                <a:lnTo>
                  <a:pt x="57213" y="68402"/>
                </a:lnTo>
                <a:lnTo>
                  <a:pt x="56400" y="68846"/>
                </a:lnTo>
                <a:lnTo>
                  <a:pt x="55067" y="69468"/>
                </a:lnTo>
                <a:lnTo>
                  <a:pt x="53721" y="70091"/>
                </a:lnTo>
                <a:lnTo>
                  <a:pt x="51993" y="70700"/>
                </a:lnTo>
                <a:lnTo>
                  <a:pt x="49860" y="71297"/>
                </a:lnTo>
                <a:lnTo>
                  <a:pt x="47726" y="71881"/>
                </a:lnTo>
                <a:lnTo>
                  <a:pt x="45250" y="72415"/>
                </a:lnTo>
                <a:lnTo>
                  <a:pt x="42456" y="72885"/>
                </a:lnTo>
                <a:lnTo>
                  <a:pt x="39649" y="73367"/>
                </a:lnTo>
                <a:lnTo>
                  <a:pt x="36664" y="73596"/>
                </a:lnTo>
                <a:lnTo>
                  <a:pt x="33489" y="73596"/>
                </a:lnTo>
                <a:lnTo>
                  <a:pt x="27978" y="73596"/>
                </a:lnTo>
                <a:lnTo>
                  <a:pt x="23152" y="72834"/>
                </a:lnTo>
                <a:lnTo>
                  <a:pt x="19011" y="71297"/>
                </a:lnTo>
                <a:lnTo>
                  <a:pt x="14871" y="69748"/>
                </a:lnTo>
                <a:lnTo>
                  <a:pt x="11379" y="67475"/>
                </a:lnTo>
                <a:lnTo>
                  <a:pt x="8559" y="64439"/>
                </a:lnTo>
                <a:lnTo>
                  <a:pt x="5727" y="61417"/>
                </a:lnTo>
                <a:lnTo>
                  <a:pt x="3594" y="57619"/>
                </a:lnTo>
                <a:lnTo>
                  <a:pt x="2158" y="53060"/>
                </a:lnTo>
                <a:lnTo>
                  <a:pt x="723" y="48501"/>
                </a:lnTo>
                <a:lnTo>
                  <a:pt x="0" y="43192"/>
                </a:lnTo>
                <a:lnTo>
                  <a:pt x="0" y="37134"/>
                </a:lnTo>
                <a:lnTo>
                  <a:pt x="0" y="31381"/>
                </a:lnTo>
                <a:lnTo>
                  <a:pt x="736" y="26212"/>
                </a:lnTo>
                <a:lnTo>
                  <a:pt x="2235" y="21615"/>
                </a:lnTo>
                <a:lnTo>
                  <a:pt x="3721" y="17030"/>
                </a:lnTo>
                <a:lnTo>
                  <a:pt x="5867" y="13131"/>
                </a:lnTo>
                <a:lnTo>
                  <a:pt x="8674" y="9931"/>
                </a:lnTo>
                <a:lnTo>
                  <a:pt x="11468" y="6743"/>
                </a:lnTo>
                <a:lnTo>
                  <a:pt x="14858" y="4279"/>
                </a:lnTo>
                <a:lnTo>
                  <a:pt x="18821" y="2565"/>
                </a:lnTo>
                <a:lnTo>
                  <a:pt x="22796" y="863"/>
                </a:lnTo>
                <a:lnTo>
                  <a:pt x="27228" y="0"/>
                </a:lnTo>
                <a:lnTo>
                  <a:pt x="32143" y="0"/>
                </a:lnTo>
                <a:close/>
              </a:path>
            </a:pathLst>
          </a:custGeom>
          <a:ln w="12699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773738" y="3099969"/>
            <a:ext cx="54991" cy="73596"/>
          </a:xfrm>
          <a:custGeom>
            <a:avLst/>
            <a:gdLst/>
            <a:ahLst/>
            <a:cxnLst/>
            <a:rect l="l" t="t" r="r" b="b"/>
            <a:pathLst>
              <a:path w="54990" h="73596">
                <a:moveTo>
                  <a:pt x="28574" y="0"/>
                </a:moveTo>
                <a:lnTo>
                  <a:pt x="33388" y="0"/>
                </a:lnTo>
                <a:lnTo>
                  <a:pt x="37477" y="546"/>
                </a:lnTo>
                <a:lnTo>
                  <a:pt x="40855" y="1638"/>
                </a:lnTo>
                <a:lnTo>
                  <a:pt x="44221" y="2730"/>
                </a:lnTo>
                <a:lnTo>
                  <a:pt x="46951" y="4330"/>
                </a:lnTo>
                <a:lnTo>
                  <a:pt x="49034" y="6438"/>
                </a:lnTo>
                <a:lnTo>
                  <a:pt x="51117" y="8547"/>
                </a:lnTo>
                <a:lnTo>
                  <a:pt x="52641" y="11163"/>
                </a:lnTo>
                <a:lnTo>
                  <a:pt x="53581" y="14287"/>
                </a:lnTo>
                <a:lnTo>
                  <a:pt x="54521" y="17411"/>
                </a:lnTo>
                <a:lnTo>
                  <a:pt x="54990" y="21056"/>
                </a:lnTo>
                <a:lnTo>
                  <a:pt x="54990" y="25234"/>
                </a:lnTo>
                <a:lnTo>
                  <a:pt x="54990" y="70396"/>
                </a:lnTo>
                <a:lnTo>
                  <a:pt x="54990" y="70992"/>
                </a:lnTo>
                <a:lnTo>
                  <a:pt x="54787" y="71437"/>
                </a:lnTo>
                <a:lnTo>
                  <a:pt x="54394" y="71742"/>
                </a:lnTo>
                <a:lnTo>
                  <a:pt x="54000" y="72034"/>
                </a:lnTo>
                <a:lnTo>
                  <a:pt x="53454" y="72262"/>
                </a:lnTo>
                <a:lnTo>
                  <a:pt x="52755" y="72402"/>
                </a:lnTo>
                <a:lnTo>
                  <a:pt x="52069" y="72555"/>
                </a:lnTo>
                <a:lnTo>
                  <a:pt x="51053" y="72631"/>
                </a:lnTo>
                <a:lnTo>
                  <a:pt x="49707" y="72631"/>
                </a:lnTo>
                <a:lnTo>
                  <a:pt x="48425" y="72631"/>
                </a:lnTo>
                <a:lnTo>
                  <a:pt x="47383" y="72555"/>
                </a:lnTo>
                <a:lnTo>
                  <a:pt x="46621" y="72402"/>
                </a:lnTo>
                <a:lnTo>
                  <a:pt x="45846" y="72262"/>
                </a:lnTo>
                <a:lnTo>
                  <a:pt x="45288" y="72034"/>
                </a:lnTo>
                <a:lnTo>
                  <a:pt x="44945" y="71742"/>
                </a:lnTo>
                <a:lnTo>
                  <a:pt x="44602" y="71437"/>
                </a:lnTo>
                <a:lnTo>
                  <a:pt x="44424" y="70992"/>
                </a:lnTo>
                <a:lnTo>
                  <a:pt x="44424" y="70396"/>
                </a:lnTo>
                <a:lnTo>
                  <a:pt x="44424" y="63703"/>
                </a:lnTo>
                <a:lnTo>
                  <a:pt x="41503" y="66827"/>
                </a:lnTo>
                <a:lnTo>
                  <a:pt x="38239" y="69253"/>
                </a:lnTo>
                <a:lnTo>
                  <a:pt x="34645" y="70992"/>
                </a:lnTo>
                <a:lnTo>
                  <a:pt x="31038" y="72732"/>
                </a:lnTo>
                <a:lnTo>
                  <a:pt x="27241" y="73596"/>
                </a:lnTo>
                <a:lnTo>
                  <a:pt x="23215" y="73596"/>
                </a:lnTo>
                <a:lnTo>
                  <a:pt x="19697" y="73596"/>
                </a:lnTo>
                <a:lnTo>
                  <a:pt x="16509" y="73139"/>
                </a:lnTo>
                <a:lnTo>
                  <a:pt x="13652" y="72224"/>
                </a:lnTo>
                <a:lnTo>
                  <a:pt x="10807" y="71297"/>
                </a:lnTo>
                <a:lnTo>
                  <a:pt x="8369" y="69976"/>
                </a:lnTo>
                <a:lnTo>
                  <a:pt x="6362" y="68237"/>
                </a:lnTo>
                <a:lnTo>
                  <a:pt x="4356" y="66509"/>
                </a:lnTo>
                <a:lnTo>
                  <a:pt x="2793" y="64376"/>
                </a:lnTo>
                <a:lnTo>
                  <a:pt x="1676" y="61836"/>
                </a:lnTo>
                <a:lnTo>
                  <a:pt x="558" y="59308"/>
                </a:lnTo>
                <a:lnTo>
                  <a:pt x="0" y="56438"/>
                </a:lnTo>
                <a:lnTo>
                  <a:pt x="0" y="53212"/>
                </a:lnTo>
                <a:lnTo>
                  <a:pt x="0" y="49441"/>
                </a:lnTo>
                <a:lnTo>
                  <a:pt x="774" y="46164"/>
                </a:lnTo>
                <a:lnTo>
                  <a:pt x="2311" y="43383"/>
                </a:lnTo>
                <a:lnTo>
                  <a:pt x="3848" y="40601"/>
                </a:lnTo>
                <a:lnTo>
                  <a:pt x="6057" y="38303"/>
                </a:lnTo>
                <a:lnTo>
                  <a:pt x="8928" y="36461"/>
                </a:lnTo>
                <a:lnTo>
                  <a:pt x="11810" y="34632"/>
                </a:lnTo>
                <a:lnTo>
                  <a:pt x="15328" y="33248"/>
                </a:lnTo>
                <a:lnTo>
                  <a:pt x="19494" y="32334"/>
                </a:lnTo>
                <a:lnTo>
                  <a:pt x="23660" y="31419"/>
                </a:lnTo>
                <a:lnTo>
                  <a:pt x="28346" y="30962"/>
                </a:lnTo>
                <a:lnTo>
                  <a:pt x="33566" y="30962"/>
                </a:lnTo>
                <a:lnTo>
                  <a:pt x="42786" y="30962"/>
                </a:lnTo>
                <a:lnTo>
                  <a:pt x="42786" y="25755"/>
                </a:lnTo>
                <a:lnTo>
                  <a:pt x="42786" y="23164"/>
                </a:lnTo>
                <a:lnTo>
                  <a:pt x="42519" y="20891"/>
                </a:lnTo>
                <a:lnTo>
                  <a:pt x="41973" y="18910"/>
                </a:lnTo>
                <a:lnTo>
                  <a:pt x="41427" y="16916"/>
                </a:lnTo>
                <a:lnTo>
                  <a:pt x="40538" y="15265"/>
                </a:lnTo>
                <a:lnTo>
                  <a:pt x="39331" y="13957"/>
                </a:lnTo>
                <a:lnTo>
                  <a:pt x="38112" y="12636"/>
                </a:lnTo>
                <a:lnTo>
                  <a:pt x="36537" y="11645"/>
                </a:lnTo>
                <a:lnTo>
                  <a:pt x="34607" y="10972"/>
                </a:lnTo>
                <a:lnTo>
                  <a:pt x="32664" y="10312"/>
                </a:lnTo>
                <a:lnTo>
                  <a:pt x="30289" y="9969"/>
                </a:lnTo>
                <a:lnTo>
                  <a:pt x="27457" y="9969"/>
                </a:lnTo>
                <a:lnTo>
                  <a:pt x="24434" y="9969"/>
                </a:lnTo>
                <a:lnTo>
                  <a:pt x="21716" y="10337"/>
                </a:lnTo>
                <a:lnTo>
                  <a:pt x="19316" y="11048"/>
                </a:lnTo>
                <a:lnTo>
                  <a:pt x="16903" y="11772"/>
                </a:lnTo>
                <a:lnTo>
                  <a:pt x="14795" y="12560"/>
                </a:lnTo>
                <a:lnTo>
                  <a:pt x="12979" y="13436"/>
                </a:lnTo>
                <a:lnTo>
                  <a:pt x="11175" y="14300"/>
                </a:lnTo>
                <a:lnTo>
                  <a:pt x="9664" y="15100"/>
                </a:lnTo>
                <a:lnTo>
                  <a:pt x="8445" y="15811"/>
                </a:lnTo>
                <a:lnTo>
                  <a:pt x="7226" y="16535"/>
                </a:lnTo>
                <a:lnTo>
                  <a:pt x="6324" y="16890"/>
                </a:lnTo>
                <a:lnTo>
                  <a:pt x="5727" y="16890"/>
                </a:lnTo>
                <a:lnTo>
                  <a:pt x="5333" y="16890"/>
                </a:lnTo>
                <a:lnTo>
                  <a:pt x="4991" y="16802"/>
                </a:lnTo>
                <a:lnTo>
                  <a:pt x="4686" y="16598"/>
                </a:lnTo>
                <a:lnTo>
                  <a:pt x="4394" y="16395"/>
                </a:lnTo>
                <a:lnTo>
                  <a:pt x="4127" y="16103"/>
                </a:lnTo>
                <a:lnTo>
                  <a:pt x="3911" y="15709"/>
                </a:lnTo>
                <a:lnTo>
                  <a:pt x="3682" y="15303"/>
                </a:lnTo>
                <a:lnTo>
                  <a:pt x="3517" y="14795"/>
                </a:lnTo>
                <a:lnTo>
                  <a:pt x="3428" y="14173"/>
                </a:lnTo>
                <a:lnTo>
                  <a:pt x="3327" y="13563"/>
                </a:lnTo>
                <a:lnTo>
                  <a:pt x="3276" y="12877"/>
                </a:lnTo>
                <a:lnTo>
                  <a:pt x="3276" y="12128"/>
                </a:lnTo>
                <a:lnTo>
                  <a:pt x="3276" y="10896"/>
                </a:lnTo>
                <a:lnTo>
                  <a:pt x="3365" y="9918"/>
                </a:lnTo>
                <a:lnTo>
                  <a:pt x="3530" y="9194"/>
                </a:lnTo>
                <a:lnTo>
                  <a:pt x="3708" y="8470"/>
                </a:lnTo>
                <a:lnTo>
                  <a:pt x="4127" y="7797"/>
                </a:lnTo>
                <a:lnTo>
                  <a:pt x="4800" y="7150"/>
                </a:lnTo>
                <a:lnTo>
                  <a:pt x="5473" y="6502"/>
                </a:lnTo>
                <a:lnTo>
                  <a:pt x="6629" y="5740"/>
                </a:lnTo>
                <a:lnTo>
                  <a:pt x="8254" y="4876"/>
                </a:lnTo>
                <a:lnTo>
                  <a:pt x="9893" y="4013"/>
                </a:lnTo>
                <a:lnTo>
                  <a:pt x="11785" y="3213"/>
                </a:lnTo>
                <a:lnTo>
                  <a:pt x="13919" y="2501"/>
                </a:lnTo>
                <a:lnTo>
                  <a:pt x="16052" y="1777"/>
                </a:lnTo>
                <a:lnTo>
                  <a:pt x="18376" y="1181"/>
                </a:lnTo>
                <a:lnTo>
                  <a:pt x="20916" y="711"/>
                </a:lnTo>
                <a:lnTo>
                  <a:pt x="23444" y="241"/>
                </a:lnTo>
                <a:lnTo>
                  <a:pt x="25996" y="0"/>
                </a:lnTo>
                <a:lnTo>
                  <a:pt x="28574" y="0"/>
                </a:lnTo>
                <a:close/>
              </a:path>
            </a:pathLst>
          </a:custGeom>
          <a:ln w="12699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712600" y="3099969"/>
            <a:ext cx="47396" cy="73596"/>
          </a:xfrm>
          <a:custGeom>
            <a:avLst/>
            <a:gdLst/>
            <a:ahLst/>
            <a:cxnLst/>
            <a:rect l="l" t="t" r="r" b="b"/>
            <a:pathLst>
              <a:path w="47396" h="73596">
                <a:moveTo>
                  <a:pt x="26034" y="0"/>
                </a:moveTo>
                <a:lnTo>
                  <a:pt x="27825" y="0"/>
                </a:lnTo>
                <a:lnTo>
                  <a:pt x="29616" y="152"/>
                </a:lnTo>
                <a:lnTo>
                  <a:pt x="31394" y="444"/>
                </a:lnTo>
                <a:lnTo>
                  <a:pt x="33185" y="749"/>
                </a:lnTo>
                <a:lnTo>
                  <a:pt x="34797" y="1117"/>
                </a:lnTo>
                <a:lnTo>
                  <a:pt x="36233" y="1562"/>
                </a:lnTo>
                <a:lnTo>
                  <a:pt x="37668" y="2006"/>
                </a:lnTo>
                <a:lnTo>
                  <a:pt x="38900" y="2501"/>
                </a:lnTo>
                <a:lnTo>
                  <a:pt x="39916" y="3022"/>
                </a:lnTo>
                <a:lnTo>
                  <a:pt x="40932" y="3543"/>
                </a:lnTo>
                <a:lnTo>
                  <a:pt x="41706" y="4000"/>
                </a:lnTo>
                <a:lnTo>
                  <a:pt x="42227" y="4394"/>
                </a:lnTo>
                <a:lnTo>
                  <a:pt x="42748" y="4787"/>
                </a:lnTo>
                <a:lnTo>
                  <a:pt x="43268" y="5435"/>
                </a:lnTo>
                <a:lnTo>
                  <a:pt x="43560" y="6070"/>
                </a:lnTo>
                <a:lnTo>
                  <a:pt x="43637" y="6438"/>
                </a:lnTo>
                <a:lnTo>
                  <a:pt x="43713" y="6807"/>
                </a:lnTo>
                <a:lnTo>
                  <a:pt x="43789" y="7264"/>
                </a:lnTo>
                <a:lnTo>
                  <a:pt x="43865" y="7810"/>
                </a:lnTo>
                <a:lnTo>
                  <a:pt x="43941" y="8356"/>
                </a:lnTo>
                <a:lnTo>
                  <a:pt x="43967" y="9029"/>
                </a:lnTo>
                <a:lnTo>
                  <a:pt x="43967" y="9829"/>
                </a:lnTo>
                <a:lnTo>
                  <a:pt x="43967" y="10667"/>
                </a:lnTo>
                <a:lnTo>
                  <a:pt x="43941" y="11404"/>
                </a:lnTo>
                <a:lnTo>
                  <a:pt x="43865" y="12026"/>
                </a:lnTo>
                <a:lnTo>
                  <a:pt x="43789" y="12636"/>
                </a:lnTo>
                <a:lnTo>
                  <a:pt x="43662" y="13144"/>
                </a:lnTo>
                <a:lnTo>
                  <a:pt x="43484" y="13550"/>
                </a:lnTo>
                <a:lnTo>
                  <a:pt x="43319" y="13944"/>
                </a:lnTo>
                <a:lnTo>
                  <a:pt x="43103" y="14223"/>
                </a:lnTo>
                <a:lnTo>
                  <a:pt x="42862" y="14401"/>
                </a:lnTo>
                <a:lnTo>
                  <a:pt x="42608" y="14579"/>
                </a:lnTo>
                <a:lnTo>
                  <a:pt x="42341" y="14668"/>
                </a:lnTo>
                <a:lnTo>
                  <a:pt x="42036" y="14668"/>
                </a:lnTo>
                <a:lnTo>
                  <a:pt x="41592" y="14668"/>
                </a:lnTo>
                <a:lnTo>
                  <a:pt x="40944" y="14389"/>
                </a:lnTo>
                <a:lnTo>
                  <a:pt x="40106" y="13842"/>
                </a:lnTo>
                <a:lnTo>
                  <a:pt x="39255" y="13296"/>
                </a:lnTo>
                <a:lnTo>
                  <a:pt x="38163" y="12712"/>
                </a:lnTo>
                <a:lnTo>
                  <a:pt x="36829" y="12090"/>
                </a:lnTo>
                <a:lnTo>
                  <a:pt x="35496" y="11480"/>
                </a:lnTo>
                <a:lnTo>
                  <a:pt x="33908" y="10896"/>
                </a:lnTo>
                <a:lnTo>
                  <a:pt x="32105" y="10350"/>
                </a:lnTo>
                <a:lnTo>
                  <a:pt x="30289" y="9804"/>
                </a:lnTo>
                <a:lnTo>
                  <a:pt x="28219" y="9524"/>
                </a:lnTo>
                <a:lnTo>
                  <a:pt x="25895" y="9524"/>
                </a:lnTo>
                <a:lnTo>
                  <a:pt x="23812" y="9524"/>
                </a:lnTo>
                <a:lnTo>
                  <a:pt x="21970" y="9766"/>
                </a:lnTo>
                <a:lnTo>
                  <a:pt x="20383" y="10236"/>
                </a:lnTo>
                <a:lnTo>
                  <a:pt x="18795" y="10706"/>
                </a:lnTo>
                <a:lnTo>
                  <a:pt x="17500" y="11379"/>
                </a:lnTo>
                <a:lnTo>
                  <a:pt x="16471" y="12242"/>
                </a:lnTo>
                <a:lnTo>
                  <a:pt x="15455" y="13106"/>
                </a:lnTo>
                <a:lnTo>
                  <a:pt x="14693" y="14147"/>
                </a:lnTo>
                <a:lnTo>
                  <a:pt x="14173" y="15328"/>
                </a:lnTo>
                <a:lnTo>
                  <a:pt x="13652" y="16522"/>
                </a:lnTo>
                <a:lnTo>
                  <a:pt x="13385" y="17818"/>
                </a:lnTo>
                <a:lnTo>
                  <a:pt x="13385" y="19202"/>
                </a:lnTo>
                <a:lnTo>
                  <a:pt x="13385" y="21132"/>
                </a:lnTo>
                <a:lnTo>
                  <a:pt x="13881" y="22758"/>
                </a:lnTo>
                <a:lnTo>
                  <a:pt x="14871" y="24079"/>
                </a:lnTo>
                <a:lnTo>
                  <a:pt x="15874" y="25387"/>
                </a:lnTo>
                <a:lnTo>
                  <a:pt x="17157" y="26542"/>
                </a:lnTo>
                <a:lnTo>
                  <a:pt x="18745" y="27533"/>
                </a:lnTo>
                <a:lnTo>
                  <a:pt x="20332" y="28524"/>
                </a:lnTo>
                <a:lnTo>
                  <a:pt x="22148" y="29425"/>
                </a:lnTo>
                <a:lnTo>
                  <a:pt x="24180" y="30213"/>
                </a:lnTo>
                <a:lnTo>
                  <a:pt x="26212" y="31013"/>
                </a:lnTo>
                <a:lnTo>
                  <a:pt x="28282" y="31826"/>
                </a:lnTo>
                <a:lnTo>
                  <a:pt x="30391" y="32677"/>
                </a:lnTo>
                <a:lnTo>
                  <a:pt x="32499" y="33515"/>
                </a:lnTo>
                <a:lnTo>
                  <a:pt x="34582" y="34455"/>
                </a:lnTo>
                <a:lnTo>
                  <a:pt x="36639" y="35496"/>
                </a:lnTo>
                <a:lnTo>
                  <a:pt x="38696" y="36537"/>
                </a:lnTo>
                <a:lnTo>
                  <a:pt x="40525" y="37807"/>
                </a:lnTo>
                <a:lnTo>
                  <a:pt x="42113" y="39293"/>
                </a:lnTo>
                <a:lnTo>
                  <a:pt x="43700" y="40779"/>
                </a:lnTo>
                <a:lnTo>
                  <a:pt x="44983" y="42570"/>
                </a:lnTo>
                <a:lnTo>
                  <a:pt x="45948" y="44653"/>
                </a:lnTo>
                <a:lnTo>
                  <a:pt x="46913" y="46735"/>
                </a:lnTo>
                <a:lnTo>
                  <a:pt x="47396" y="49212"/>
                </a:lnTo>
                <a:lnTo>
                  <a:pt x="47396" y="52095"/>
                </a:lnTo>
                <a:lnTo>
                  <a:pt x="47396" y="55511"/>
                </a:lnTo>
                <a:lnTo>
                  <a:pt x="46761" y="58572"/>
                </a:lnTo>
                <a:lnTo>
                  <a:pt x="45504" y="61239"/>
                </a:lnTo>
                <a:lnTo>
                  <a:pt x="44234" y="63919"/>
                </a:lnTo>
                <a:lnTo>
                  <a:pt x="42430" y="66179"/>
                </a:lnTo>
                <a:lnTo>
                  <a:pt x="40106" y="68021"/>
                </a:lnTo>
                <a:lnTo>
                  <a:pt x="37769" y="69849"/>
                </a:lnTo>
                <a:lnTo>
                  <a:pt x="34988" y="71246"/>
                </a:lnTo>
                <a:lnTo>
                  <a:pt x="31775" y="72186"/>
                </a:lnTo>
                <a:lnTo>
                  <a:pt x="28549" y="73126"/>
                </a:lnTo>
                <a:lnTo>
                  <a:pt x="24993" y="73596"/>
                </a:lnTo>
                <a:lnTo>
                  <a:pt x="21132" y="73596"/>
                </a:lnTo>
                <a:lnTo>
                  <a:pt x="18745" y="73596"/>
                </a:lnTo>
                <a:lnTo>
                  <a:pt x="16471" y="73418"/>
                </a:lnTo>
                <a:lnTo>
                  <a:pt x="14325" y="73037"/>
                </a:lnTo>
                <a:lnTo>
                  <a:pt x="12166" y="72669"/>
                </a:lnTo>
                <a:lnTo>
                  <a:pt x="10223" y="72199"/>
                </a:lnTo>
                <a:lnTo>
                  <a:pt x="8508" y="71627"/>
                </a:lnTo>
                <a:lnTo>
                  <a:pt x="6807" y="71056"/>
                </a:lnTo>
                <a:lnTo>
                  <a:pt x="5346" y="70459"/>
                </a:lnTo>
                <a:lnTo>
                  <a:pt x="4165" y="69837"/>
                </a:lnTo>
                <a:lnTo>
                  <a:pt x="2971" y="69214"/>
                </a:lnTo>
                <a:lnTo>
                  <a:pt x="2108" y="68656"/>
                </a:lnTo>
                <a:lnTo>
                  <a:pt x="1562" y="68160"/>
                </a:lnTo>
                <a:lnTo>
                  <a:pt x="1015" y="67665"/>
                </a:lnTo>
                <a:lnTo>
                  <a:pt x="609" y="66979"/>
                </a:lnTo>
                <a:lnTo>
                  <a:pt x="368" y="66078"/>
                </a:lnTo>
                <a:lnTo>
                  <a:pt x="114" y="65189"/>
                </a:lnTo>
                <a:lnTo>
                  <a:pt x="0" y="63969"/>
                </a:lnTo>
                <a:lnTo>
                  <a:pt x="0" y="62433"/>
                </a:lnTo>
                <a:lnTo>
                  <a:pt x="0" y="61493"/>
                </a:lnTo>
                <a:lnTo>
                  <a:pt x="38" y="60705"/>
                </a:lnTo>
                <a:lnTo>
                  <a:pt x="139" y="60058"/>
                </a:lnTo>
                <a:lnTo>
                  <a:pt x="241" y="59410"/>
                </a:lnTo>
                <a:lnTo>
                  <a:pt x="368" y="58889"/>
                </a:lnTo>
                <a:lnTo>
                  <a:pt x="520" y="58496"/>
                </a:lnTo>
                <a:lnTo>
                  <a:pt x="660" y="58089"/>
                </a:lnTo>
                <a:lnTo>
                  <a:pt x="876" y="57810"/>
                </a:lnTo>
                <a:lnTo>
                  <a:pt x="1142" y="57632"/>
                </a:lnTo>
                <a:lnTo>
                  <a:pt x="1422" y="57467"/>
                </a:lnTo>
                <a:lnTo>
                  <a:pt x="1727" y="57378"/>
                </a:lnTo>
                <a:lnTo>
                  <a:pt x="2082" y="57378"/>
                </a:lnTo>
                <a:lnTo>
                  <a:pt x="2628" y="57378"/>
                </a:lnTo>
                <a:lnTo>
                  <a:pt x="3428" y="57708"/>
                </a:lnTo>
                <a:lnTo>
                  <a:pt x="4495" y="58381"/>
                </a:lnTo>
                <a:lnTo>
                  <a:pt x="5562" y="59054"/>
                </a:lnTo>
                <a:lnTo>
                  <a:pt x="6883" y="59778"/>
                </a:lnTo>
                <a:lnTo>
                  <a:pt x="8445" y="60578"/>
                </a:lnTo>
                <a:lnTo>
                  <a:pt x="10007" y="61366"/>
                </a:lnTo>
                <a:lnTo>
                  <a:pt x="11849" y="62102"/>
                </a:lnTo>
                <a:lnTo>
                  <a:pt x="13982" y="62776"/>
                </a:lnTo>
                <a:lnTo>
                  <a:pt x="16116" y="63436"/>
                </a:lnTo>
                <a:lnTo>
                  <a:pt x="18567" y="63779"/>
                </a:lnTo>
                <a:lnTo>
                  <a:pt x="21348" y="63779"/>
                </a:lnTo>
                <a:lnTo>
                  <a:pt x="23431" y="63779"/>
                </a:lnTo>
                <a:lnTo>
                  <a:pt x="25323" y="63550"/>
                </a:lnTo>
                <a:lnTo>
                  <a:pt x="27012" y="63106"/>
                </a:lnTo>
                <a:lnTo>
                  <a:pt x="28689" y="62661"/>
                </a:lnTo>
                <a:lnTo>
                  <a:pt x="30162" y="62001"/>
                </a:lnTo>
                <a:lnTo>
                  <a:pt x="31394" y="61137"/>
                </a:lnTo>
                <a:lnTo>
                  <a:pt x="32638" y="60261"/>
                </a:lnTo>
                <a:lnTo>
                  <a:pt x="33591" y="59156"/>
                </a:lnTo>
                <a:lnTo>
                  <a:pt x="34264" y="57823"/>
                </a:lnTo>
                <a:lnTo>
                  <a:pt x="34937" y="56476"/>
                </a:lnTo>
                <a:lnTo>
                  <a:pt x="35267" y="54889"/>
                </a:lnTo>
                <a:lnTo>
                  <a:pt x="35267" y="53060"/>
                </a:lnTo>
                <a:lnTo>
                  <a:pt x="35267" y="51180"/>
                </a:lnTo>
                <a:lnTo>
                  <a:pt x="34785" y="49593"/>
                </a:lnTo>
                <a:lnTo>
                  <a:pt x="33820" y="48298"/>
                </a:lnTo>
                <a:lnTo>
                  <a:pt x="32842" y="47002"/>
                </a:lnTo>
                <a:lnTo>
                  <a:pt x="31572" y="45872"/>
                </a:lnTo>
                <a:lnTo>
                  <a:pt x="29984" y="44869"/>
                </a:lnTo>
                <a:lnTo>
                  <a:pt x="28397" y="43878"/>
                </a:lnTo>
                <a:lnTo>
                  <a:pt x="26606" y="43002"/>
                </a:lnTo>
                <a:lnTo>
                  <a:pt x="24625" y="42227"/>
                </a:lnTo>
                <a:lnTo>
                  <a:pt x="22644" y="41465"/>
                </a:lnTo>
                <a:lnTo>
                  <a:pt x="20599" y="40652"/>
                </a:lnTo>
                <a:lnTo>
                  <a:pt x="18491" y="39814"/>
                </a:lnTo>
                <a:lnTo>
                  <a:pt x="16382" y="38976"/>
                </a:lnTo>
                <a:lnTo>
                  <a:pt x="14325" y="38011"/>
                </a:lnTo>
                <a:lnTo>
                  <a:pt x="12306" y="36944"/>
                </a:lnTo>
                <a:lnTo>
                  <a:pt x="10299" y="35877"/>
                </a:lnTo>
                <a:lnTo>
                  <a:pt x="8508" y="34582"/>
                </a:lnTo>
                <a:lnTo>
                  <a:pt x="6921" y="33045"/>
                </a:lnTo>
                <a:lnTo>
                  <a:pt x="5333" y="31508"/>
                </a:lnTo>
                <a:lnTo>
                  <a:pt x="4051" y="29667"/>
                </a:lnTo>
                <a:lnTo>
                  <a:pt x="3086" y="27533"/>
                </a:lnTo>
                <a:lnTo>
                  <a:pt x="2120" y="25399"/>
                </a:lnTo>
                <a:lnTo>
                  <a:pt x="1625" y="22847"/>
                </a:lnTo>
                <a:lnTo>
                  <a:pt x="1625" y="19875"/>
                </a:lnTo>
                <a:lnTo>
                  <a:pt x="1625" y="17246"/>
                </a:lnTo>
                <a:lnTo>
                  <a:pt x="2146" y="14719"/>
                </a:lnTo>
                <a:lnTo>
                  <a:pt x="3162" y="12318"/>
                </a:lnTo>
                <a:lnTo>
                  <a:pt x="4178" y="9918"/>
                </a:lnTo>
                <a:lnTo>
                  <a:pt x="5702" y="7797"/>
                </a:lnTo>
                <a:lnTo>
                  <a:pt x="7734" y="5994"/>
                </a:lnTo>
                <a:lnTo>
                  <a:pt x="9766" y="4178"/>
                </a:lnTo>
                <a:lnTo>
                  <a:pt x="12306" y="2730"/>
                </a:lnTo>
                <a:lnTo>
                  <a:pt x="15366" y="1638"/>
                </a:lnTo>
                <a:lnTo>
                  <a:pt x="18414" y="546"/>
                </a:lnTo>
                <a:lnTo>
                  <a:pt x="21970" y="0"/>
                </a:lnTo>
                <a:lnTo>
                  <a:pt x="26034" y="0"/>
                </a:lnTo>
                <a:close/>
              </a:path>
            </a:pathLst>
          </a:custGeom>
          <a:ln w="12699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640388" y="3099969"/>
            <a:ext cx="54991" cy="73596"/>
          </a:xfrm>
          <a:custGeom>
            <a:avLst/>
            <a:gdLst/>
            <a:ahLst/>
            <a:cxnLst/>
            <a:rect l="l" t="t" r="r" b="b"/>
            <a:pathLst>
              <a:path w="54990" h="73596">
                <a:moveTo>
                  <a:pt x="28575" y="0"/>
                </a:moveTo>
                <a:lnTo>
                  <a:pt x="33388" y="0"/>
                </a:lnTo>
                <a:lnTo>
                  <a:pt x="37477" y="546"/>
                </a:lnTo>
                <a:lnTo>
                  <a:pt x="40855" y="1638"/>
                </a:lnTo>
                <a:lnTo>
                  <a:pt x="44221" y="2730"/>
                </a:lnTo>
                <a:lnTo>
                  <a:pt x="46951" y="4330"/>
                </a:lnTo>
                <a:lnTo>
                  <a:pt x="49034" y="6438"/>
                </a:lnTo>
                <a:lnTo>
                  <a:pt x="51117" y="8547"/>
                </a:lnTo>
                <a:lnTo>
                  <a:pt x="52641" y="11163"/>
                </a:lnTo>
                <a:lnTo>
                  <a:pt x="53581" y="14287"/>
                </a:lnTo>
                <a:lnTo>
                  <a:pt x="54521" y="17411"/>
                </a:lnTo>
                <a:lnTo>
                  <a:pt x="54991" y="21056"/>
                </a:lnTo>
                <a:lnTo>
                  <a:pt x="54991" y="25234"/>
                </a:lnTo>
                <a:lnTo>
                  <a:pt x="54991" y="70396"/>
                </a:lnTo>
                <a:lnTo>
                  <a:pt x="54991" y="70992"/>
                </a:lnTo>
                <a:lnTo>
                  <a:pt x="54787" y="71437"/>
                </a:lnTo>
                <a:lnTo>
                  <a:pt x="54394" y="71742"/>
                </a:lnTo>
                <a:lnTo>
                  <a:pt x="54000" y="72034"/>
                </a:lnTo>
                <a:lnTo>
                  <a:pt x="53454" y="72262"/>
                </a:lnTo>
                <a:lnTo>
                  <a:pt x="52755" y="72402"/>
                </a:lnTo>
                <a:lnTo>
                  <a:pt x="52069" y="72555"/>
                </a:lnTo>
                <a:lnTo>
                  <a:pt x="51053" y="72631"/>
                </a:lnTo>
                <a:lnTo>
                  <a:pt x="49707" y="72631"/>
                </a:lnTo>
                <a:lnTo>
                  <a:pt x="48425" y="72631"/>
                </a:lnTo>
                <a:lnTo>
                  <a:pt x="47383" y="72555"/>
                </a:lnTo>
                <a:lnTo>
                  <a:pt x="46621" y="72402"/>
                </a:lnTo>
                <a:lnTo>
                  <a:pt x="45846" y="72262"/>
                </a:lnTo>
                <a:lnTo>
                  <a:pt x="45288" y="72034"/>
                </a:lnTo>
                <a:lnTo>
                  <a:pt x="44945" y="71742"/>
                </a:lnTo>
                <a:lnTo>
                  <a:pt x="44602" y="71437"/>
                </a:lnTo>
                <a:lnTo>
                  <a:pt x="44424" y="70992"/>
                </a:lnTo>
                <a:lnTo>
                  <a:pt x="44424" y="70396"/>
                </a:lnTo>
                <a:lnTo>
                  <a:pt x="44424" y="63703"/>
                </a:lnTo>
                <a:lnTo>
                  <a:pt x="41503" y="66827"/>
                </a:lnTo>
                <a:lnTo>
                  <a:pt x="38239" y="69253"/>
                </a:lnTo>
                <a:lnTo>
                  <a:pt x="34645" y="70992"/>
                </a:lnTo>
                <a:lnTo>
                  <a:pt x="31038" y="72732"/>
                </a:lnTo>
                <a:lnTo>
                  <a:pt x="27241" y="73596"/>
                </a:lnTo>
                <a:lnTo>
                  <a:pt x="23215" y="73596"/>
                </a:lnTo>
                <a:lnTo>
                  <a:pt x="19697" y="73596"/>
                </a:lnTo>
                <a:lnTo>
                  <a:pt x="16509" y="73139"/>
                </a:lnTo>
                <a:lnTo>
                  <a:pt x="13652" y="72224"/>
                </a:lnTo>
                <a:lnTo>
                  <a:pt x="10807" y="71297"/>
                </a:lnTo>
                <a:lnTo>
                  <a:pt x="8369" y="69976"/>
                </a:lnTo>
                <a:lnTo>
                  <a:pt x="6362" y="68237"/>
                </a:lnTo>
                <a:lnTo>
                  <a:pt x="4356" y="66509"/>
                </a:lnTo>
                <a:lnTo>
                  <a:pt x="2793" y="64376"/>
                </a:lnTo>
                <a:lnTo>
                  <a:pt x="1676" y="61836"/>
                </a:lnTo>
                <a:lnTo>
                  <a:pt x="558" y="59308"/>
                </a:lnTo>
                <a:lnTo>
                  <a:pt x="0" y="56438"/>
                </a:lnTo>
                <a:lnTo>
                  <a:pt x="0" y="53212"/>
                </a:lnTo>
                <a:lnTo>
                  <a:pt x="0" y="49441"/>
                </a:lnTo>
                <a:lnTo>
                  <a:pt x="774" y="46164"/>
                </a:lnTo>
                <a:lnTo>
                  <a:pt x="2311" y="43383"/>
                </a:lnTo>
                <a:lnTo>
                  <a:pt x="3848" y="40601"/>
                </a:lnTo>
                <a:lnTo>
                  <a:pt x="6057" y="38303"/>
                </a:lnTo>
                <a:lnTo>
                  <a:pt x="8928" y="36461"/>
                </a:lnTo>
                <a:lnTo>
                  <a:pt x="11810" y="34632"/>
                </a:lnTo>
                <a:lnTo>
                  <a:pt x="15328" y="33248"/>
                </a:lnTo>
                <a:lnTo>
                  <a:pt x="19494" y="32334"/>
                </a:lnTo>
                <a:lnTo>
                  <a:pt x="23660" y="31419"/>
                </a:lnTo>
                <a:lnTo>
                  <a:pt x="28346" y="30962"/>
                </a:lnTo>
                <a:lnTo>
                  <a:pt x="33566" y="30962"/>
                </a:lnTo>
                <a:lnTo>
                  <a:pt x="42786" y="30962"/>
                </a:lnTo>
                <a:lnTo>
                  <a:pt x="42786" y="25755"/>
                </a:lnTo>
                <a:lnTo>
                  <a:pt x="42786" y="23164"/>
                </a:lnTo>
                <a:lnTo>
                  <a:pt x="42519" y="20891"/>
                </a:lnTo>
                <a:lnTo>
                  <a:pt x="41973" y="18910"/>
                </a:lnTo>
                <a:lnTo>
                  <a:pt x="41427" y="16916"/>
                </a:lnTo>
                <a:lnTo>
                  <a:pt x="40538" y="15265"/>
                </a:lnTo>
                <a:lnTo>
                  <a:pt x="39331" y="13957"/>
                </a:lnTo>
                <a:lnTo>
                  <a:pt x="38112" y="12636"/>
                </a:lnTo>
                <a:lnTo>
                  <a:pt x="36537" y="11645"/>
                </a:lnTo>
                <a:lnTo>
                  <a:pt x="34607" y="10972"/>
                </a:lnTo>
                <a:lnTo>
                  <a:pt x="32664" y="10312"/>
                </a:lnTo>
                <a:lnTo>
                  <a:pt x="30289" y="9969"/>
                </a:lnTo>
                <a:lnTo>
                  <a:pt x="27457" y="9969"/>
                </a:lnTo>
                <a:lnTo>
                  <a:pt x="24434" y="9969"/>
                </a:lnTo>
                <a:lnTo>
                  <a:pt x="21716" y="10337"/>
                </a:lnTo>
                <a:lnTo>
                  <a:pt x="19316" y="11048"/>
                </a:lnTo>
                <a:lnTo>
                  <a:pt x="16903" y="11772"/>
                </a:lnTo>
                <a:lnTo>
                  <a:pt x="14795" y="12560"/>
                </a:lnTo>
                <a:lnTo>
                  <a:pt x="12979" y="13436"/>
                </a:lnTo>
                <a:lnTo>
                  <a:pt x="11175" y="14300"/>
                </a:lnTo>
                <a:lnTo>
                  <a:pt x="9664" y="15100"/>
                </a:lnTo>
                <a:lnTo>
                  <a:pt x="8445" y="15811"/>
                </a:lnTo>
                <a:lnTo>
                  <a:pt x="7226" y="16535"/>
                </a:lnTo>
                <a:lnTo>
                  <a:pt x="6324" y="16890"/>
                </a:lnTo>
                <a:lnTo>
                  <a:pt x="5727" y="16890"/>
                </a:lnTo>
                <a:lnTo>
                  <a:pt x="5333" y="16890"/>
                </a:lnTo>
                <a:lnTo>
                  <a:pt x="4991" y="16802"/>
                </a:lnTo>
                <a:lnTo>
                  <a:pt x="4686" y="16598"/>
                </a:lnTo>
                <a:lnTo>
                  <a:pt x="4394" y="16395"/>
                </a:lnTo>
                <a:lnTo>
                  <a:pt x="4127" y="16103"/>
                </a:lnTo>
                <a:lnTo>
                  <a:pt x="3911" y="15709"/>
                </a:lnTo>
                <a:lnTo>
                  <a:pt x="3682" y="15303"/>
                </a:lnTo>
                <a:lnTo>
                  <a:pt x="3517" y="14795"/>
                </a:lnTo>
                <a:lnTo>
                  <a:pt x="3428" y="14173"/>
                </a:lnTo>
                <a:lnTo>
                  <a:pt x="3327" y="13563"/>
                </a:lnTo>
                <a:lnTo>
                  <a:pt x="3276" y="12877"/>
                </a:lnTo>
                <a:lnTo>
                  <a:pt x="3276" y="12128"/>
                </a:lnTo>
                <a:lnTo>
                  <a:pt x="3276" y="10896"/>
                </a:lnTo>
                <a:lnTo>
                  <a:pt x="3365" y="9918"/>
                </a:lnTo>
                <a:lnTo>
                  <a:pt x="3530" y="9194"/>
                </a:lnTo>
                <a:lnTo>
                  <a:pt x="3708" y="8470"/>
                </a:lnTo>
                <a:lnTo>
                  <a:pt x="4127" y="7797"/>
                </a:lnTo>
                <a:lnTo>
                  <a:pt x="4800" y="7150"/>
                </a:lnTo>
                <a:lnTo>
                  <a:pt x="5473" y="6502"/>
                </a:lnTo>
                <a:lnTo>
                  <a:pt x="6629" y="5740"/>
                </a:lnTo>
                <a:lnTo>
                  <a:pt x="8254" y="4876"/>
                </a:lnTo>
                <a:lnTo>
                  <a:pt x="9893" y="4013"/>
                </a:lnTo>
                <a:lnTo>
                  <a:pt x="11785" y="3213"/>
                </a:lnTo>
                <a:lnTo>
                  <a:pt x="13919" y="2501"/>
                </a:lnTo>
                <a:lnTo>
                  <a:pt x="16052" y="1777"/>
                </a:lnTo>
                <a:lnTo>
                  <a:pt x="18376" y="1181"/>
                </a:lnTo>
                <a:lnTo>
                  <a:pt x="20916" y="711"/>
                </a:lnTo>
                <a:lnTo>
                  <a:pt x="23444" y="241"/>
                </a:lnTo>
                <a:lnTo>
                  <a:pt x="25996" y="0"/>
                </a:lnTo>
                <a:lnTo>
                  <a:pt x="28575" y="0"/>
                </a:lnTo>
                <a:close/>
              </a:path>
            </a:pathLst>
          </a:custGeom>
          <a:ln w="12699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571986" y="3075865"/>
            <a:ext cx="72034" cy="96735"/>
          </a:xfrm>
          <a:custGeom>
            <a:avLst/>
            <a:gdLst/>
            <a:ahLst/>
            <a:cxnLst/>
            <a:rect l="l" t="t" r="r" b="b"/>
            <a:pathLst>
              <a:path w="72034" h="96735">
                <a:moveTo>
                  <a:pt x="2527" y="0"/>
                </a:moveTo>
                <a:lnTo>
                  <a:pt x="69494" y="0"/>
                </a:lnTo>
                <a:lnTo>
                  <a:pt x="69900" y="0"/>
                </a:lnTo>
                <a:lnTo>
                  <a:pt x="70256" y="101"/>
                </a:lnTo>
                <a:lnTo>
                  <a:pt x="70573" y="292"/>
                </a:lnTo>
                <a:lnTo>
                  <a:pt x="70904" y="495"/>
                </a:lnTo>
                <a:lnTo>
                  <a:pt x="71170" y="812"/>
                </a:lnTo>
                <a:lnTo>
                  <a:pt x="71399" y="1257"/>
                </a:lnTo>
                <a:lnTo>
                  <a:pt x="71615" y="1714"/>
                </a:lnTo>
                <a:lnTo>
                  <a:pt x="71780" y="2286"/>
                </a:lnTo>
                <a:lnTo>
                  <a:pt x="71881" y="3009"/>
                </a:lnTo>
                <a:lnTo>
                  <a:pt x="71983" y="3733"/>
                </a:lnTo>
                <a:lnTo>
                  <a:pt x="72034" y="4559"/>
                </a:lnTo>
                <a:lnTo>
                  <a:pt x="72034" y="5499"/>
                </a:lnTo>
                <a:lnTo>
                  <a:pt x="72034" y="6451"/>
                </a:lnTo>
                <a:lnTo>
                  <a:pt x="71983" y="7264"/>
                </a:lnTo>
                <a:lnTo>
                  <a:pt x="71881" y="7962"/>
                </a:lnTo>
                <a:lnTo>
                  <a:pt x="71780" y="8648"/>
                </a:lnTo>
                <a:lnTo>
                  <a:pt x="71615" y="9207"/>
                </a:lnTo>
                <a:lnTo>
                  <a:pt x="71399" y="9639"/>
                </a:lnTo>
                <a:lnTo>
                  <a:pt x="71170" y="10058"/>
                </a:lnTo>
                <a:lnTo>
                  <a:pt x="70904" y="10363"/>
                </a:lnTo>
                <a:lnTo>
                  <a:pt x="70573" y="10566"/>
                </a:lnTo>
                <a:lnTo>
                  <a:pt x="70256" y="10756"/>
                </a:lnTo>
                <a:lnTo>
                  <a:pt x="69900" y="10858"/>
                </a:lnTo>
                <a:lnTo>
                  <a:pt x="69494" y="10858"/>
                </a:lnTo>
                <a:lnTo>
                  <a:pt x="42417" y="10858"/>
                </a:lnTo>
                <a:lnTo>
                  <a:pt x="42417" y="94348"/>
                </a:lnTo>
                <a:lnTo>
                  <a:pt x="42417" y="94754"/>
                </a:lnTo>
                <a:lnTo>
                  <a:pt x="42316" y="95097"/>
                </a:lnTo>
                <a:lnTo>
                  <a:pt x="42113" y="95402"/>
                </a:lnTo>
                <a:lnTo>
                  <a:pt x="41922" y="95694"/>
                </a:lnTo>
                <a:lnTo>
                  <a:pt x="41567" y="95935"/>
                </a:lnTo>
                <a:lnTo>
                  <a:pt x="41071" y="96100"/>
                </a:lnTo>
                <a:lnTo>
                  <a:pt x="40576" y="96278"/>
                </a:lnTo>
                <a:lnTo>
                  <a:pt x="39916" y="96431"/>
                </a:lnTo>
                <a:lnTo>
                  <a:pt x="39103" y="96545"/>
                </a:lnTo>
                <a:lnTo>
                  <a:pt x="38277" y="96672"/>
                </a:lnTo>
                <a:lnTo>
                  <a:pt x="37249" y="96735"/>
                </a:lnTo>
                <a:lnTo>
                  <a:pt x="36017" y="96735"/>
                </a:lnTo>
                <a:lnTo>
                  <a:pt x="34823" y="96735"/>
                </a:lnTo>
                <a:lnTo>
                  <a:pt x="33807" y="96672"/>
                </a:lnTo>
                <a:lnTo>
                  <a:pt x="32969" y="96545"/>
                </a:lnTo>
                <a:lnTo>
                  <a:pt x="32118" y="96431"/>
                </a:lnTo>
                <a:lnTo>
                  <a:pt x="31445" y="96278"/>
                </a:lnTo>
                <a:lnTo>
                  <a:pt x="30949" y="96100"/>
                </a:lnTo>
                <a:lnTo>
                  <a:pt x="30454" y="95935"/>
                </a:lnTo>
                <a:lnTo>
                  <a:pt x="30111" y="95694"/>
                </a:lnTo>
                <a:lnTo>
                  <a:pt x="29908" y="95402"/>
                </a:lnTo>
                <a:lnTo>
                  <a:pt x="29717" y="95097"/>
                </a:lnTo>
                <a:lnTo>
                  <a:pt x="29616" y="94754"/>
                </a:lnTo>
                <a:lnTo>
                  <a:pt x="29616" y="94348"/>
                </a:lnTo>
                <a:lnTo>
                  <a:pt x="29616" y="10858"/>
                </a:lnTo>
                <a:lnTo>
                  <a:pt x="2527" y="10858"/>
                </a:lnTo>
                <a:lnTo>
                  <a:pt x="2133" y="10858"/>
                </a:lnTo>
                <a:lnTo>
                  <a:pt x="1765" y="10756"/>
                </a:lnTo>
                <a:lnTo>
                  <a:pt x="1447" y="10566"/>
                </a:lnTo>
                <a:lnTo>
                  <a:pt x="1130" y="10363"/>
                </a:lnTo>
                <a:lnTo>
                  <a:pt x="863" y="10058"/>
                </a:lnTo>
                <a:lnTo>
                  <a:pt x="673" y="9639"/>
                </a:lnTo>
                <a:lnTo>
                  <a:pt x="469" y="9207"/>
                </a:lnTo>
                <a:lnTo>
                  <a:pt x="304" y="8648"/>
                </a:lnTo>
                <a:lnTo>
                  <a:pt x="177" y="7962"/>
                </a:lnTo>
                <a:lnTo>
                  <a:pt x="63" y="7264"/>
                </a:lnTo>
                <a:lnTo>
                  <a:pt x="0" y="6451"/>
                </a:lnTo>
                <a:lnTo>
                  <a:pt x="0" y="5499"/>
                </a:lnTo>
                <a:lnTo>
                  <a:pt x="0" y="4559"/>
                </a:lnTo>
                <a:lnTo>
                  <a:pt x="63" y="3733"/>
                </a:lnTo>
                <a:lnTo>
                  <a:pt x="177" y="3009"/>
                </a:lnTo>
                <a:lnTo>
                  <a:pt x="304" y="2286"/>
                </a:lnTo>
                <a:lnTo>
                  <a:pt x="469" y="1714"/>
                </a:lnTo>
                <a:lnTo>
                  <a:pt x="673" y="1257"/>
                </a:lnTo>
                <a:lnTo>
                  <a:pt x="863" y="812"/>
                </a:lnTo>
                <a:lnTo>
                  <a:pt x="1130" y="495"/>
                </a:lnTo>
                <a:lnTo>
                  <a:pt x="1447" y="292"/>
                </a:lnTo>
                <a:lnTo>
                  <a:pt x="1765" y="101"/>
                </a:lnTo>
                <a:lnTo>
                  <a:pt x="2133" y="0"/>
                </a:lnTo>
                <a:lnTo>
                  <a:pt x="2527" y="0"/>
                </a:lnTo>
                <a:close/>
              </a:path>
            </a:pathLst>
          </a:custGeom>
          <a:ln w="12699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881980" y="3068791"/>
            <a:ext cx="61620" cy="104775"/>
          </a:xfrm>
          <a:custGeom>
            <a:avLst/>
            <a:gdLst/>
            <a:ahLst/>
            <a:cxnLst/>
            <a:rect l="l" t="t" r="r" b="b"/>
            <a:pathLst>
              <a:path w="61620" h="104775">
                <a:moveTo>
                  <a:pt x="55372" y="0"/>
                </a:moveTo>
                <a:lnTo>
                  <a:pt x="56616" y="0"/>
                </a:lnTo>
                <a:lnTo>
                  <a:pt x="57632" y="63"/>
                </a:lnTo>
                <a:lnTo>
                  <a:pt x="58420" y="190"/>
                </a:lnTo>
                <a:lnTo>
                  <a:pt x="59220" y="317"/>
                </a:lnTo>
                <a:lnTo>
                  <a:pt x="59829" y="457"/>
                </a:lnTo>
                <a:lnTo>
                  <a:pt x="60286" y="634"/>
                </a:lnTo>
                <a:lnTo>
                  <a:pt x="60731" y="812"/>
                </a:lnTo>
                <a:lnTo>
                  <a:pt x="61061" y="1054"/>
                </a:lnTo>
                <a:lnTo>
                  <a:pt x="61290" y="1384"/>
                </a:lnTo>
                <a:lnTo>
                  <a:pt x="61506" y="1701"/>
                </a:lnTo>
                <a:lnTo>
                  <a:pt x="61620" y="2031"/>
                </a:lnTo>
                <a:lnTo>
                  <a:pt x="61620" y="2387"/>
                </a:lnTo>
                <a:lnTo>
                  <a:pt x="61620" y="101498"/>
                </a:lnTo>
                <a:lnTo>
                  <a:pt x="61620" y="101904"/>
                </a:lnTo>
                <a:lnTo>
                  <a:pt x="61531" y="102247"/>
                </a:lnTo>
                <a:lnTo>
                  <a:pt x="61366" y="102539"/>
                </a:lnTo>
                <a:lnTo>
                  <a:pt x="61188" y="102844"/>
                </a:lnTo>
                <a:lnTo>
                  <a:pt x="60883" y="103073"/>
                </a:lnTo>
                <a:lnTo>
                  <a:pt x="60464" y="103250"/>
                </a:lnTo>
                <a:lnTo>
                  <a:pt x="60045" y="103428"/>
                </a:lnTo>
                <a:lnTo>
                  <a:pt x="59486" y="103555"/>
                </a:lnTo>
                <a:lnTo>
                  <a:pt x="58788" y="103657"/>
                </a:lnTo>
                <a:lnTo>
                  <a:pt x="58102" y="103758"/>
                </a:lnTo>
                <a:lnTo>
                  <a:pt x="57251" y="103809"/>
                </a:lnTo>
                <a:lnTo>
                  <a:pt x="56261" y="103809"/>
                </a:lnTo>
                <a:lnTo>
                  <a:pt x="55219" y="103809"/>
                </a:lnTo>
                <a:lnTo>
                  <a:pt x="54356" y="103758"/>
                </a:lnTo>
                <a:lnTo>
                  <a:pt x="53657" y="103657"/>
                </a:lnTo>
                <a:lnTo>
                  <a:pt x="52959" y="103555"/>
                </a:lnTo>
                <a:lnTo>
                  <a:pt x="52387" y="103428"/>
                </a:lnTo>
                <a:lnTo>
                  <a:pt x="51943" y="103250"/>
                </a:lnTo>
                <a:lnTo>
                  <a:pt x="51498" y="103073"/>
                </a:lnTo>
                <a:lnTo>
                  <a:pt x="51181" y="102844"/>
                </a:lnTo>
                <a:lnTo>
                  <a:pt x="50977" y="102539"/>
                </a:lnTo>
                <a:lnTo>
                  <a:pt x="50787" y="102247"/>
                </a:lnTo>
                <a:lnTo>
                  <a:pt x="50685" y="101904"/>
                </a:lnTo>
                <a:lnTo>
                  <a:pt x="50685" y="101498"/>
                </a:lnTo>
                <a:lnTo>
                  <a:pt x="50685" y="92646"/>
                </a:lnTo>
                <a:lnTo>
                  <a:pt x="47155" y="96469"/>
                </a:lnTo>
                <a:lnTo>
                  <a:pt x="43497" y="99440"/>
                </a:lnTo>
                <a:lnTo>
                  <a:pt x="39700" y="101574"/>
                </a:lnTo>
                <a:lnTo>
                  <a:pt x="35915" y="103708"/>
                </a:lnTo>
                <a:lnTo>
                  <a:pt x="31750" y="104774"/>
                </a:lnTo>
                <a:lnTo>
                  <a:pt x="27241" y="104774"/>
                </a:lnTo>
                <a:lnTo>
                  <a:pt x="22326" y="104774"/>
                </a:lnTo>
                <a:lnTo>
                  <a:pt x="18135" y="103822"/>
                </a:lnTo>
                <a:lnTo>
                  <a:pt x="14668" y="101917"/>
                </a:lnTo>
                <a:lnTo>
                  <a:pt x="11188" y="99999"/>
                </a:lnTo>
                <a:lnTo>
                  <a:pt x="8382" y="97421"/>
                </a:lnTo>
                <a:lnTo>
                  <a:pt x="6223" y="94170"/>
                </a:lnTo>
                <a:lnTo>
                  <a:pt x="4064" y="90919"/>
                </a:lnTo>
                <a:lnTo>
                  <a:pt x="2489" y="87109"/>
                </a:lnTo>
                <a:lnTo>
                  <a:pt x="1498" y="82715"/>
                </a:lnTo>
                <a:lnTo>
                  <a:pt x="508" y="78320"/>
                </a:lnTo>
                <a:lnTo>
                  <a:pt x="0" y="73698"/>
                </a:lnTo>
                <a:lnTo>
                  <a:pt x="0" y="68833"/>
                </a:lnTo>
                <a:lnTo>
                  <a:pt x="0" y="63080"/>
                </a:lnTo>
                <a:lnTo>
                  <a:pt x="622" y="57886"/>
                </a:lnTo>
                <a:lnTo>
                  <a:pt x="1866" y="53251"/>
                </a:lnTo>
                <a:lnTo>
                  <a:pt x="3111" y="48602"/>
                </a:lnTo>
                <a:lnTo>
                  <a:pt x="4940" y="44653"/>
                </a:lnTo>
                <a:lnTo>
                  <a:pt x="7378" y="41376"/>
                </a:lnTo>
                <a:lnTo>
                  <a:pt x="9804" y="38099"/>
                </a:lnTo>
                <a:lnTo>
                  <a:pt x="12814" y="35585"/>
                </a:lnTo>
                <a:lnTo>
                  <a:pt x="16408" y="33820"/>
                </a:lnTo>
                <a:lnTo>
                  <a:pt x="20015" y="32067"/>
                </a:lnTo>
                <a:lnTo>
                  <a:pt x="24168" y="31178"/>
                </a:lnTo>
                <a:lnTo>
                  <a:pt x="28879" y="31178"/>
                </a:lnTo>
                <a:lnTo>
                  <a:pt x="32804" y="31178"/>
                </a:lnTo>
                <a:lnTo>
                  <a:pt x="36385" y="32042"/>
                </a:lnTo>
                <a:lnTo>
                  <a:pt x="39636" y="33743"/>
                </a:lnTo>
                <a:lnTo>
                  <a:pt x="42875" y="35458"/>
                </a:lnTo>
                <a:lnTo>
                  <a:pt x="46088" y="37972"/>
                </a:lnTo>
                <a:lnTo>
                  <a:pt x="49263" y="41300"/>
                </a:lnTo>
                <a:lnTo>
                  <a:pt x="49263" y="2387"/>
                </a:lnTo>
                <a:lnTo>
                  <a:pt x="49263" y="2031"/>
                </a:lnTo>
                <a:lnTo>
                  <a:pt x="49352" y="1701"/>
                </a:lnTo>
                <a:lnTo>
                  <a:pt x="49530" y="1384"/>
                </a:lnTo>
                <a:lnTo>
                  <a:pt x="49707" y="1054"/>
                </a:lnTo>
                <a:lnTo>
                  <a:pt x="50038" y="812"/>
                </a:lnTo>
                <a:lnTo>
                  <a:pt x="50533" y="634"/>
                </a:lnTo>
                <a:lnTo>
                  <a:pt x="51028" y="457"/>
                </a:lnTo>
                <a:lnTo>
                  <a:pt x="51663" y="317"/>
                </a:lnTo>
                <a:lnTo>
                  <a:pt x="52425" y="190"/>
                </a:lnTo>
                <a:lnTo>
                  <a:pt x="53200" y="63"/>
                </a:lnTo>
                <a:lnTo>
                  <a:pt x="54178" y="0"/>
                </a:lnTo>
                <a:lnTo>
                  <a:pt x="55372" y="0"/>
                </a:lnTo>
                <a:close/>
              </a:path>
            </a:pathLst>
          </a:custGeom>
          <a:ln w="12699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316523" y="3258325"/>
            <a:ext cx="845235" cy="131419"/>
          </a:xfrm>
          <a:custGeom>
            <a:avLst/>
            <a:gdLst/>
            <a:ahLst/>
            <a:cxnLst/>
            <a:rect l="l" t="t" r="r" b="b"/>
            <a:pathLst>
              <a:path w="845235" h="131419">
                <a:moveTo>
                  <a:pt x="702589" y="80289"/>
                </a:moveTo>
                <a:lnTo>
                  <a:pt x="703935" y="84759"/>
                </a:lnTo>
                <a:lnTo>
                  <a:pt x="705269" y="89217"/>
                </a:lnTo>
                <a:lnTo>
                  <a:pt x="707301" y="93014"/>
                </a:lnTo>
                <a:lnTo>
                  <a:pt x="710031" y="96138"/>
                </a:lnTo>
                <a:lnTo>
                  <a:pt x="712762" y="99263"/>
                </a:lnTo>
                <a:lnTo>
                  <a:pt x="714641" y="72428"/>
                </a:lnTo>
                <a:lnTo>
                  <a:pt x="714641" y="64935"/>
                </a:lnTo>
                <a:lnTo>
                  <a:pt x="715060" y="61417"/>
                </a:lnTo>
                <a:lnTo>
                  <a:pt x="715886" y="58191"/>
                </a:lnTo>
                <a:lnTo>
                  <a:pt x="716711" y="54965"/>
                </a:lnTo>
                <a:lnTo>
                  <a:pt x="717969" y="52171"/>
                </a:lnTo>
                <a:lnTo>
                  <a:pt x="719683" y="49822"/>
                </a:lnTo>
                <a:lnTo>
                  <a:pt x="723544" y="45643"/>
                </a:lnTo>
                <a:lnTo>
                  <a:pt x="726173" y="44348"/>
                </a:lnTo>
                <a:lnTo>
                  <a:pt x="728802" y="43065"/>
                </a:lnTo>
                <a:lnTo>
                  <a:pt x="731939" y="42417"/>
                </a:lnTo>
                <a:lnTo>
                  <a:pt x="739546" y="42417"/>
                </a:lnTo>
                <a:lnTo>
                  <a:pt x="742848" y="43116"/>
                </a:lnTo>
                <a:lnTo>
                  <a:pt x="745502" y="44538"/>
                </a:lnTo>
                <a:lnTo>
                  <a:pt x="748157" y="45948"/>
                </a:lnTo>
                <a:lnTo>
                  <a:pt x="750265" y="47878"/>
                </a:lnTo>
                <a:lnTo>
                  <a:pt x="753364" y="52730"/>
                </a:lnTo>
                <a:lnTo>
                  <a:pt x="754481" y="55562"/>
                </a:lnTo>
                <a:lnTo>
                  <a:pt x="755154" y="58788"/>
                </a:lnTo>
                <a:lnTo>
                  <a:pt x="755827" y="62014"/>
                </a:lnTo>
                <a:lnTo>
                  <a:pt x="756170" y="65430"/>
                </a:lnTo>
                <a:lnTo>
                  <a:pt x="756170" y="72923"/>
                </a:lnTo>
                <a:lnTo>
                  <a:pt x="755777" y="76466"/>
                </a:lnTo>
                <a:lnTo>
                  <a:pt x="754976" y="79692"/>
                </a:lnTo>
                <a:lnTo>
                  <a:pt x="754176" y="82918"/>
                </a:lnTo>
                <a:lnTo>
                  <a:pt x="752919" y="85699"/>
                </a:lnTo>
                <a:lnTo>
                  <a:pt x="751217" y="88036"/>
                </a:lnTo>
                <a:lnTo>
                  <a:pt x="747331" y="92176"/>
                </a:lnTo>
                <a:lnTo>
                  <a:pt x="744689" y="93459"/>
                </a:lnTo>
                <a:lnTo>
                  <a:pt x="742035" y="94754"/>
                </a:lnTo>
                <a:lnTo>
                  <a:pt x="738898" y="95402"/>
                </a:lnTo>
                <a:lnTo>
                  <a:pt x="731342" y="95402"/>
                </a:lnTo>
                <a:lnTo>
                  <a:pt x="728040" y="94691"/>
                </a:lnTo>
                <a:lnTo>
                  <a:pt x="725385" y="93281"/>
                </a:lnTo>
                <a:lnTo>
                  <a:pt x="722731" y="91859"/>
                </a:lnTo>
                <a:lnTo>
                  <a:pt x="720610" y="89954"/>
                </a:lnTo>
                <a:lnTo>
                  <a:pt x="717461" y="85140"/>
                </a:lnTo>
                <a:lnTo>
                  <a:pt x="716343" y="82321"/>
                </a:lnTo>
                <a:lnTo>
                  <a:pt x="715657" y="79095"/>
                </a:lnTo>
                <a:lnTo>
                  <a:pt x="716165" y="101650"/>
                </a:lnTo>
                <a:lnTo>
                  <a:pt x="720267" y="103289"/>
                </a:lnTo>
                <a:lnTo>
                  <a:pt x="724357" y="104927"/>
                </a:lnTo>
                <a:lnTo>
                  <a:pt x="729157" y="105740"/>
                </a:lnTo>
                <a:lnTo>
                  <a:pt x="740321" y="105740"/>
                </a:lnTo>
                <a:lnTo>
                  <a:pt x="745286" y="104813"/>
                </a:lnTo>
                <a:lnTo>
                  <a:pt x="749579" y="102946"/>
                </a:lnTo>
                <a:lnTo>
                  <a:pt x="753872" y="101091"/>
                </a:lnTo>
                <a:lnTo>
                  <a:pt x="757440" y="98501"/>
                </a:lnTo>
                <a:lnTo>
                  <a:pt x="760298" y="95173"/>
                </a:lnTo>
                <a:lnTo>
                  <a:pt x="763155" y="91846"/>
                </a:lnTo>
                <a:lnTo>
                  <a:pt x="765302" y="87896"/>
                </a:lnTo>
                <a:lnTo>
                  <a:pt x="766737" y="83311"/>
                </a:lnTo>
                <a:lnTo>
                  <a:pt x="768172" y="78714"/>
                </a:lnTo>
                <a:lnTo>
                  <a:pt x="768896" y="73698"/>
                </a:lnTo>
                <a:lnTo>
                  <a:pt x="768896" y="62636"/>
                </a:lnTo>
                <a:lnTo>
                  <a:pt x="768210" y="57594"/>
                </a:lnTo>
                <a:lnTo>
                  <a:pt x="766851" y="53136"/>
                </a:lnTo>
                <a:lnTo>
                  <a:pt x="765479" y="48666"/>
                </a:lnTo>
                <a:lnTo>
                  <a:pt x="763435" y="44869"/>
                </a:lnTo>
                <a:lnTo>
                  <a:pt x="760704" y="41744"/>
                </a:lnTo>
                <a:lnTo>
                  <a:pt x="757974" y="38620"/>
                </a:lnTo>
                <a:lnTo>
                  <a:pt x="754570" y="36233"/>
                </a:lnTo>
                <a:lnTo>
                  <a:pt x="750481" y="34607"/>
                </a:lnTo>
                <a:lnTo>
                  <a:pt x="746379" y="32969"/>
                </a:lnTo>
                <a:lnTo>
                  <a:pt x="741578" y="32143"/>
                </a:lnTo>
                <a:lnTo>
                  <a:pt x="730377" y="32143"/>
                </a:lnTo>
                <a:lnTo>
                  <a:pt x="725385" y="33058"/>
                </a:lnTo>
                <a:lnTo>
                  <a:pt x="721118" y="34899"/>
                </a:lnTo>
                <a:lnTo>
                  <a:pt x="716851" y="36741"/>
                </a:lnTo>
                <a:lnTo>
                  <a:pt x="713295" y="39319"/>
                </a:lnTo>
                <a:lnTo>
                  <a:pt x="710438" y="42633"/>
                </a:lnTo>
                <a:lnTo>
                  <a:pt x="707593" y="45961"/>
                </a:lnTo>
                <a:lnTo>
                  <a:pt x="705459" y="49923"/>
                </a:lnTo>
                <a:lnTo>
                  <a:pt x="704037" y="54508"/>
                </a:lnTo>
                <a:lnTo>
                  <a:pt x="702627" y="59093"/>
                </a:lnTo>
                <a:lnTo>
                  <a:pt x="701916" y="64122"/>
                </a:lnTo>
                <a:lnTo>
                  <a:pt x="701916" y="75234"/>
                </a:lnTo>
                <a:lnTo>
                  <a:pt x="702589" y="80289"/>
                </a:lnTo>
                <a:close/>
              </a:path>
              <a:path w="845235" h="131419">
                <a:moveTo>
                  <a:pt x="532714" y="47447"/>
                </a:moveTo>
                <a:lnTo>
                  <a:pt x="535355" y="49034"/>
                </a:lnTo>
                <a:lnTo>
                  <a:pt x="538695" y="47243"/>
                </a:lnTo>
                <a:lnTo>
                  <a:pt x="542010" y="45580"/>
                </a:lnTo>
                <a:lnTo>
                  <a:pt x="545934" y="43916"/>
                </a:lnTo>
                <a:lnTo>
                  <a:pt x="550748" y="42481"/>
                </a:lnTo>
                <a:lnTo>
                  <a:pt x="553466" y="42113"/>
                </a:lnTo>
                <a:lnTo>
                  <a:pt x="559320" y="42113"/>
                </a:lnTo>
                <a:lnTo>
                  <a:pt x="563638" y="43116"/>
                </a:lnTo>
                <a:lnTo>
                  <a:pt x="567143" y="44780"/>
                </a:lnTo>
                <a:lnTo>
                  <a:pt x="569569" y="47409"/>
                </a:lnTo>
                <a:lnTo>
                  <a:pt x="571004" y="51053"/>
                </a:lnTo>
                <a:lnTo>
                  <a:pt x="571817" y="55308"/>
                </a:lnTo>
                <a:lnTo>
                  <a:pt x="571817" y="63106"/>
                </a:lnTo>
                <a:lnTo>
                  <a:pt x="557377" y="63106"/>
                </a:lnTo>
                <a:lnTo>
                  <a:pt x="552691" y="63563"/>
                </a:lnTo>
                <a:lnTo>
                  <a:pt x="548525" y="64477"/>
                </a:lnTo>
                <a:lnTo>
                  <a:pt x="544360" y="65392"/>
                </a:lnTo>
                <a:lnTo>
                  <a:pt x="541997" y="80924"/>
                </a:lnTo>
                <a:lnTo>
                  <a:pt x="543534" y="77800"/>
                </a:lnTo>
                <a:lnTo>
                  <a:pt x="546366" y="75349"/>
                </a:lnTo>
                <a:lnTo>
                  <a:pt x="550062" y="73380"/>
                </a:lnTo>
                <a:lnTo>
                  <a:pt x="555028" y="72237"/>
                </a:lnTo>
                <a:lnTo>
                  <a:pt x="557949" y="71958"/>
                </a:lnTo>
                <a:lnTo>
                  <a:pt x="571817" y="71958"/>
                </a:lnTo>
                <a:lnTo>
                  <a:pt x="571817" y="86169"/>
                </a:lnTo>
                <a:lnTo>
                  <a:pt x="568794" y="89547"/>
                </a:lnTo>
                <a:lnTo>
                  <a:pt x="565899" y="92049"/>
                </a:lnTo>
                <a:lnTo>
                  <a:pt x="563156" y="93687"/>
                </a:lnTo>
                <a:lnTo>
                  <a:pt x="560400" y="95326"/>
                </a:lnTo>
                <a:lnTo>
                  <a:pt x="557403" y="96138"/>
                </a:lnTo>
                <a:lnTo>
                  <a:pt x="550214" y="96138"/>
                </a:lnTo>
                <a:lnTo>
                  <a:pt x="547128" y="95110"/>
                </a:lnTo>
                <a:lnTo>
                  <a:pt x="542709" y="90995"/>
                </a:lnTo>
                <a:lnTo>
                  <a:pt x="541604" y="88226"/>
                </a:lnTo>
                <a:lnTo>
                  <a:pt x="542683" y="104368"/>
                </a:lnTo>
                <a:lnTo>
                  <a:pt x="545541" y="105282"/>
                </a:lnTo>
                <a:lnTo>
                  <a:pt x="548728" y="105740"/>
                </a:lnTo>
                <a:lnTo>
                  <a:pt x="556272" y="105740"/>
                </a:lnTo>
                <a:lnTo>
                  <a:pt x="560070" y="104876"/>
                </a:lnTo>
                <a:lnTo>
                  <a:pt x="563676" y="103136"/>
                </a:lnTo>
                <a:lnTo>
                  <a:pt x="567270" y="101396"/>
                </a:lnTo>
                <a:lnTo>
                  <a:pt x="570534" y="98971"/>
                </a:lnTo>
                <a:lnTo>
                  <a:pt x="573455" y="95846"/>
                </a:lnTo>
                <a:lnTo>
                  <a:pt x="573455" y="102539"/>
                </a:lnTo>
                <a:lnTo>
                  <a:pt x="574878" y="104406"/>
                </a:lnTo>
                <a:lnTo>
                  <a:pt x="577456" y="104774"/>
                </a:lnTo>
                <a:lnTo>
                  <a:pt x="581101" y="104698"/>
                </a:lnTo>
                <a:lnTo>
                  <a:pt x="584022" y="102539"/>
                </a:lnTo>
                <a:lnTo>
                  <a:pt x="584022" y="53200"/>
                </a:lnTo>
                <a:lnTo>
                  <a:pt x="583552" y="49555"/>
                </a:lnTo>
                <a:lnTo>
                  <a:pt x="582612" y="46431"/>
                </a:lnTo>
                <a:lnTo>
                  <a:pt x="581672" y="43306"/>
                </a:lnTo>
                <a:lnTo>
                  <a:pt x="580148" y="40690"/>
                </a:lnTo>
                <a:lnTo>
                  <a:pt x="575983" y="36474"/>
                </a:lnTo>
                <a:lnTo>
                  <a:pt x="573252" y="34874"/>
                </a:lnTo>
                <a:lnTo>
                  <a:pt x="569887" y="33781"/>
                </a:lnTo>
                <a:lnTo>
                  <a:pt x="566508" y="32689"/>
                </a:lnTo>
                <a:lnTo>
                  <a:pt x="562419" y="32143"/>
                </a:lnTo>
                <a:lnTo>
                  <a:pt x="555028" y="32143"/>
                </a:lnTo>
                <a:lnTo>
                  <a:pt x="552475" y="32384"/>
                </a:lnTo>
                <a:lnTo>
                  <a:pt x="549948" y="32854"/>
                </a:lnTo>
                <a:lnTo>
                  <a:pt x="547408" y="33324"/>
                </a:lnTo>
                <a:lnTo>
                  <a:pt x="545084" y="33921"/>
                </a:lnTo>
                <a:lnTo>
                  <a:pt x="540816" y="35356"/>
                </a:lnTo>
                <a:lnTo>
                  <a:pt x="537286" y="37020"/>
                </a:lnTo>
                <a:lnTo>
                  <a:pt x="534504" y="38646"/>
                </a:lnTo>
                <a:lnTo>
                  <a:pt x="532561" y="41338"/>
                </a:lnTo>
                <a:lnTo>
                  <a:pt x="532307" y="44272"/>
                </a:lnTo>
                <a:lnTo>
                  <a:pt x="532714" y="47447"/>
                </a:lnTo>
                <a:close/>
              </a:path>
              <a:path w="845235" h="131419">
                <a:moveTo>
                  <a:pt x="529031" y="81584"/>
                </a:moveTo>
                <a:lnTo>
                  <a:pt x="529031" y="88582"/>
                </a:lnTo>
                <a:lnTo>
                  <a:pt x="529590" y="91452"/>
                </a:lnTo>
                <a:lnTo>
                  <a:pt x="530707" y="93979"/>
                </a:lnTo>
                <a:lnTo>
                  <a:pt x="531825" y="96519"/>
                </a:lnTo>
                <a:lnTo>
                  <a:pt x="535393" y="100380"/>
                </a:lnTo>
                <a:lnTo>
                  <a:pt x="539838" y="103441"/>
                </a:lnTo>
                <a:lnTo>
                  <a:pt x="542683" y="104368"/>
                </a:lnTo>
                <a:lnTo>
                  <a:pt x="541604" y="88226"/>
                </a:lnTo>
                <a:lnTo>
                  <a:pt x="541604" y="84759"/>
                </a:lnTo>
                <a:lnTo>
                  <a:pt x="541997" y="80924"/>
                </a:lnTo>
                <a:lnTo>
                  <a:pt x="544360" y="65392"/>
                </a:lnTo>
                <a:lnTo>
                  <a:pt x="540842" y="66776"/>
                </a:lnTo>
                <a:lnTo>
                  <a:pt x="537959" y="68605"/>
                </a:lnTo>
                <a:lnTo>
                  <a:pt x="535089" y="70446"/>
                </a:lnTo>
                <a:lnTo>
                  <a:pt x="532879" y="72745"/>
                </a:lnTo>
                <a:lnTo>
                  <a:pt x="531342" y="75526"/>
                </a:lnTo>
                <a:lnTo>
                  <a:pt x="529805" y="78308"/>
                </a:lnTo>
                <a:lnTo>
                  <a:pt x="529031" y="81584"/>
                </a:lnTo>
                <a:close/>
              </a:path>
              <a:path w="845235" h="131419">
                <a:moveTo>
                  <a:pt x="716165" y="101650"/>
                </a:moveTo>
                <a:lnTo>
                  <a:pt x="715657" y="79095"/>
                </a:lnTo>
                <a:lnTo>
                  <a:pt x="714984" y="75882"/>
                </a:lnTo>
                <a:lnTo>
                  <a:pt x="714641" y="72428"/>
                </a:lnTo>
                <a:lnTo>
                  <a:pt x="712762" y="99263"/>
                </a:lnTo>
                <a:lnTo>
                  <a:pt x="716165" y="101650"/>
                </a:lnTo>
                <a:close/>
              </a:path>
              <a:path w="845235" h="131419">
                <a:moveTo>
                  <a:pt x="238328" y="101650"/>
                </a:moveTo>
                <a:lnTo>
                  <a:pt x="237820" y="79095"/>
                </a:lnTo>
                <a:lnTo>
                  <a:pt x="237147" y="75882"/>
                </a:lnTo>
                <a:lnTo>
                  <a:pt x="236804" y="72428"/>
                </a:lnTo>
                <a:lnTo>
                  <a:pt x="234924" y="99263"/>
                </a:lnTo>
                <a:lnTo>
                  <a:pt x="238328" y="101650"/>
                </a:lnTo>
                <a:close/>
              </a:path>
              <a:path w="845235" h="131419">
                <a:moveTo>
                  <a:pt x="672122" y="103746"/>
                </a:moveTo>
                <a:lnTo>
                  <a:pt x="674814" y="104622"/>
                </a:lnTo>
                <a:lnTo>
                  <a:pt x="677786" y="104774"/>
                </a:lnTo>
                <a:lnTo>
                  <a:pt x="680834" y="104622"/>
                </a:lnTo>
                <a:lnTo>
                  <a:pt x="683958" y="102463"/>
                </a:lnTo>
                <a:lnTo>
                  <a:pt x="683958" y="35496"/>
                </a:lnTo>
                <a:lnTo>
                  <a:pt x="683463" y="34226"/>
                </a:lnTo>
                <a:lnTo>
                  <a:pt x="680834" y="33337"/>
                </a:lnTo>
                <a:lnTo>
                  <a:pt x="677786" y="33185"/>
                </a:lnTo>
                <a:lnTo>
                  <a:pt x="674814" y="33337"/>
                </a:lnTo>
                <a:lnTo>
                  <a:pt x="671677" y="35496"/>
                </a:lnTo>
                <a:lnTo>
                  <a:pt x="671677" y="102463"/>
                </a:lnTo>
                <a:lnTo>
                  <a:pt x="672122" y="103746"/>
                </a:lnTo>
                <a:close/>
              </a:path>
              <a:path w="845235" h="131419">
                <a:moveTo>
                  <a:pt x="377647" y="33299"/>
                </a:moveTo>
                <a:lnTo>
                  <a:pt x="374446" y="35496"/>
                </a:lnTo>
                <a:lnTo>
                  <a:pt x="374446" y="80987"/>
                </a:lnTo>
                <a:lnTo>
                  <a:pt x="374853" y="85115"/>
                </a:lnTo>
                <a:lnTo>
                  <a:pt x="375678" y="88518"/>
                </a:lnTo>
                <a:lnTo>
                  <a:pt x="376491" y="91909"/>
                </a:lnTo>
                <a:lnTo>
                  <a:pt x="377850" y="94894"/>
                </a:lnTo>
                <a:lnTo>
                  <a:pt x="379730" y="97447"/>
                </a:lnTo>
                <a:lnTo>
                  <a:pt x="381622" y="99999"/>
                </a:lnTo>
                <a:lnTo>
                  <a:pt x="384086" y="102019"/>
                </a:lnTo>
                <a:lnTo>
                  <a:pt x="387134" y="103504"/>
                </a:lnTo>
                <a:lnTo>
                  <a:pt x="390182" y="105003"/>
                </a:lnTo>
                <a:lnTo>
                  <a:pt x="393941" y="105740"/>
                </a:lnTo>
                <a:lnTo>
                  <a:pt x="402234" y="105740"/>
                </a:lnTo>
                <a:lnTo>
                  <a:pt x="406006" y="104774"/>
                </a:lnTo>
                <a:lnTo>
                  <a:pt x="409714" y="102844"/>
                </a:lnTo>
                <a:lnTo>
                  <a:pt x="413435" y="100901"/>
                </a:lnTo>
                <a:lnTo>
                  <a:pt x="417207" y="97828"/>
                </a:lnTo>
                <a:lnTo>
                  <a:pt x="421030" y="93611"/>
                </a:lnTo>
                <a:lnTo>
                  <a:pt x="421030" y="102463"/>
                </a:lnTo>
                <a:lnTo>
                  <a:pt x="421259" y="103466"/>
                </a:lnTo>
                <a:lnTo>
                  <a:pt x="423824" y="104622"/>
                </a:lnTo>
                <a:lnTo>
                  <a:pt x="426618" y="104774"/>
                </a:lnTo>
                <a:lnTo>
                  <a:pt x="429259" y="104622"/>
                </a:lnTo>
                <a:lnTo>
                  <a:pt x="432193" y="102463"/>
                </a:lnTo>
                <a:lnTo>
                  <a:pt x="432193" y="35496"/>
                </a:lnTo>
                <a:lnTo>
                  <a:pt x="431634" y="34213"/>
                </a:lnTo>
                <a:lnTo>
                  <a:pt x="428993" y="33299"/>
                </a:lnTo>
                <a:lnTo>
                  <a:pt x="422998" y="33299"/>
                </a:lnTo>
                <a:lnTo>
                  <a:pt x="419836" y="35496"/>
                </a:lnTo>
                <a:lnTo>
                  <a:pt x="419836" y="82295"/>
                </a:lnTo>
                <a:lnTo>
                  <a:pt x="416420" y="86512"/>
                </a:lnTo>
                <a:lnTo>
                  <a:pt x="413181" y="89712"/>
                </a:lnTo>
                <a:lnTo>
                  <a:pt x="410133" y="91897"/>
                </a:lnTo>
                <a:lnTo>
                  <a:pt x="407073" y="94081"/>
                </a:lnTo>
                <a:lnTo>
                  <a:pt x="404012" y="95173"/>
                </a:lnTo>
                <a:lnTo>
                  <a:pt x="400939" y="95173"/>
                </a:lnTo>
                <a:lnTo>
                  <a:pt x="396481" y="94716"/>
                </a:lnTo>
                <a:lnTo>
                  <a:pt x="392899" y="92875"/>
                </a:lnTo>
                <a:lnTo>
                  <a:pt x="390258" y="89928"/>
                </a:lnTo>
                <a:lnTo>
                  <a:pt x="388226" y="86258"/>
                </a:lnTo>
                <a:lnTo>
                  <a:pt x="387083" y="81546"/>
                </a:lnTo>
                <a:lnTo>
                  <a:pt x="386803" y="78409"/>
                </a:lnTo>
                <a:lnTo>
                  <a:pt x="386803" y="35496"/>
                </a:lnTo>
                <a:lnTo>
                  <a:pt x="386308" y="34213"/>
                </a:lnTo>
                <a:lnTo>
                  <a:pt x="383603" y="33299"/>
                </a:lnTo>
                <a:lnTo>
                  <a:pt x="377647" y="33299"/>
                </a:lnTo>
                <a:close/>
              </a:path>
              <a:path w="845235" h="131419">
                <a:moveTo>
                  <a:pt x="614705" y="60502"/>
                </a:moveTo>
                <a:lnTo>
                  <a:pt x="616280" y="53911"/>
                </a:lnTo>
                <a:lnTo>
                  <a:pt x="619429" y="49377"/>
                </a:lnTo>
                <a:lnTo>
                  <a:pt x="622579" y="44830"/>
                </a:lnTo>
                <a:lnTo>
                  <a:pt x="627113" y="42570"/>
                </a:lnTo>
                <a:lnTo>
                  <a:pt x="635889" y="42570"/>
                </a:lnTo>
                <a:lnTo>
                  <a:pt x="638378" y="42976"/>
                </a:lnTo>
                <a:lnTo>
                  <a:pt x="642594" y="44615"/>
                </a:lnTo>
                <a:lnTo>
                  <a:pt x="645883" y="46507"/>
                </a:lnTo>
                <a:lnTo>
                  <a:pt x="648601" y="48412"/>
                </a:lnTo>
                <a:lnTo>
                  <a:pt x="651395" y="50457"/>
                </a:lnTo>
                <a:lnTo>
                  <a:pt x="654215" y="48526"/>
                </a:lnTo>
                <a:lnTo>
                  <a:pt x="654443" y="45237"/>
                </a:lnTo>
                <a:lnTo>
                  <a:pt x="654316" y="42417"/>
                </a:lnTo>
                <a:lnTo>
                  <a:pt x="653288" y="39839"/>
                </a:lnTo>
                <a:lnTo>
                  <a:pt x="650735" y="37452"/>
                </a:lnTo>
                <a:lnTo>
                  <a:pt x="648106" y="35763"/>
                </a:lnTo>
                <a:lnTo>
                  <a:pt x="644918" y="34378"/>
                </a:lnTo>
                <a:lnTo>
                  <a:pt x="641388" y="33210"/>
                </a:lnTo>
                <a:lnTo>
                  <a:pt x="637362" y="32423"/>
                </a:lnTo>
                <a:lnTo>
                  <a:pt x="633158" y="32219"/>
                </a:lnTo>
                <a:lnTo>
                  <a:pt x="628751" y="32219"/>
                </a:lnTo>
                <a:lnTo>
                  <a:pt x="624636" y="32956"/>
                </a:lnTo>
                <a:lnTo>
                  <a:pt x="620852" y="34416"/>
                </a:lnTo>
                <a:lnTo>
                  <a:pt x="617054" y="35877"/>
                </a:lnTo>
                <a:lnTo>
                  <a:pt x="613752" y="38125"/>
                </a:lnTo>
                <a:lnTo>
                  <a:pt x="610946" y="41147"/>
                </a:lnTo>
                <a:lnTo>
                  <a:pt x="608152" y="44170"/>
                </a:lnTo>
                <a:lnTo>
                  <a:pt x="605942" y="48056"/>
                </a:lnTo>
                <a:lnTo>
                  <a:pt x="604329" y="52793"/>
                </a:lnTo>
                <a:lnTo>
                  <a:pt x="602716" y="57530"/>
                </a:lnTo>
                <a:lnTo>
                  <a:pt x="601903" y="63207"/>
                </a:lnTo>
                <a:lnTo>
                  <a:pt x="601903" y="75603"/>
                </a:lnTo>
                <a:lnTo>
                  <a:pt x="602564" y="80721"/>
                </a:lnTo>
                <a:lnTo>
                  <a:pt x="603885" y="85166"/>
                </a:lnTo>
                <a:lnTo>
                  <a:pt x="605193" y="89611"/>
                </a:lnTo>
                <a:lnTo>
                  <a:pt x="607098" y="93357"/>
                </a:lnTo>
                <a:lnTo>
                  <a:pt x="609612" y="96405"/>
                </a:lnTo>
                <a:lnTo>
                  <a:pt x="612114" y="99453"/>
                </a:lnTo>
                <a:lnTo>
                  <a:pt x="615226" y="101777"/>
                </a:lnTo>
                <a:lnTo>
                  <a:pt x="618947" y="103365"/>
                </a:lnTo>
                <a:lnTo>
                  <a:pt x="622668" y="104952"/>
                </a:lnTo>
                <a:lnTo>
                  <a:pt x="626935" y="105740"/>
                </a:lnTo>
                <a:lnTo>
                  <a:pt x="634085" y="105740"/>
                </a:lnTo>
                <a:lnTo>
                  <a:pt x="638517" y="105067"/>
                </a:lnTo>
                <a:lnTo>
                  <a:pt x="642721" y="104038"/>
                </a:lnTo>
                <a:lnTo>
                  <a:pt x="646442" y="102603"/>
                </a:lnTo>
                <a:lnTo>
                  <a:pt x="649605" y="100863"/>
                </a:lnTo>
                <a:lnTo>
                  <a:pt x="653389" y="97942"/>
                </a:lnTo>
                <a:lnTo>
                  <a:pt x="654621" y="95084"/>
                </a:lnTo>
                <a:lnTo>
                  <a:pt x="654634" y="89700"/>
                </a:lnTo>
                <a:lnTo>
                  <a:pt x="653872" y="87109"/>
                </a:lnTo>
                <a:lnTo>
                  <a:pt x="651306" y="87045"/>
                </a:lnTo>
                <a:lnTo>
                  <a:pt x="647852" y="89750"/>
                </a:lnTo>
                <a:lnTo>
                  <a:pt x="644728" y="91884"/>
                </a:lnTo>
                <a:lnTo>
                  <a:pt x="640753" y="93764"/>
                </a:lnTo>
                <a:lnTo>
                  <a:pt x="636143" y="95097"/>
                </a:lnTo>
                <a:lnTo>
                  <a:pt x="630339" y="95097"/>
                </a:lnTo>
                <a:lnTo>
                  <a:pt x="627697" y="94564"/>
                </a:lnTo>
                <a:lnTo>
                  <a:pt x="625386" y="93497"/>
                </a:lnTo>
                <a:lnTo>
                  <a:pt x="621131" y="90804"/>
                </a:lnTo>
                <a:lnTo>
                  <a:pt x="617956" y="86448"/>
                </a:lnTo>
                <a:lnTo>
                  <a:pt x="616750" y="83731"/>
                </a:lnTo>
                <a:lnTo>
                  <a:pt x="615937" y="80479"/>
                </a:lnTo>
                <a:lnTo>
                  <a:pt x="615111" y="77228"/>
                </a:lnTo>
                <a:lnTo>
                  <a:pt x="614705" y="73444"/>
                </a:lnTo>
                <a:lnTo>
                  <a:pt x="614705" y="60502"/>
                </a:lnTo>
                <a:close/>
              </a:path>
              <a:path w="845235" h="131419">
                <a:moveTo>
                  <a:pt x="317842" y="60502"/>
                </a:moveTo>
                <a:lnTo>
                  <a:pt x="319417" y="53911"/>
                </a:lnTo>
                <a:lnTo>
                  <a:pt x="322567" y="49377"/>
                </a:lnTo>
                <a:lnTo>
                  <a:pt x="325716" y="44830"/>
                </a:lnTo>
                <a:lnTo>
                  <a:pt x="330250" y="42570"/>
                </a:lnTo>
                <a:lnTo>
                  <a:pt x="339026" y="42570"/>
                </a:lnTo>
                <a:lnTo>
                  <a:pt x="341515" y="42976"/>
                </a:lnTo>
                <a:lnTo>
                  <a:pt x="345732" y="44615"/>
                </a:lnTo>
                <a:lnTo>
                  <a:pt x="349021" y="46507"/>
                </a:lnTo>
                <a:lnTo>
                  <a:pt x="351739" y="48412"/>
                </a:lnTo>
                <a:lnTo>
                  <a:pt x="354533" y="50457"/>
                </a:lnTo>
                <a:lnTo>
                  <a:pt x="357352" y="48526"/>
                </a:lnTo>
                <a:lnTo>
                  <a:pt x="357581" y="45237"/>
                </a:lnTo>
                <a:lnTo>
                  <a:pt x="357454" y="42417"/>
                </a:lnTo>
                <a:lnTo>
                  <a:pt x="356425" y="39839"/>
                </a:lnTo>
                <a:lnTo>
                  <a:pt x="353872" y="37452"/>
                </a:lnTo>
                <a:lnTo>
                  <a:pt x="351243" y="35763"/>
                </a:lnTo>
                <a:lnTo>
                  <a:pt x="348056" y="34378"/>
                </a:lnTo>
                <a:lnTo>
                  <a:pt x="344525" y="33210"/>
                </a:lnTo>
                <a:lnTo>
                  <a:pt x="340499" y="32423"/>
                </a:lnTo>
                <a:lnTo>
                  <a:pt x="336295" y="32219"/>
                </a:lnTo>
                <a:lnTo>
                  <a:pt x="331889" y="32219"/>
                </a:lnTo>
                <a:lnTo>
                  <a:pt x="327774" y="32956"/>
                </a:lnTo>
                <a:lnTo>
                  <a:pt x="323989" y="34416"/>
                </a:lnTo>
                <a:lnTo>
                  <a:pt x="320192" y="35877"/>
                </a:lnTo>
                <a:lnTo>
                  <a:pt x="316890" y="38125"/>
                </a:lnTo>
                <a:lnTo>
                  <a:pt x="314083" y="41147"/>
                </a:lnTo>
                <a:lnTo>
                  <a:pt x="311289" y="44170"/>
                </a:lnTo>
                <a:lnTo>
                  <a:pt x="309079" y="48056"/>
                </a:lnTo>
                <a:lnTo>
                  <a:pt x="307466" y="52793"/>
                </a:lnTo>
                <a:lnTo>
                  <a:pt x="305854" y="57530"/>
                </a:lnTo>
                <a:lnTo>
                  <a:pt x="305041" y="63207"/>
                </a:lnTo>
                <a:lnTo>
                  <a:pt x="305041" y="75603"/>
                </a:lnTo>
                <a:lnTo>
                  <a:pt x="305701" y="80721"/>
                </a:lnTo>
                <a:lnTo>
                  <a:pt x="307022" y="85166"/>
                </a:lnTo>
                <a:lnTo>
                  <a:pt x="308330" y="89611"/>
                </a:lnTo>
                <a:lnTo>
                  <a:pt x="310235" y="93357"/>
                </a:lnTo>
                <a:lnTo>
                  <a:pt x="312750" y="96405"/>
                </a:lnTo>
                <a:lnTo>
                  <a:pt x="315252" y="99453"/>
                </a:lnTo>
                <a:lnTo>
                  <a:pt x="318363" y="101777"/>
                </a:lnTo>
                <a:lnTo>
                  <a:pt x="322084" y="103365"/>
                </a:lnTo>
                <a:lnTo>
                  <a:pt x="325805" y="104952"/>
                </a:lnTo>
                <a:lnTo>
                  <a:pt x="330073" y="105740"/>
                </a:lnTo>
                <a:lnTo>
                  <a:pt x="337223" y="105740"/>
                </a:lnTo>
                <a:lnTo>
                  <a:pt x="341655" y="105067"/>
                </a:lnTo>
                <a:lnTo>
                  <a:pt x="345859" y="104038"/>
                </a:lnTo>
                <a:lnTo>
                  <a:pt x="349580" y="102603"/>
                </a:lnTo>
                <a:lnTo>
                  <a:pt x="352742" y="100863"/>
                </a:lnTo>
                <a:lnTo>
                  <a:pt x="356527" y="97942"/>
                </a:lnTo>
                <a:lnTo>
                  <a:pt x="357759" y="95084"/>
                </a:lnTo>
                <a:lnTo>
                  <a:pt x="357771" y="89700"/>
                </a:lnTo>
                <a:lnTo>
                  <a:pt x="357009" y="87109"/>
                </a:lnTo>
                <a:lnTo>
                  <a:pt x="354444" y="87045"/>
                </a:lnTo>
                <a:lnTo>
                  <a:pt x="350989" y="89750"/>
                </a:lnTo>
                <a:lnTo>
                  <a:pt x="347865" y="91884"/>
                </a:lnTo>
                <a:lnTo>
                  <a:pt x="343890" y="93764"/>
                </a:lnTo>
                <a:lnTo>
                  <a:pt x="339280" y="95097"/>
                </a:lnTo>
                <a:lnTo>
                  <a:pt x="333476" y="95097"/>
                </a:lnTo>
                <a:lnTo>
                  <a:pt x="330834" y="94564"/>
                </a:lnTo>
                <a:lnTo>
                  <a:pt x="328523" y="93497"/>
                </a:lnTo>
                <a:lnTo>
                  <a:pt x="324269" y="90804"/>
                </a:lnTo>
                <a:lnTo>
                  <a:pt x="321094" y="86448"/>
                </a:lnTo>
                <a:lnTo>
                  <a:pt x="319887" y="83731"/>
                </a:lnTo>
                <a:lnTo>
                  <a:pt x="319074" y="80479"/>
                </a:lnTo>
                <a:lnTo>
                  <a:pt x="318249" y="77228"/>
                </a:lnTo>
                <a:lnTo>
                  <a:pt x="317842" y="73444"/>
                </a:lnTo>
                <a:lnTo>
                  <a:pt x="317842" y="60502"/>
                </a:lnTo>
                <a:close/>
              </a:path>
              <a:path w="845235" h="131419">
                <a:moveTo>
                  <a:pt x="798652" y="44348"/>
                </a:moveTo>
                <a:lnTo>
                  <a:pt x="798576" y="34759"/>
                </a:lnTo>
                <a:lnTo>
                  <a:pt x="795870" y="33299"/>
                </a:lnTo>
                <a:lnTo>
                  <a:pt x="790397" y="33299"/>
                </a:lnTo>
                <a:lnTo>
                  <a:pt x="787565" y="35496"/>
                </a:lnTo>
                <a:lnTo>
                  <a:pt x="787565" y="102463"/>
                </a:lnTo>
                <a:lnTo>
                  <a:pt x="788009" y="103746"/>
                </a:lnTo>
                <a:lnTo>
                  <a:pt x="790702" y="104622"/>
                </a:lnTo>
                <a:lnTo>
                  <a:pt x="793673" y="104774"/>
                </a:lnTo>
                <a:lnTo>
                  <a:pt x="796721" y="104622"/>
                </a:lnTo>
                <a:lnTo>
                  <a:pt x="799846" y="102463"/>
                </a:lnTo>
                <a:lnTo>
                  <a:pt x="799846" y="55664"/>
                </a:lnTo>
                <a:lnTo>
                  <a:pt x="803224" y="51447"/>
                </a:lnTo>
                <a:lnTo>
                  <a:pt x="806450" y="48247"/>
                </a:lnTo>
                <a:lnTo>
                  <a:pt x="809523" y="46062"/>
                </a:lnTo>
                <a:lnTo>
                  <a:pt x="812596" y="43878"/>
                </a:lnTo>
                <a:lnTo>
                  <a:pt x="815670" y="42786"/>
                </a:lnTo>
                <a:lnTo>
                  <a:pt x="818756" y="42786"/>
                </a:lnTo>
                <a:lnTo>
                  <a:pt x="823226" y="43230"/>
                </a:lnTo>
                <a:lnTo>
                  <a:pt x="826846" y="45021"/>
                </a:lnTo>
                <a:lnTo>
                  <a:pt x="829462" y="47993"/>
                </a:lnTo>
                <a:lnTo>
                  <a:pt x="831469" y="51688"/>
                </a:lnTo>
                <a:lnTo>
                  <a:pt x="832662" y="56349"/>
                </a:lnTo>
                <a:lnTo>
                  <a:pt x="832967" y="59435"/>
                </a:lnTo>
                <a:lnTo>
                  <a:pt x="832967" y="102463"/>
                </a:lnTo>
                <a:lnTo>
                  <a:pt x="833462" y="103746"/>
                </a:lnTo>
                <a:lnTo>
                  <a:pt x="836091" y="104622"/>
                </a:lnTo>
                <a:lnTo>
                  <a:pt x="839139" y="104774"/>
                </a:lnTo>
                <a:lnTo>
                  <a:pt x="842111" y="104622"/>
                </a:lnTo>
                <a:lnTo>
                  <a:pt x="845235" y="102463"/>
                </a:lnTo>
                <a:lnTo>
                  <a:pt x="845235" y="56857"/>
                </a:lnTo>
                <a:lnTo>
                  <a:pt x="844829" y="52768"/>
                </a:lnTo>
                <a:lnTo>
                  <a:pt x="844016" y="49377"/>
                </a:lnTo>
                <a:lnTo>
                  <a:pt x="843191" y="45973"/>
                </a:lnTo>
                <a:lnTo>
                  <a:pt x="841844" y="43014"/>
                </a:lnTo>
                <a:lnTo>
                  <a:pt x="839952" y="40474"/>
                </a:lnTo>
                <a:lnTo>
                  <a:pt x="835609" y="35928"/>
                </a:lnTo>
                <a:lnTo>
                  <a:pt x="832548" y="34416"/>
                </a:lnTo>
                <a:lnTo>
                  <a:pt x="829500" y="32905"/>
                </a:lnTo>
                <a:lnTo>
                  <a:pt x="825741" y="32143"/>
                </a:lnTo>
                <a:lnTo>
                  <a:pt x="817460" y="32143"/>
                </a:lnTo>
                <a:lnTo>
                  <a:pt x="813676" y="33121"/>
                </a:lnTo>
                <a:lnTo>
                  <a:pt x="809929" y="35090"/>
                </a:lnTo>
                <a:lnTo>
                  <a:pt x="806183" y="37045"/>
                </a:lnTo>
                <a:lnTo>
                  <a:pt x="802424" y="40131"/>
                </a:lnTo>
                <a:lnTo>
                  <a:pt x="798652" y="44348"/>
                </a:lnTo>
                <a:close/>
              </a:path>
              <a:path w="845235" h="131419">
                <a:moveTo>
                  <a:pt x="502119" y="78651"/>
                </a:moveTo>
                <a:lnTo>
                  <a:pt x="501472" y="81737"/>
                </a:lnTo>
                <a:lnTo>
                  <a:pt x="500456" y="84505"/>
                </a:lnTo>
                <a:lnTo>
                  <a:pt x="499084" y="86994"/>
                </a:lnTo>
                <a:lnTo>
                  <a:pt x="495909" y="91452"/>
                </a:lnTo>
                <a:lnTo>
                  <a:pt x="491477" y="94437"/>
                </a:lnTo>
                <a:lnTo>
                  <a:pt x="488810" y="95173"/>
                </a:lnTo>
                <a:lnTo>
                  <a:pt x="482371" y="95173"/>
                </a:lnTo>
                <a:lnTo>
                  <a:pt x="479183" y="94081"/>
                </a:lnTo>
                <a:lnTo>
                  <a:pt x="476135" y="91897"/>
                </a:lnTo>
                <a:lnTo>
                  <a:pt x="473087" y="89712"/>
                </a:lnTo>
                <a:lnTo>
                  <a:pt x="469950" y="98793"/>
                </a:lnTo>
                <a:lnTo>
                  <a:pt x="473125" y="101371"/>
                </a:lnTo>
                <a:lnTo>
                  <a:pt x="476338" y="103289"/>
                </a:lnTo>
                <a:lnTo>
                  <a:pt x="479590" y="104749"/>
                </a:lnTo>
                <a:lnTo>
                  <a:pt x="482968" y="105549"/>
                </a:lnTo>
                <a:lnTo>
                  <a:pt x="486791" y="105740"/>
                </a:lnTo>
                <a:lnTo>
                  <a:pt x="491451" y="105740"/>
                </a:lnTo>
                <a:lnTo>
                  <a:pt x="495592" y="104863"/>
                </a:lnTo>
                <a:lnTo>
                  <a:pt x="499211" y="103098"/>
                </a:lnTo>
                <a:lnTo>
                  <a:pt x="502843" y="101333"/>
                </a:lnTo>
                <a:lnTo>
                  <a:pt x="502119" y="78651"/>
                </a:lnTo>
                <a:close/>
              </a:path>
              <a:path w="845235" h="131419">
                <a:moveTo>
                  <a:pt x="102641" y="36423"/>
                </a:moveTo>
                <a:lnTo>
                  <a:pt x="99250" y="38887"/>
                </a:lnTo>
                <a:lnTo>
                  <a:pt x="96456" y="42075"/>
                </a:lnTo>
                <a:lnTo>
                  <a:pt x="93649" y="45275"/>
                </a:lnTo>
                <a:lnTo>
                  <a:pt x="91503" y="49174"/>
                </a:lnTo>
                <a:lnTo>
                  <a:pt x="90017" y="53759"/>
                </a:lnTo>
                <a:lnTo>
                  <a:pt x="88518" y="58356"/>
                </a:lnTo>
                <a:lnTo>
                  <a:pt x="87782" y="63525"/>
                </a:lnTo>
                <a:lnTo>
                  <a:pt x="87782" y="75336"/>
                </a:lnTo>
                <a:lnTo>
                  <a:pt x="88506" y="80644"/>
                </a:lnTo>
                <a:lnTo>
                  <a:pt x="89941" y="85204"/>
                </a:lnTo>
                <a:lnTo>
                  <a:pt x="91376" y="89763"/>
                </a:lnTo>
                <a:lnTo>
                  <a:pt x="93510" y="93560"/>
                </a:lnTo>
                <a:lnTo>
                  <a:pt x="96342" y="96583"/>
                </a:lnTo>
                <a:lnTo>
                  <a:pt x="99161" y="99618"/>
                </a:lnTo>
                <a:lnTo>
                  <a:pt x="102654" y="101892"/>
                </a:lnTo>
                <a:lnTo>
                  <a:pt x="106794" y="103441"/>
                </a:lnTo>
                <a:lnTo>
                  <a:pt x="110934" y="104978"/>
                </a:lnTo>
                <a:lnTo>
                  <a:pt x="115760" y="105740"/>
                </a:lnTo>
                <a:lnTo>
                  <a:pt x="124447" y="105740"/>
                </a:lnTo>
                <a:lnTo>
                  <a:pt x="127431" y="105511"/>
                </a:lnTo>
                <a:lnTo>
                  <a:pt x="130238" y="105028"/>
                </a:lnTo>
                <a:lnTo>
                  <a:pt x="133032" y="104559"/>
                </a:lnTo>
                <a:lnTo>
                  <a:pt x="135508" y="104025"/>
                </a:lnTo>
                <a:lnTo>
                  <a:pt x="139776" y="102844"/>
                </a:lnTo>
                <a:lnTo>
                  <a:pt x="142849" y="101612"/>
                </a:lnTo>
                <a:lnTo>
                  <a:pt x="145935" y="99415"/>
                </a:lnTo>
                <a:lnTo>
                  <a:pt x="146545" y="96672"/>
                </a:lnTo>
                <a:lnTo>
                  <a:pt x="146532" y="93827"/>
                </a:lnTo>
                <a:lnTo>
                  <a:pt x="143954" y="90716"/>
                </a:lnTo>
                <a:lnTo>
                  <a:pt x="140728" y="92011"/>
                </a:lnTo>
                <a:lnTo>
                  <a:pt x="137414" y="93243"/>
                </a:lnTo>
                <a:lnTo>
                  <a:pt x="133438" y="94462"/>
                </a:lnTo>
                <a:lnTo>
                  <a:pt x="128447" y="95503"/>
                </a:lnTo>
                <a:lnTo>
                  <a:pt x="125603" y="95770"/>
                </a:lnTo>
                <a:lnTo>
                  <a:pt x="118376" y="95770"/>
                </a:lnTo>
                <a:lnTo>
                  <a:pt x="114973" y="95199"/>
                </a:lnTo>
                <a:lnTo>
                  <a:pt x="112179" y="94056"/>
                </a:lnTo>
                <a:lnTo>
                  <a:pt x="109385" y="92913"/>
                </a:lnTo>
                <a:lnTo>
                  <a:pt x="107111" y="91274"/>
                </a:lnTo>
                <a:lnTo>
                  <a:pt x="103619" y="87020"/>
                </a:lnTo>
                <a:lnTo>
                  <a:pt x="102374" y="84454"/>
                </a:lnTo>
                <a:lnTo>
                  <a:pt x="101625" y="81483"/>
                </a:lnTo>
                <a:lnTo>
                  <a:pt x="100888" y="78511"/>
                </a:lnTo>
                <a:lnTo>
                  <a:pt x="100507" y="75158"/>
                </a:lnTo>
                <a:lnTo>
                  <a:pt x="100609" y="59702"/>
                </a:lnTo>
                <a:lnTo>
                  <a:pt x="101079" y="57086"/>
                </a:lnTo>
                <a:lnTo>
                  <a:pt x="102781" y="52082"/>
                </a:lnTo>
                <a:lnTo>
                  <a:pt x="106603" y="34709"/>
                </a:lnTo>
                <a:lnTo>
                  <a:pt x="102641" y="36423"/>
                </a:lnTo>
                <a:close/>
              </a:path>
              <a:path w="845235" h="131419">
                <a:moveTo>
                  <a:pt x="149390" y="68008"/>
                </a:moveTo>
                <a:lnTo>
                  <a:pt x="149390" y="59486"/>
                </a:lnTo>
                <a:lnTo>
                  <a:pt x="148844" y="55371"/>
                </a:lnTo>
                <a:lnTo>
                  <a:pt x="147726" y="51536"/>
                </a:lnTo>
                <a:lnTo>
                  <a:pt x="146608" y="47688"/>
                </a:lnTo>
                <a:lnTo>
                  <a:pt x="144856" y="44335"/>
                </a:lnTo>
                <a:lnTo>
                  <a:pt x="142481" y="41490"/>
                </a:lnTo>
                <a:lnTo>
                  <a:pt x="140093" y="38633"/>
                </a:lnTo>
                <a:lnTo>
                  <a:pt x="137058" y="36360"/>
                </a:lnTo>
                <a:lnTo>
                  <a:pt x="133362" y="34670"/>
                </a:lnTo>
                <a:lnTo>
                  <a:pt x="129667" y="32994"/>
                </a:lnTo>
                <a:lnTo>
                  <a:pt x="125183" y="32143"/>
                </a:lnTo>
                <a:lnTo>
                  <a:pt x="115011" y="32143"/>
                </a:lnTo>
                <a:lnTo>
                  <a:pt x="110578" y="33007"/>
                </a:lnTo>
                <a:lnTo>
                  <a:pt x="106603" y="34709"/>
                </a:lnTo>
                <a:lnTo>
                  <a:pt x="102781" y="52082"/>
                </a:lnTo>
                <a:lnTo>
                  <a:pt x="105524" y="47993"/>
                </a:lnTo>
                <a:lnTo>
                  <a:pt x="108991" y="44602"/>
                </a:lnTo>
                <a:lnTo>
                  <a:pt x="113588" y="42316"/>
                </a:lnTo>
                <a:lnTo>
                  <a:pt x="116255" y="41744"/>
                </a:lnTo>
                <a:lnTo>
                  <a:pt x="125247" y="41744"/>
                </a:lnTo>
                <a:lnTo>
                  <a:pt x="129717" y="43586"/>
                </a:lnTo>
                <a:lnTo>
                  <a:pt x="132740" y="47256"/>
                </a:lnTo>
                <a:lnTo>
                  <a:pt x="135762" y="50926"/>
                </a:lnTo>
                <a:lnTo>
                  <a:pt x="137198" y="55981"/>
                </a:lnTo>
                <a:lnTo>
                  <a:pt x="137045" y="62433"/>
                </a:lnTo>
                <a:lnTo>
                  <a:pt x="100507" y="62433"/>
                </a:lnTo>
                <a:lnTo>
                  <a:pt x="100507" y="71437"/>
                </a:lnTo>
                <a:lnTo>
                  <a:pt x="144614" y="71437"/>
                </a:lnTo>
                <a:lnTo>
                  <a:pt x="146977" y="71031"/>
                </a:lnTo>
                <a:lnTo>
                  <a:pt x="149390" y="68008"/>
                </a:lnTo>
                <a:close/>
              </a:path>
              <a:path w="845235" h="131419">
                <a:moveTo>
                  <a:pt x="507" y="9956"/>
                </a:moveTo>
                <a:lnTo>
                  <a:pt x="0" y="13246"/>
                </a:lnTo>
                <a:lnTo>
                  <a:pt x="0" y="99123"/>
                </a:lnTo>
                <a:lnTo>
                  <a:pt x="1523" y="103174"/>
                </a:lnTo>
                <a:lnTo>
                  <a:pt x="4762" y="104330"/>
                </a:lnTo>
                <a:lnTo>
                  <a:pt x="25145" y="104330"/>
                </a:lnTo>
                <a:lnTo>
                  <a:pt x="12801" y="93611"/>
                </a:lnTo>
                <a:lnTo>
                  <a:pt x="12801" y="18681"/>
                </a:lnTo>
                <a:lnTo>
                  <a:pt x="26568" y="8039"/>
                </a:lnTo>
                <a:lnTo>
                  <a:pt x="3619" y="8039"/>
                </a:lnTo>
                <a:lnTo>
                  <a:pt x="507" y="9956"/>
                </a:lnTo>
                <a:close/>
              </a:path>
              <a:path w="845235" h="131419">
                <a:moveTo>
                  <a:pt x="37299" y="92849"/>
                </a:moveTo>
                <a:lnTo>
                  <a:pt x="32118" y="93611"/>
                </a:lnTo>
                <a:lnTo>
                  <a:pt x="12801" y="93611"/>
                </a:lnTo>
                <a:lnTo>
                  <a:pt x="25145" y="104330"/>
                </a:lnTo>
                <a:lnTo>
                  <a:pt x="33388" y="104330"/>
                </a:lnTo>
                <a:lnTo>
                  <a:pt x="40474" y="103314"/>
                </a:lnTo>
                <a:lnTo>
                  <a:pt x="46431" y="101282"/>
                </a:lnTo>
                <a:lnTo>
                  <a:pt x="52387" y="99237"/>
                </a:lnTo>
                <a:lnTo>
                  <a:pt x="57403" y="96177"/>
                </a:lnTo>
                <a:lnTo>
                  <a:pt x="61506" y="92087"/>
                </a:lnTo>
                <a:lnTo>
                  <a:pt x="65595" y="87998"/>
                </a:lnTo>
                <a:lnTo>
                  <a:pt x="68706" y="82829"/>
                </a:lnTo>
                <a:lnTo>
                  <a:pt x="70840" y="76606"/>
                </a:lnTo>
                <a:lnTo>
                  <a:pt x="72974" y="70383"/>
                </a:lnTo>
                <a:lnTo>
                  <a:pt x="74040" y="63106"/>
                </a:lnTo>
                <a:lnTo>
                  <a:pt x="74040" y="47523"/>
                </a:lnTo>
                <a:lnTo>
                  <a:pt x="73037" y="41020"/>
                </a:lnTo>
                <a:lnTo>
                  <a:pt x="71031" y="35267"/>
                </a:lnTo>
                <a:lnTo>
                  <a:pt x="69011" y="29514"/>
                </a:lnTo>
                <a:lnTo>
                  <a:pt x="66065" y="24612"/>
                </a:lnTo>
                <a:lnTo>
                  <a:pt x="62166" y="20573"/>
                </a:lnTo>
                <a:lnTo>
                  <a:pt x="58280" y="16535"/>
                </a:lnTo>
                <a:lnTo>
                  <a:pt x="53454" y="13436"/>
                </a:lnTo>
                <a:lnTo>
                  <a:pt x="47701" y="11277"/>
                </a:lnTo>
                <a:lnTo>
                  <a:pt x="41948" y="9118"/>
                </a:lnTo>
                <a:lnTo>
                  <a:pt x="34899" y="8039"/>
                </a:lnTo>
                <a:lnTo>
                  <a:pt x="26568" y="8039"/>
                </a:lnTo>
                <a:lnTo>
                  <a:pt x="12801" y="18681"/>
                </a:lnTo>
                <a:lnTo>
                  <a:pt x="32461" y="18681"/>
                </a:lnTo>
                <a:lnTo>
                  <a:pt x="37896" y="19596"/>
                </a:lnTo>
                <a:lnTo>
                  <a:pt x="42113" y="21424"/>
                </a:lnTo>
                <a:lnTo>
                  <a:pt x="46329" y="23266"/>
                </a:lnTo>
                <a:lnTo>
                  <a:pt x="49822" y="25819"/>
                </a:lnTo>
                <a:lnTo>
                  <a:pt x="52565" y="29095"/>
                </a:lnTo>
                <a:lnTo>
                  <a:pt x="55321" y="32372"/>
                </a:lnTo>
                <a:lnTo>
                  <a:pt x="57340" y="36245"/>
                </a:lnTo>
                <a:lnTo>
                  <a:pt x="58635" y="40741"/>
                </a:lnTo>
                <a:lnTo>
                  <a:pt x="59931" y="45237"/>
                </a:lnTo>
                <a:lnTo>
                  <a:pt x="60566" y="50076"/>
                </a:lnTo>
                <a:lnTo>
                  <a:pt x="60566" y="61836"/>
                </a:lnTo>
                <a:lnTo>
                  <a:pt x="59867" y="67500"/>
                </a:lnTo>
                <a:lnTo>
                  <a:pt x="58445" y="72288"/>
                </a:lnTo>
                <a:lnTo>
                  <a:pt x="57035" y="77076"/>
                </a:lnTo>
                <a:lnTo>
                  <a:pt x="54914" y="81064"/>
                </a:lnTo>
                <a:lnTo>
                  <a:pt x="52082" y="84239"/>
                </a:lnTo>
                <a:lnTo>
                  <a:pt x="49263" y="87414"/>
                </a:lnTo>
                <a:lnTo>
                  <a:pt x="45732" y="89763"/>
                </a:lnTo>
                <a:lnTo>
                  <a:pt x="41516" y="91300"/>
                </a:lnTo>
                <a:lnTo>
                  <a:pt x="37299" y="92849"/>
                </a:lnTo>
                <a:close/>
              </a:path>
              <a:path w="845235" h="131419">
                <a:moveTo>
                  <a:pt x="685380" y="12877"/>
                </a:moveTo>
                <a:lnTo>
                  <a:pt x="685380" y="10045"/>
                </a:lnTo>
                <a:lnTo>
                  <a:pt x="683780" y="7111"/>
                </a:lnTo>
                <a:lnTo>
                  <a:pt x="680732" y="5575"/>
                </a:lnTo>
                <a:lnTo>
                  <a:pt x="674928" y="5575"/>
                </a:lnTo>
                <a:lnTo>
                  <a:pt x="671830" y="7137"/>
                </a:lnTo>
                <a:lnTo>
                  <a:pt x="670191" y="10147"/>
                </a:lnTo>
                <a:lnTo>
                  <a:pt x="670191" y="15849"/>
                </a:lnTo>
                <a:lnTo>
                  <a:pt x="671791" y="18783"/>
                </a:lnTo>
                <a:lnTo>
                  <a:pt x="674839" y="20319"/>
                </a:lnTo>
                <a:lnTo>
                  <a:pt x="680643" y="20319"/>
                </a:lnTo>
                <a:lnTo>
                  <a:pt x="683742" y="18757"/>
                </a:lnTo>
                <a:lnTo>
                  <a:pt x="685380" y="15747"/>
                </a:lnTo>
                <a:lnTo>
                  <a:pt x="685380" y="12877"/>
                </a:lnTo>
                <a:close/>
              </a:path>
              <a:path w="845235" h="131419">
                <a:moveTo>
                  <a:pt x="732409" y="23063"/>
                </a:moveTo>
                <a:lnTo>
                  <a:pt x="735355" y="23139"/>
                </a:lnTo>
                <a:lnTo>
                  <a:pt x="738073" y="22834"/>
                </a:lnTo>
                <a:lnTo>
                  <a:pt x="740689" y="20764"/>
                </a:lnTo>
                <a:lnTo>
                  <a:pt x="754164" y="3428"/>
                </a:lnTo>
                <a:lnTo>
                  <a:pt x="754557" y="2971"/>
                </a:lnTo>
                <a:lnTo>
                  <a:pt x="752563" y="253"/>
                </a:lnTo>
                <a:lnTo>
                  <a:pt x="749172" y="0"/>
                </a:lnTo>
                <a:lnTo>
                  <a:pt x="747979" y="0"/>
                </a:lnTo>
                <a:lnTo>
                  <a:pt x="744575" y="393"/>
                </a:lnTo>
                <a:lnTo>
                  <a:pt x="741514" y="2755"/>
                </a:lnTo>
                <a:lnTo>
                  <a:pt x="730719" y="19938"/>
                </a:lnTo>
                <a:lnTo>
                  <a:pt x="730377" y="20485"/>
                </a:lnTo>
                <a:lnTo>
                  <a:pt x="732409" y="23063"/>
                </a:lnTo>
                <a:close/>
              </a:path>
              <a:path w="845235" h="131419">
                <a:moveTo>
                  <a:pt x="165214" y="57543"/>
                </a:moveTo>
                <a:lnTo>
                  <a:pt x="167144" y="61810"/>
                </a:lnTo>
                <a:lnTo>
                  <a:pt x="170014" y="65189"/>
                </a:lnTo>
                <a:lnTo>
                  <a:pt x="173393" y="68021"/>
                </a:lnTo>
                <a:lnTo>
                  <a:pt x="177419" y="70154"/>
                </a:lnTo>
                <a:lnTo>
                  <a:pt x="181584" y="71958"/>
                </a:lnTo>
                <a:lnTo>
                  <a:pt x="185737" y="73609"/>
                </a:lnTo>
                <a:lnTo>
                  <a:pt x="189699" y="75145"/>
                </a:lnTo>
                <a:lnTo>
                  <a:pt x="193078" y="77012"/>
                </a:lnTo>
                <a:lnTo>
                  <a:pt x="196913" y="80441"/>
                </a:lnTo>
                <a:lnTo>
                  <a:pt x="198361" y="83324"/>
                </a:lnTo>
                <a:lnTo>
                  <a:pt x="198361" y="87033"/>
                </a:lnTo>
                <a:lnTo>
                  <a:pt x="197358" y="89966"/>
                </a:lnTo>
                <a:lnTo>
                  <a:pt x="194487" y="93281"/>
                </a:lnTo>
                <a:lnTo>
                  <a:pt x="191782" y="94805"/>
                </a:lnTo>
                <a:lnTo>
                  <a:pt x="188417" y="95694"/>
                </a:lnTo>
                <a:lnTo>
                  <a:pt x="184442" y="95923"/>
                </a:lnTo>
                <a:lnTo>
                  <a:pt x="181660" y="95923"/>
                </a:lnTo>
                <a:lnTo>
                  <a:pt x="177076" y="94919"/>
                </a:lnTo>
                <a:lnTo>
                  <a:pt x="173101" y="93510"/>
                </a:lnTo>
                <a:lnTo>
                  <a:pt x="169976" y="91922"/>
                </a:lnTo>
                <a:lnTo>
                  <a:pt x="166522" y="89852"/>
                </a:lnTo>
                <a:lnTo>
                  <a:pt x="163334" y="91554"/>
                </a:lnTo>
                <a:lnTo>
                  <a:pt x="163093" y="94576"/>
                </a:lnTo>
                <a:lnTo>
                  <a:pt x="163461" y="98221"/>
                </a:lnTo>
                <a:lnTo>
                  <a:pt x="165201" y="100799"/>
                </a:lnTo>
                <a:lnTo>
                  <a:pt x="168440" y="102603"/>
                </a:lnTo>
                <a:lnTo>
                  <a:pt x="171602" y="103771"/>
                </a:lnTo>
                <a:lnTo>
                  <a:pt x="175259" y="104813"/>
                </a:lnTo>
                <a:lnTo>
                  <a:pt x="179565" y="105562"/>
                </a:lnTo>
                <a:lnTo>
                  <a:pt x="184226" y="105740"/>
                </a:lnTo>
                <a:lnTo>
                  <a:pt x="188086" y="105740"/>
                </a:lnTo>
                <a:lnTo>
                  <a:pt x="191642" y="105270"/>
                </a:lnTo>
                <a:lnTo>
                  <a:pt x="194868" y="104330"/>
                </a:lnTo>
                <a:lnTo>
                  <a:pt x="198081" y="103390"/>
                </a:lnTo>
                <a:lnTo>
                  <a:pt x="200863" y="101993"/>
                </a:lnTo>
                <a:lnTo>
                  <a:pt x="203199" y="100164"/>
                </a:lnTo>
                <a:lnTo>
                  <a:pt x="207327" y="96062"/>
                </a:lnTo>
                <a:lnTo>
                  <a:pt x="208597" y="93383"/>
                </a:lnTo>
                <a:lnTo>
                  <a:pt x="209854" y="90716"/>
                </a:lnTo>
                <a:lnTo>
                  <a:pt x="210489" y="87655"/>
                </a:lnTo>
                <a:lnTo>
                  <a:pt x="210489" y="81356"/>
                </a:lnTo>
                <a:lnTo>
                  <a:pt x="210007" y="78879"/>
                </a:lnTo>
                <a:lnTo>
                  <a:pt x="208076" y="74714"/>
                </a:lnTo>
                <a:lnTo>
                  <a:pt x="205206" y="71437"/>
                </a:lnTo>
                <a:lnTo>
                  <a:pt x="201790" y="68681"/>
                </a:lnTo>
                <a:lnTo>
                  <a:pt x="197675" y="66598"/>
                </a:lnTo>
                <a:lnTo>
                  <a:pt x="193484" y="64820"/>
                </a:lnTo>
                <a:lnTo>
                  <a:pt x="189306" y="63157"/>
                </a:lnTo>
                <a:lnTo>
                  <a:pt x="185242" y="61569"/>
                </a:lnTo>
                <a:lnTo>
                  <a:pt x="181838" y="59677"/>
                </a:lnTo>
                <a:lnTo>
                  <a:pt x="177965" y="56222"/>
                </a:lnTo>
                <a:lnTo>
                  <a:pt x="176479" y="53276"/>
                </a:lnTo>
                <a:lnTo>
                  <a:pt x="176479" y="49961"/>
                </a:lnTo>
                <a:lnTo>
                  <a:pt x="177787" y="46291"/>
                </a:lnTo>
                <a:lnTo>
                  <a:pt x="180594" y="43522"/>
                </a:lnTo>
                <a:lnTo>
                  <a:pt x="183476" y="42379"/>
                </a:lnTo>
                <a:lnTo>
                  <a:pt x="186905" y="41668"/>
                </a:lnTo>
                <a:lnTo>
                  <a:pt x="191312" y="41668"/>
                </a:lnTo>
                <a:lnTo>
                  <a:pt x="195198" y="42494"/>
                </a:lnTo>
                <a:lnTo>
                  <a:pt x="198589" y="43624"/>
                </a:lnTo>
                <a:lnTo>
                  <a:pt x="201256" y="44856"/>
                </a:lnTo>
                <a:lnTo>
                  <a:pt x="204038" y="46532"/>
                </a:lnTo>
                <a:lnTo>
                  <a:pt x="206883" y="44780"/>
                </a:lnTo>
                <a:lnTo>
                  <a:pt x="207060" y="41973"/>
                </a:lnTo>
                <a:lnTo>
                  <a:pt x="206806" y="38950"/>
                </a:lnTo>
                <a:lnTo>
                  <a:pt x="204800" y="36144"/>
                </a:lnTo>
                <a:lnTo>
                  <a:pt x="201993" y="34645"/>
                </a:lnTo>
                <a:lnTo>
                  <a:pt x="199326" y="33705"/>
                </a:lnTo>
                <a:lnTo>
                  <a:pt x="196278" y="32892"/>
                </a:lnTo>
                <a:lnTo>
                  <a:pt x="192709" y="32296"/>
                </a:lnTo>
                <a:lnTo>
                  <a:pt x="189128" y="32143"/>
                </a:lnTo>
                <a:lnTo>
                  <a:pt x="185064" y="32143"/>
                </a:lnTo>
                <a:lnTo>
                  <a:pt x="181508" y="32689"/>
                </a:lnTo>
                <a:lnTo>
                  <a:pt x="178460" y="33781"/>
                </a:lnTo>
                <a:lnTo>
                  <a:pt x="175399" y="34874"/>
                </a:lnTo>
                <a:lnTo>
                  <a:pt x="172859" y="36321"/>
                </a:lnTo>
                <a:lnTo>
                  <a:pt x="168795" y="39941"/>
                </a:lnTo>
                <a:lnTo>
                  <a:pt x="166255" y="44462"/>
                </a:lnTo>
                <a:lnTo>
                  <a:pt x="164719" y="49390"/>
                </a:lnTo>
                <a:lnTo>
                  <a:pt x="164719" y="54990"/>
                </a:lnTo>
                <a:lnTo>
                  <a:pt x="165214" y="57543"/>
                </a:lnTo>
                <a:close/>
              </a:path>
              <a:path w="845235" h="131419">
                <a:moveTo>
                  <a:pt x="454634" y="130378"/>
                </a:moveTo>
                <a:lnTo>
                  <a:pt x="457327" y="131267"/>
                </a:lnTo>
                <a:lnTo>
                  <a:pt x="460298" y="131419"/>
                </a:lnTo>
                <a:lnTo>
                  <a:pt x="463346" y="131267"/>
                </a:lnTo>
                <a:lnTo>
                  <a:pt x="466470" y="129031"/>
                </a:lnTo>
                <a:lnTo>
                  <a:pt x="466470" y="95542"/>
                </a:lnTo>
                <a:lnTo>
                  <a:pt x="469950" y="98793"/>
                </a:lnTo>
                <a:lnTo>
                  <a:pt x="473087" y="89712"/>
                </a:lnTo>
                <a:lnTo>
                  <a:pt x="469874" y="86563"/>
                </a:lnTo>
                <a:lnTo>
                  <a:pt x="466470" y="82448"/>
                </a:lnTo>
                <a:lnTo>
                  <a:pt x="466470" y="55816"/>
                </a:lnTo>
                <a:lnTo>
                  <a:pt x="470268" y="51333"/>
                </a:lnTo>
                <a:lnTo>
                  <a:pt x="473760" y="48005"/>
                </a:lnTo>
                <a:lnTo>
                  <a:pt x="477037" y="45656"/>
                </a:lnTo>
                <a:lnTo>
                  <a:pt x="480199" y="43891"/>
                </a:lnTo>
                <a:lnTo>
                  <a:pt x="483298" y="42951"/>
                </a:lnTo>
                <a:lnTo>
                  <a:pt x="486460" y="42710"/>
                </a:lnTo>
                <a:lnTo>
                  <a:pt x="489661" y="42710"/>
                </a:lnTo>
                <a:lnTo>
                  <a:pt x="492328" y="43459"/>
                </a:lnTo>
                <a:lnTo>
                  <a:pt x="494474" y="44945"/>
                </a:lnTo>
                <a:lnTo>
                  <a:pt x="498335" y="48412"/>
                </a:lnTo>
                <a:lnTo>
                  <a:pt x="500875" y="53378"/>
                </a:lnTo>
                <a:lnTo>
                  <a:pt x="501777" y="56222"/>
                </a:lnTo>
                <a:lnTo>
                  <a:pt x="502310" y="59423"/>
                </a:lnTo>
                <a:lnTo>
                  <a:pt x="502831" y="62623"/>
                </a:lnTo>
                <a:lnTo>
                  <a:pt x="503085" y="65925"/>
                </a:lnTo>
                <a:lnTo>
                  <a:pt x="503085" y="72478"/>
                </a:lnTo>
                <a:lnTo>
                  <a:pt x="502767" y="75577"/>
                </a:lnTo>
                <a:lnTo>
                  <a:pt x="502119" y="78651"/>
                </a:lnTo>
                <a:lnTo>
                  <a:pt x="502843" y="101333"/>
                </a:lnTo>
                <a:lnTo>
                  <a:pt x="505879" y="98831"/>
                </a:lnTo>
                <a:lnTo>
                  <a:pt x="508330" y="95580"/>
                </a:lnTo>
                <a:lnTo>
                  <a:pt x="510794" y="92328"/>
                </a:lnTo>
                <a:lnTo>
                  <a:pt x="512648" y="88379"/>
                </a:lnTo>
                <a:lnTo>
                  <a:pt x="513918" y="83718"/>
                </a:lnTo>
                <a:lnTo>
                  <a:pt x="515175" y="79057"/>
                </a:lnTo>
                <a:lnTo>
                  <a:pt x="515810" y="73799"/>
                </a:lnTo>
                <a:lnTo>
                  <a:pt x="515810" y="63080"/>
                </a:lnTo>
                <a:lnTo>
                  <a:pt x="515315" y="58470"/>
                </a:lnTo>
                <a:lnTo>
                  <a:pt x="514324" y="54140"/>
                </a:lnTo>
                <a:lnTo>
                  <a:pt x="513334" y="49796"/>
                </a:lnTo>
                <a:lnTo>
                  <a:pt x="511759" y="45986"/>
                </a:lnTo>
                <a:lnTo>
                  <a:pt x="509600" y="42710"/>
                </a:lnTo>
                <a:lnTo>
                  <a:pt x="507441" y="39433"/>
                </a:lnTo>
                <a:lnTo>
                  <a:pt x="504647" y="36855"/>
                </a:lnTo>
                <a:lnTo>
                  <a:pt x="501230" y="34975"/>
                </a:lnTo>
                <a:lnTo>
                  <a:pt x="497801" y="33083"/>
                </a:lnTo>
                <a:lnTo>
                  <a:pt x="493661" y="32143"/>
                </a:lnTo>
                <a:lnTo>
                  <a:pt x="488797" y="32143"/>
                </a:lnTo>
                <a:lnTo>
                  <a:pt x="484441" y="32410"/>
                </a:lnTo>
                <a:lnTo>
                  <a:pt x="480428" y="33451"/>
                </a:lnTo>
                <a:lnTo>
                  <a:pt x="476554" y="35229"/>
                </a:lnTo>
                <a:lnTo>
                  <a:pt x="472744" y="37528"/>
                </a:lnTo>
                <a:lnTo>
                  <a:pt x="468985" y="40601"/>
                </a:lnTo>
                <a:lnTo>
                  <a:pt x="464985" y="44500"/>
                </a:lnTo>
                <a:lnTo>
                  <a:pt x="464985" y="35496"/>
                </a:lnTo>
                <a:lnTo>
                  <a:pt x="463346" y="33515"/>
                </a:lnTo>
                <a:lnTo>
                  <a:pt x="460590" y="33185"/>
                </a:lnTo>
                <a:lnTo>
                  <a:pt x="457022" y="33299"/>
                </a:lnTo>
                <a:lnTo>
                  <a:pt x="454190" y="35496"/>
                </a:lnTo>
                <a:lnTo>
                  <a:pt x="454190" y="129031"/>
                </a:lnTo>
                <a:lnTo>
                  <a:pt x="454634" y="130378"/>
                </a:lnTo>
                <a:close/>
              </a:path>
              <a:path w="845235" h="131419">
                <a:moveTo>
                  <a:pt x="224751" y="80289"/>
                </a:moveTo>
                <a:lnTo>
                  <a:pt x="226098" y="84759"/>
                </a:lnTo>
                <a:lnTo>
                  <a:pt x="227431" y="89217"/>
                </a:lnTo>
                <a:lnTo>
                  <a:pt x="229463" y="93014"/>
                </a:lnTo>
                <a:lnTo>
                  <a:pt x="232194" y="96138"/>
                </a:lnTo>
                <a:lnTo>
                  <a:pt x="234924" y="99263"/>
                </a:lnTo>
                <a:lnTo>
                  <a:pt x="236804" y="72428"/>
                </a:lnTo>
                <a:lnTo>
                  <a:pt x="236804" y="64935"/>
                </a:lnTo>
                <a:lnTo>
                  <a:pt x="237223" y="61417"/>
                </a:lnTo>
                <a:lnTo>
                  <a:pt x="238048" y="58191"/>
                </a:lnTo>
                <a:lnTo>
                  <a:pt x="238874" y="54965"/>
                </a:lnTo>
                <a:lnTo>
                  <a:pt x="240131" y="52171"/>
                </a:lnTo>
                <a:lnTo>
                  <a:pt x="241846" y="49822"/>
                </a:lnTo>
                <a:lnTo>
                  <a:pt x="245706" y="45643"/>
                </a:lnTo>
                <a:lnTo>
                  <a:pt x="248335" y="44348"/>
                </a:lnTo>
                <a:lnTo>
                  <a:pt x="250964" y="43065"/>
                </a:lnTo>
                <a:lnTo>
                  <a:pt x="254101" y="42417"/>
                </a:lnTo>
                <a:lnTo>
                  <a:pt x="261708" y="42417"/>
                </a:lnTo>
                <a:lnTo>
                  <a:pt x="265010" y="43116"/>
                </a:lnTo>
                <a:lnTo>
                  <a:pt x="267665" y="44538"/>
                </a:lnTo>
                <a:lnTo>
                  <a:pt x="270319" y="45948"/>
                </a:lnTo>
                <a:lnTo>
                  <a:pt x="272427" y="47878"/>
                </a:lnTo>
                <a:lnTo>
                  <a:pt x="275526" y="52730"/>
                </a:lnTo>
                <a:lnTo>
                  <a:pt x="276644" y="55562"/>
                </a:lnTo>
                <a:lnTo>
                  <a:pt x="277317" y="58788"/>
                </a:lnTo>
                <a:lnTo>
                  <a:pt x="277990" y="62014"/>
                </a:lnTo>
                <a:lnTo>
                  <a:pt x="278333" y="65430"/>
                </a:lnTo>
                <a:lnTo>
                  <a:pt x="278333" y="72923"/>
                </a:lnTo>
                <a:lnTo>
                  <a:pt x="277939" y="76466"/>
                </a:lnTo>
                <a:lnTo>
                  <a:pt x="277139" y="79692"/>
                </a:lnTo>
                <a:lnTo>
                  <a:pt x="276339" y="82918"/>
                </a:lnTo>
                <a:lnTo>
                  <a:pt x="275081" y="85699"/>
                </a:lnTo>
                <a:lnTo>
                  <a:pt x="273380" y="88036"/>
                </a:lnTo>
                <a:lnTo>
                  <a:pt x="269494" y="92176"/>
                </a:lnTo>
                <a:lnTo>
                  <a:pt x="266852" y="93459"/>
                </a:lnTo>
                <a:lnTo>
                  <a:pt x="264198" y="94754"/>
                </a:lnTo>
                <a:lnTo>
                  <a:pt x="261061" y="95402"/>
                </a:lnTo>
                <a:lnTo>
                  <a:pt x="253504" y="95402"/>
                </a:lnTo>
                <a:lnTo>
                  <a:pt x="250202" y="94691"/>
                </a:lnTo>
                <a:lnTo>
                  <a:pt x="247548" y="93281"/>
                </a:lnTo>
                <a:lnTo>
                  <a:pt x="244894" y="91859"/>
                </a:lnTo>
                <a:lnTo>
                  <a:pt x="242773" y="89954"/>
                </a:lnTo>
                <a:lnTo>
                  <a:pt x="239623" y="85140"/>
                </a:lnTo>
                <a:lnTo>
                  <a:pt x="238505" y="82321"/>
                </a:lnTo>
                <a:lnTo>
                  <a:pt x="237820" y="79095"/>
                </a:lnTo>
                <a:lnTo>
                  <a:pt x="238328" y="101650"/>
                </a:lnTo>
                <a:lnTo>
                  <a:pt x="242430" y="103289"/>
                </a:lnTo>
                <a:lnTo>
                  <a:pt x="246519" y="104927"/>
                </a:lnTo>
                <a:lnTo>
                  <a:pt x="251320" y="105740"/>
                </a:lnTo>
                <a:lnTo>
                  <a:pt x="262483" y="105740"/>
                </a:lnTo>
                <a:lnTo>
                  <a:pt x="267449" y="104813"/>
                </a:lnTo>
                <a:lnTo>
                  <a:pt x="271741" y="102946"/>
                </a:lnTo>
                <a:lnTo>
                  <a:pt x="276034" y="101091"/>
                </a:lnTo>
                <a:lnTo>
                  <a:pt x="279603" y="98501"/>
                </a:lnTo>
                <a:lnTo>
                  <a:pt x="282460" y="95173"/>
                </a:lnTo>
                <a:lnTo>
                  <a:pt x="285318" y="91846"/>
                </a:lnTo>
                <a:lnTo>
                  <a:pt x="287464" y="87896"/>
                </a:lnTo>
                <a:lnTo>
                  <a:pt x="288899" y="83311"/>
                </a:lnTo>
                <a:lnTo>
                  <a:pt x="290334" y="78714"/>
                </a:lnTo>
                <a:lnTo>
                  <a:pt x="291058" y="73698"/>
                </a:lnTo>
                <a:lnTo>
                  <a:pt x="291058" y="62636"/>
                </a:lnTo>
                <a:lnTo>
                  <a:pt x="290372" y="57594"/>
                </a:lnTo>
                <a:lnTo>
                  <a:pt x="289013" y="53136"/>
                </a:lnTo>
                <a:lnTo>
                  <a:pt x="287642" y="48666"/>
                </a:lnTo>
                <a:lnTo>
                  <a:pt x="285597" y="44869"/>
                </a:lnTo>
                <a:lnTo>
                  <a:pt x="282867" y="41744"/>
                </a:lnTo>
                <a:lnTo>
                  <a:pt x="280136" y="38620"/>
                </a:lnTo>
                <a:lnTo>
                  <a:pt x="276733" y="36233"/>
                </a:lnTo>
                <a:lnTo>
                  <a:pt x="272643" y="34607"/>
                </a:lnTo>
                <a:lnTo>
                  <a:pt x="268541" y="32969"/>
                </a:lnTo>
                <a:lnTo>
                  <a:pt x="263740" y="32143"/>
                </a:lnTo>
                <a:lnTo>
                  <a:pt x="252539" y="32143"/>
                </a:lnTo>
                <a:lnTo>
                  <a:pt x="247548" y="33058"/>
                </a:lnTo>
                <a:lnTo>
                  <a:pt x="243281" y="34899"/>
                </a:lnTo>
                <a:lnTo>
                  <a:pt x="239013" y="36741"/>
                </a:lnTo>
                <a:lnTo>
                  <a:pt x="235458" y="39319"/>
                </a:lnTo>
                <a:lnTo>
                  <a:pt x="232600" y="42633"/>
                </a:lnTo>
                <a:lnTo>
                  <a:pt x="229755" y="45961"/>
                </a:lnTo>
                <a:lnTo>
                  <a:pt x="227622" y="49923"/>
                </a:lnTo>
                <a:lnTo>
                  <a:pt x="226199" y="54508"/>
                </a:lnTo>
                <a:lnTo>
                  <a:pt x="224790" y="59093"/>
                </a:lnTo>
                <a:lnTo>
                  <a:pt x="224078" y="64122"/>
                </a:lnTo>
                <a:lnTo>
                  <a:pt x="224078" y="75234"/>
                </a:lnTo>
                <a:lnTo>
                  <a:pt x="224751" y="80289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858127" y="3330284"/>
            <a:ext cx="30213" cy="24180"/>
          </a:xfrm>
          <a:custGeom>
            <a:avLst/>
            <a:gdLst/>
            <a:ahLst/>
            <a:cxnLst/>
            <a:rect l="l" t="t" r="r" b="b"/>
            <a:pathLst>
              <a:path w="30213" h="24180">
                <a:moveTo>
                  <a:pt x="19723" y="0"/>
                </a:moveTo>
                <a:lnTo>
                  <a:pt x="16344" y="0"/>
                </a:lnTo>
                <a:lnTo>
                  <a:pt x="13423" y="279"/>
                </a:lnTo>
                <a:lnTo>
                  <a:pt x="10947" y="850"/>
                </a:lnTo>
                <a:lnTo>
                  <a:pt x="8458" y="1422"/>
                </a:lnTo>
                <a:lnTo>
                  <a:pt x="6400" y="2273"/>
                </a:lnTo>
                <a:lnTo>
                  <a:pt x="4762" y="3390"/>
                </a:lnTo>
                <a:lnTo>
                  <a:pt x="3124" y="4495"/>
                </a:lnTo>
                <a:lnTo>
                  <a:pt x="1930" y="5842"/>
                </a:lnTo>
                <a:lnTo>
                  <a:pt x="1155" y="7404"/>
                </a:lnTo>
                <a:lnTo>
                  <a:pt x="393" y="8966"/>
                </a:lnTo>
                <a:lnTo>
                  <a:pt x="0" y="10769"/>
                </a:lnTo>
                <a:lnTo>
                  <a:pt x="0" y="12801"/>
                </a:lnTo>
                <a:lnTo>
                  <a:pt x="0" y="16268"/>
                </a:lnTo>
                <a:lnTo>
                  <a:pt x="1104" y="19037"/>
                </a:lnTo>
                <a:lnTo>
                  <a:pt x="3314" y="21094"/>
                </a:lnTo>
                <a:lnTo>
                  <a:pt x="5524" y="23152"/>
                </a:lnTo>
                <a:lnTo>
                  <a:pt x="8610" y="24180"/>
                </a:lnTo>
                <a:lnTo>
                  <a:pt x="12585" y="24180"/>
                </a:lnTo>
                <a:lnTo>
                  <a:pt x="15798" y="24180"/>
                </a:lnTo>
                <a:lnTo>
                  <a:pt x="18795" y="23368"/>
                </a:lnTo>
                <a:lnTo>
                  <a:pt x="21551" y="21729"/>
                </a:lnTo>
                <a:lnTo>
                  <a:pt x="24295" y="20091"/>
                </a:lnTo>
                <a:lnTo>
                  <a:pt x="27190" y="17589"/>
                </a:lnTo>
                <a:lnTo>
                  <a:pt x="30213" y="14211"/>
                </a:lnTo>
                <a:lnTo>
                  <a:pt x="30213" y="0"/>
                </a:lnTo>
                <a:lnTo>
                  <a:pt x="19723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782994" y="3301036"/>
            <a:ext cx="36614" cy="52463"/>
          </a:xfrm>
          <a:custGeom>
            <a:avLst/>
            <a:gdLst/>
            <a:ahLst/>
            <a:cxnLst/>
            <a:rect l="l" t="t" r="r" b="b"/>
            <a:pathLst>
              <a:path w="36614" h="52463">
                <a:moveTo>
                  <a:pt x="19989" y="0"/>
                </a:moveTo>
                <a:lnTo>
                  <a:pt x="18402" y="0"/>
                </a:lnTo>
                <a:lnTo>
                  <a:pt x="16827" y="241"/>
                </a:lnTo>
                <a:lnTo>
                  <a:pt x="15278" y="711"/>
                </a:lnTo>
                <a:lnTo>
                  <a:pt x="13728" y="1181"/>
                </a:lnTo>
                <a:lnTo>
                  <a:pt x="12153" y="1930"/>
                </a:lnTo>
                <a:lnTo>
                  <a:pt x="10566" y="2946"/>
                </a:lnTo>
                <a:lnTo>
                  <a:pt x="8966" y="3962"/>
                </a:lnTo>
                <a:lnTo>
                  <a:pt x="7289" y="5295"/>
                </a:lnTo>
                <a:lnTo>
                  <a:pt x="5549" y="6959"/>
                </a:lnTo>
                <a:lnTo>
                  <a:pt x="3797" y="8623"/>
                </a:lnTo>
                <a:lnTo>
                  <a:pt x="1955" y="10667"/>
                </a:lnTo>
                <a:lnTo>
                  <a:pt x="0" y="13106"/>
                </a:lnTo>
                <a:lnTo>
                  <a:pt x="0" y="39738"/>
                </a:lnTo>
                <a:lnTo>
                  <a:pt x="3403" y="43853"/>
                </a:lnTo>
                <a:lnTo>
                  <a:pt x="6616" y="47002"/>
                </a:lnTo>
                <a:lnTo>
                  <a:pt x="9664" y="49187"/>
                </a:lnTo>
                <a:lnTo>
                  <a:pt x="12712" y="51371"/>
                </a:lnTo>
                <a:lnTo>
                  <a:pt x="15900" y="52463"/>
                </a:lnTo>
                <a:lnTo>
                  <a:pt x="19240" y="52463"/>
                </a:lnTo>
                <a:lnTo>
                  <a:pt x="22339" y="52463"/>
                </a:lnTo>
                <a:lnTo>
                  <a:pt x="25006" y="51727"/>
                </a:lnTo>
                <a:lnTo>
                  <a:pt x="27216" y="50228"/>
                </a:lnTo>
                <a:lnTo>
                  <a:pt x="29438" y="48742"/>
                </a:lnTo>
                <a:lnTo>
                  <a:pt x="31242" y="46761"/>
                </a:lnTo>
                <a:lnTo>
                  <a:pt x="32613" y="44284"/>
                </a:lnTo>
                <a:lnTo>
                  <a:pt x="33985" y="41795"/>
                </a:lnTo>
                <a:lnTo>
                  <a:pt x="35001" y="39027"/>
                </a:lnTo>
                <a:lnTo>
                  <a:pt x="35648" y="35940"/>
                </a:lnTo>
                <a:lnTo>
                  <a:pt x="36296" y="32867"/>
                </a:lnTo>
                <a:lnTo>
                  <a:pt x="36614" y="29768"/>
                </a:lnTo>
                <a:lnTo>
                  <a:pt x="36614" y="26644"/>
                </a:lnTo>
                <a:lnTo>
                  <a:pt x="36614" y="23215"/>
                </a:lnTo>
                <a:lnTo>
                  <a:pt x="36360" y="19913"/>
                </a:lnTo>
                <a:lnTo>
                  <a:pt x="35839" y="16713"/>
                </a:lnTo>
                <a:lnTo>
                  <a:pt x="35306" y="13512"/>
                </a:lnTo>
                <a:lnTo>
                  <a:pt x="34404" y="10667"/>
                </a:lnTo>
                <a:lnTo>
                  <a:pt x="33134" y="8191"/>
                </a:lnTo>
                <a:lnTo>
                  <a:pt x="31864" y="5702"/>
                </a:lnTo>
                <a:lnTo>
                  <a:pt x="30149" y="3721"/>
                </a:lnTo>
                <a:lnTo>
                  <a:pt x="28003" y="2235"/>
                </a:lnTo>
                <a:lnTo>
                  <a:pt x="25857" y="749"/>
                </a:lnTo>
                <a:lnTo>
                  <a:pt x="23190" y="0"/>
                </a:lnTo>
                <a:lnTo>
                  <a:pt x="19989" y="0"/>
                </a:lnTo>
                <a:close/>
              </a:path>
            </a:pathLst>
          </a:custGeom>
          <a:ln w="12699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1031165" y="3300743"/>
            <a:ext cx="41529" cy="52984"/>
          </a:xfrm>
          <a:custGeom>
            <a:avLst/>
            <a:gdLst/>
            <a:ahLst/>
            <a:cxnLst/>
            <a:rect l="l" t="t" r="r" b="b"/>
            <a:pathLst>
              <a:path w="41528" h="52984">
                <a:moveTo>
                  <a:pt x="20954" y="0"/>
                </a:moveTo>
                <a:lnTo>
                  <a:pt x="17297" y="0"/>
                </a:lnTo>
                <a:lnTo>
                  <a:pt x="14160" y="647"/>
                </a:lnTo>
                <a:lnTo>
                  <a:pt x="11531" y="1930"/>
                </a:lnTo>
                <a:lnTo>
                  <a:pt x="8902" y="3225"/>
                </a:lnTo>
                <a:lnTo>
                  <a:pt x="6743" y="5041"/>
                </a:lnTo>
                <a:lnTo>
                  <a:pt x="5041" y="7404"/>
                </a:lnTo>
                <a:lnTo>
                  <a:pt x="3327" y="9753"/>
                </a:lnTo>
                <a:lnTo>
                  <a:pt x="2070" y="12547"/>
                </a:lnTo>
                <a:lnTo>
                  <a:pt x="1244" y="15773"/>
                </a:lnTo>
                <a:lnTo>
                  <a:pt x="419" y="18999"/>
                </a:lnTo>
                <a:lnTo>
                  <a:pt x="0" y="22517"/>
                </a:lnTo>
                <a:lnTo>
                  <a:pt x="0" y="26339"/>
                </a:lnTo>
                <a:lnTo>
                  <a:pt x="0" y="30010"/>
                </a:lnTo>
                <a:lnTo>
                  <a:pt x="342" y="33464"/>
                </a:lnTo>
                <a:lnTo>
                  <a:pt x="1015" y="36677"/>
                </a:lnTo>
                <a:lnTo>
                  <a:pt x="1701" y="39903"/>
                </a:lnTo>
                <a:lnTo>
                  <a:pt x="2819" y="42722"/>
                </a:lnTo>
                <a:lnTo>
                  <a:pt x="4394" y="45135"/>
                </a:lnTo>
                <a:lnTo>
                  <a:pt x="5968" y="47536"/>
                </a:lnTo>
                <a:lnTo>
                  <a:pt x="8089" y="49441"/>
                </a:lnTo>
                <a:lnTo>
                  <a:pt x="10744" y="50863"/>
                </a:lnTo>
                <a:lnTo>
                  <a:pt x="13398" y="52273"/>
                </a:lnTo>
                <a:lnTo>
                  <a:pt x="16700" y="52984"/>
                </a:lnTo>
                <a:lnTo>
                  <a:pt x="20650" y="52984"/>
                </a:lnTo>
                <a:lnTo>
                  <a:pt x="24256" y="52984"/>
                </a:lnTo>
                <a:lnTo>
                  <a:pt x="27393" y="52336"/>
                </a:lnTo>
                <a:lnTo>
                  <a:pt x="30048" y="51041"/>
                </a:lnTo>
                <a:lnTo>
                  <a:pt x="32689" y="49758"/>
                </a:lnTo>
                <a:lnTo>
                  <a:pt x="34874" y="47942"/>
                </a:lnTo>
                <a:lnTo>
                  <a:pt x="36575" y="45618"/>
                </a:lnTo>
                <a:lnTo>
                  <a:pt x="38277" y="43281"/>
                </a:lnTo>
                <a:lnTo>
                  <a:pt x="39522" y="40500"/>
                </a:lnTo>
                <a:lnTo>
                  <a:pt x="40335" y="37274"/>
                </a:lnTo>
                <a:lnTo>
                  <a:pt x="41135" y="34048"/>
                </a:lnTo>
                <a:lnTo>
                  <a:pt x="41528" y="30505"/>
                </a:lnTo>
                <a:lnTo>
                  <a:pt x="41528" y="26631"/>
                </a:lnTo>
                <a:lnTo>
                  <a:pt x="41528" y="23012"/>
                </a:lnTo>
                <a:lnTo>
                  <a:pt x="41186" y="19596"/>
                </a:lnTo>
                <a:lnTo>
                  <a:pt x="40512" y="16370"/>
                </a:lnTo>
                <a:lnTo>
                  <a:pt x="39839" y="13144"/>
                </a:lnTo>
                <a:lnTo>
                  <a:pt x="38722" y="10312"/>
                </a:lnTo>
                <a:lnTo>
                  <a:pt x="37172" y="7886"/>
                </a:lnTo>
                <a:lnTo>
                  <a:pt x="35623" y="5461"/>
                </a:lnTo>
                <a:lnTo>
                  <a:pt x="33515" y="3530"/>
                </a:lnTo>
                <a:lnTo>
                  <a:pt x="30860" y="2120"/>
                </a:lnTo>
                <a:lnTo>
                  <a:pt x="28206" y="698"/>
                </a:lnTo>
                <a:lnTo>
                  <a:pt x="24904" y="0"/>
                </a:lnTo>
                <a:lnTo>
                  <a:pt x="20954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553327" y="3300743"/>
            <a:ext cx="41528" cy="52984"/>
          </a:xfrm>
          <a:custGeom>
            <a:avLst/>
            <a:gdLst/>
            <a:ahLst/>
            <a:cxnLst/>
            <a:rect l="l" t="t" r="r" b="b"/>
            <a:pathLst>
              <a:path w="41528" h="52984">
                <a:moveTo>
                  <a:pt x="20954" y="0"/>
                </a:moveTo>
                <a:lnTo>
                  <a:pt x="17297" y="0"/>
                </a:lnTo>
                <a:lnTo>
                  <a:pt x="14160" y="647"/>
                </a:lnTo>
                <a:lnTo>
                  <a:pt x="11531" y="1930"/>
                </a:lnTo>
                <a:lnTo>
                  <a:pt x="8902" y="3225"/>
                </a:lnTo>
                <a:lnTo>
                  <a:pt x="6743" y="5041"/>
                </a:lnTo>
                <a:lnTo>
                  <a:pt x="5041" y="7404"/>
                </a:lnTo>
                <a:lnTo>
                  <a:pt x="3327" y="9753"/>
                </a:lnTo>
                <a:lnTo>
                  <a:pt x="2070" y="12547"/>
                </a:lnTo>
                <a:lnTo>
                  <a:pt x="1244" y="15773"/>
                </a:lnTo>
                <a:lnTo>
                  <a:pt x="419" y="18999"/>
                </a:lnTo>
                <a:lnTo>
                  <a:pt x="0" y="22517"/>
                </a:lnTo>
                <a:lnTo>
                  <a:pt x="0" y="26339"/>
                </a:lnTo>
                <a:lnTo>
                  <a:pt x="0" y="30010"/>
                </a:lnTo>
                <a:lnTo>
                  <a:pt x="342" y="33464"/>
                </a:lnTo>
                <a:lnTo>
                  <a:pt x="1015" y="36677"/>
                </a:lnTo>
                <a:lnTo>
                  <a:pt x="1701" y="39903"/>
                </a:lnTo>
                <a:lnTo>
                  <a:pt x="2819" y="42722"/>
                </a:lnTo>
                <a:lnTo>
                  <a:pt x="4394" y="45135"/>
                </a:lnTo>
                <a:lnTo>
                  <a:pt x="5968" y="47536"/>
                </a:lnTo>
                <a:lnTo>
                  <a:pt x="8089" y="49441"/>
                </a:lnTo>
                <a:lnTo>
                  <a:pt x="10744" y="50863"/>
                </a:lnTo>
                <a:lnTo>
                  <a:pt x="13398" y="52273"/>
                </a:lnTo>
                <a:lnTo>
                  <a:pt x="16700" y="52984"/>
                </a:lnTo>
                <a:lnTo>
                  <a:pt x="20650" y="52984"/>
                </a:lnTo>
                <a:lnTo>
                  <a:pt x="24256" y="52984"/>
                </a:lnTo>
                <a:lnTo>
                  <a:pt x="27393" y="52336"/>
                </a:lnTo>
                <a:lnTo>
                  <a:pt x="30048" y="51041"/>
                </a:lnTo>
                <a:lnTo>
                  <a:pt x="32689" y="49758"/>
                </a:lnTo>
                <a:lnTo>
                  <a:pt x="34874" y="47942"/>
                </a:lnTo>
                <a:lnTo>
                  <a:pt x="36575" y="45618"/>
                </a:lnTo>
                <a:lnTo>
                  <a:pt x="38277" y="43281"/>
                </a:lnTo>
                <a:lnTo>
                  <a:pt x="39535" y="40500"/>
                </a:lnTo>
                <a:lnTo>
                  <a:pt x="40335" y="37274"/>
                </a:lnTo>
                <a:lnTo>
                  <a:pt x="41135" y="34048"/>
                </a:lnTo>
                <a:lnTo>
                  <a:pt x="41528" y="30505"/>
                </a:lnTo>
                <a:lnTo>
                  <a:pt x="41528" y="26631"/>
                </a:lnTo>
                <a:lnTo>
                  <a:pt x="41528" y="23012"/>
                </a:lnTo>
                <a:lnTo>
                  <a:pt x="41186" y="19596"/>
                </a:lnTo>
                <a:lnTo>
                  <a:pt x="40512" y="16370"/>
                </a:lnTo>
                <a:lnTo>
                  <a:pt x="39839" y="13144"/>
                </a:lnTo>
                <a:lnTo>
                  <a:pt x="38722" y="10312"/>
                </a:lnTo>
                <a:lnTo>
                  <a:pt x="37172" y="7886"/>
                </a:lnTo>
                <a:lnTo>
                  <a:pt x="35623" y="5461"/>
                </a:lnTo>
                <a:lnTo>
                  <a:pt x="33515" y="3530"/>
                </a:lnTo>
                <a:lnTo>
                  <a:pt x="30860" y="2120"/>
                </a:lnTo>
                <a:lnTo>
                  <a:pt x="28206" y="698"/>
                </a:lnTo>
                <a:lnTo>
                  <a:pt x="24904" y="0"/>
                </a:lnTo>
                <a:lnTo>
                  <a:pt x="20954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417031" y="3300070"/>
            <a:ext cx="36690" cy="20688"/>
          </a:xfrm>
          <a:custGeom>
            <a:avLst/>
            <a:gdLst/>
            <a:ahLst/>
            <a:cxnLst/>
            <a:rect l="l" t="t" r="r" b="b"/>
            <a:pathLst>
              <a:path w="36690" h="20688">
                <a:moveTo>
                  <a:pt x="18795" y="0"/>
                </a:moveTo>
                <a:lnTo>
                  <a:pt x="15747" y="0"/>
                </a:lnTo>
                <a:lnTo>
                  <a:pt x="13080" y="571"/>
                </a:lnTo>
                <a:lnTo>
                  <a:pt x="10782" y="1714"/>
                </a:lnTo>
                <a:lnTo>
                  <a:pt x="8483" y="2857"/>
                </a:lnTo>
                <a:lnTo>
                  <a:pt x="6565" y="4368"/>
                </a:lnTo>
                <a:lnTo>
                  <a:pt x="5016" y="6248"/>
                </a:lnTo>
                <a:lnTo>
                  <a:pt x="3467" y="8140"/>
                </a:lnTo>
                <a:lnTo>
                  <a:pt x="2273" y="10337"/>
                </a:lnTo>
                <a:lnTo>
                  <a:pt x="1422" y="12839"/>
                </a:lnTo>
                <a:lnTo>
                  <a:pt x="571" y="15341"/>
                </a:lnTo>
                <a:lnTo>
                  <a:pt x="101" y="17957"/>
                </a:lnTo>
                <a:lnTo>
                  <a:pt x="0" y="20688"/>
                </a:lnTo>
                <a:lnTo>
                  <a:pt x="36537" y="20688"/>
                </a:lnTo>
                <a:lnTo>
                  <a:pt x="36690" y="14236"/>
                </a:lnTo>
                <a:lnTo>
                  <a:pt x="35255" y="9182"/>
                </a:lnTo>
                <a:lnTo>
                  <a:pt x="32232" y="5511"/>
                </a:lnTo>
                <a:lnTo>
                  <a:pt x="29209" y="1841"/>
                </a:lnTo>
                <a:lnTo>
                  <a:pt x="24739" y="0"/>
                </a:lnTo>
                <a:lnTo>
                  <a:pt x="18795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988200" y="3291511"/>
            <a:ext cx="12280" cy="71589"/>
          </a:xfrm>
          <a:custGeom>
            <a:avLst/>
            <a:gdLst/>
            <a:ahLst/>
            <a:cxnLst/>
            <a:rect l="l" t="t" r="r" b="b"/>
            <a:pathLst>
              <a:path w="12280" h="71589">
                <a:moveTo>
                  <a:pt x="6108" y="0"/>
                </a:moveTo>
                <a:lnTo>
                  <a:pt x="7353" y="0"/>
                </a:lnTo>
                <a:lnTo>
                  <a:pt x="8369" y="50"/>
                </a:lnTo>
                <a:lnTo>
                  <a:pt x="9156" y="152"/>
                </a:lnTo>
                <a:lnTo>
                  <a:pt x="9956" y="253"/>
                </a:lnTo>
                <a:lnTo>
                  <a:pt x="10566" y="406"/>
                </a:lnTo>
                <a:lnTo>
                  <a:pt x="11023" y="596"/>
                </a:lnTo>
                <a:lnTo>
                  <a:pt x="11468" y="800"/>
                </a:lnTo>
                <a:lnTo>
                  <a:pt x="11785" y="1041"/>
                </a:lnTo>
                <a:lnTo>
                  <a:pt x="11988" y="1346"/>
                </a:lnTo>
                <a:lnTo>
                  <a:pt x="12179" y="1638"/>
                </a:lnTo>
                <a:lnTo>
                  <a:pt x="12280" y="1968"/>
                </a:lnTo>
                <a:lnTo>
                  <a:pt x="12280" y="2311"/>
                </a:lnTo>
                <a:lnTo>
                  <a:pt x="12280" y="69278"/>
                </a:lnTo>
                <a:lnTo>
                  <a:pt x="12280" y="69684"/>
                </a:lnTo>
                <a:lnTo>
                  <a:pt x="12179" y="70015"/>
                </a:lnTo>
                <a:lnTo>
                  <a:pt x="11988" y="70281"/>
                </a:lnTo>
                <a:lnTo>
                  <a:pt x="11785" y="70561"/>
                </a:lnTo>
                <a:lnTo>
                  <a:pt x="11468" y="70789"/>
                </a:lnTo>
                <a:lnTo>
                  <a:pt x="11023" y="70992"/>
                </a:lnTo>
                <a:lnTo>
                  <a:pt x="10566" y="71196"/>
                </a:lnTo>
                <a:lnTo>
                  <a:pt x="9956" y="71335"/>
                </a:lnTo>
                <a:lnTo>
                  <a:pt x="9156" y="71437"/>
                </a:lnTo>
                <a:lnTo>
                  <a:pt x="8369" y="71539"/>
                </a:lnTo>
                <a:lnTo>
                  <a:pt x="7353" y="71589"/>
                </a:lnTo>
                <a:lnTo>
                  <a:pt x="6108" y="71589"/>
                </a:lnTo>
                <a:lnTo>
                  <a:pt x="4914" y="71589"/>
                </a:lnTo>
                <a:lnTo>
                  <a:pt x="3924" y="71539"/>
                </a:lnTo>
                <a:lnTo>
                  <a:pt x="3136" y="71437"/>
                </a:lnTo>
                <a:lnTo>
                  <a:pt x="2336" y="71335"/>
                </a:lnTo>
                <a:lnTo>
                  <a:pt x="1701" y="71196"/>
                </a:lnTo>
                <a:lnTo>
                  <a:pt x="1231" y="70992"/>
                </a:lnTo>
                <a:lnTo>
                  <a:pt x="761" y="70789"/>
                </a:lnTo>
                <a:lnTo>
                  <a:pt x="444" y="70561"/>
                </a:lnTo>
                <a:lnTo>
                  <a:pt x="266" y="70281"/>
                </a:lnTo>
                <a:lnTo>
                  <a:pt x="88" y="70015"/>
                </a:lnTo>
                <a:lnTo>
                  <a:pt x="0" y="69684"/>
                </a:lnTo>
                <a:lnTo>
                  <a:pt x="0" y="69278"/>
                </a:lnTo>
                <a:lnTo>
                  <a:pt x="0" y="2311"/>
                </a:lnTo>
                <a:lnTo>
                  <a:pt x="0" y="1968"/>
                </a:lnTo>
                <a:lnTo>
                  <a:pt x="88" y="1638"/>
                </a:lnTo>
                <a:lnTo>
                  <a:pt x="266" y="1346"/>
                </a:lnTo>
                <a:lnTo>
                  <a:pt x="444" y="1041"/>
                </a:lnTo>
                <a:lnTo>
                  <a:pt x="761" y="800"/>
                </a:lnTo>
                <a:lnTo>
                  <a:pt x="1231" y="596"/>
                </a:lnTo>
                <a:lnTo>
                  <a:pt x="1701" y="406"/>
                </a:lnTo>
                <a:lnTo>
                  <a:pt x="2336" y="253"/>
                </a:lnTo>
                <a:lnTo>
                  <a:pt x="3136" y="152"/>
                </a:lnTo>
                <a:lnTo>
                  <a:pt x="3924" y="50"/>
                </a:lnTo>
                <a:lnTo>
                  <a:pt x="4914" y="0"/>
                </a:lnTo>
                <a:lnTo>
                  <a:pt x="6108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690970" y="3291511"/>
            <a:ext cx="57746" cy="72555"/>
          </a:xfrm>
          <a:custGeom>
            <a:avLst/>
            <a:gdLst/>
            <a:ahLst/>
            <a:cxnLst/>
            <a:rect l="l" t="t" r="r" b="b"/>
            <a:pathLst>
              <a:path w="57746" h="72555">
                <a:moveTo>
                  <a:pt x="6172" y="0"/>
                </a:moveTo>
                <a:lnTo>
                  <a:pt x="7366" y="0"/>
                </a:lnTo>
                <a:lnTo>
                  <a:pt x="8356" y="38"/>
                </a:lnTo>
                <a:lnTo>
                  <a:pt x="9156" y="114"/>
                </a:lnTo>
                <a:lnTo>
                  <a:pt x="9944" y="190"/>
                </a:lnTo>
                <a:lnTo>
                  <a:pt x="10579" y="342"/>
                </a:lnTo>
                <a:lnTo>
                  <a:pt x="11049" y="558"/>
                </a:lnTo>
                <a:lnTo>
                  <a:pt x="11518" y="787"/>
                </a:lnTo>
                <a:lnTo>
                  <a:pt x="11861" y="1028"/>
                </a:lnTo>
                <a:lnTo>
                  <a:pt x="12052" y="1308"/>
                </a:lnTo>
                <a:lnTo>
                  <a:pt x="12255" y="1574"/>
                </a:lnTo>
                <a:lnTo>
                  <a:pt x="12357" y="1917"/>
                </a:lnTo>
                <a:lnTo>
                  <a:pt x="12357" y="2311"/>
                </a:lnTo>
                <a:lnTo>
                  <a:pt x="12357" y="41300"/>
                </a:lnTo>
                <a:lnTo>
                  <a:pt x="12357" y="45224"/>
                </a:lnTo>
                <a:lnTo>
                  <a:pt x="12636" y="48361"/>
                </a:lnTo>
                <a:lnTo>
                  <a:pt x="13208" y="50711"/>
                </a:lnTo>
                <a:lnTo>
                  <a:pt x="13779" y="53073"/>
                </a:lnTo>
                <a:lnTo>
                  <a:pt x="14643" y="55079"/>
                </a:lnTo>
                <a:lnTo>
                  <a:pt x="15811" y="56743"/>
                </a:lnTo>
                <a:lnTo>
                  <a:pt x="16979" y="58407"/>
                </a:lnTo>
                <a:lnTo>
                  <a:pt x="18453" y="59689"/>
                </a:lnTo>
                <a:lnTo>
                  <a:pt x="20243" y="60617"/>
                </a:lnTo>
                <a:lnTo>
                  <a:pt x="22034" y="61531"/>
                </a:lnTo>
                <a:lnTo>
                  <a:pt x="24117" y="61988"/>
                </a:lnTo>
                <a:lnTo>
                  <a:pt x="26492" y="61988"/>
                </a:lnTo>
                <a:lnTo>
                  <a:pt x="29565" y="61988"/>
                </a:lnTo>
                <a:lnTo>
                  <a:pt x="32626" y="60896"/>
                </a:lnTo>
                <a:lnTo>
                  <a:pt x="35687" y="58712"/>
                </a:lnTo>
                <a:lnTo>
                  <a:pt x="38735" y="56527"/>
                </a:lnTo>
                <a:lnTo>
                  <a:pt x="41973" y="53327"/>
                </a:lnTo>
                <a:lnTo>
                  <a:pt x="45389" y="49110"/>
                </a:lnTo>
                <a:lnTo>
                  <a:pt x="45389" y="2311"/>
                </a:lnTo>
                <a:lnTo>
                  <a:pt x="45389" y="1917"/>
                </a:lnTo>
                <a:lnTo>
                  <a:pt x="45478" y="1574"/>
                </a:lnTo>
                <a:lnTo>
                  <a:pt x="45656" y="1308"/>
                </a:lnTo>
                <a:lnTo>
                  <a:pt x="45834" y="1028"/>
                </a:lnTo>
                <a:lnTo>
                  <a:pt x="46164" y="787"/>
                </a:lnTo>
                <a:lnTo>
                  <a:pt x="46659" y="558"/>
                </a:lnTo>
                <a:lnTo>
                  <a:pt x="47155" y="342"/>
                </a:lnTo>
                <a:lnTo>
                  <a:pt x="47790" y="190"/>
                </a:lnTo>
                <a:lnTo>
                  <a:pt x="48552" y="114"/>
                </a:lnTo>
                <a:lnTo>
                  <a:pt x="49326" y="38"/>
                </a:lnTo>
                <a:lnTo>
                  <a:pt x="50330" y="0"/>
                </a:lnTo>
                <a:lnTo>
                  <a:pt x="51574" y="0"/>
                </a:lnTo>
                <a:lnTo>
                  <a:pt x="52755" y="0"/>
                </a:lnTo>
                <a:lnTo>
                  <a:pt x="53759" y="38"/>
                </a:lnTo>
                <a:lnTo>
                  <a:pt x="54546" y="114"/>
                </a:lnTo>
                <a:lnTo>
                  <a:pt x="55346" y="190"/>
                </a:lnTo>
                <a:lnTo>
                  <a:pt x="55956" y="342"/>
                </a:lnTo>
                <a:lnTo>
                  <a:pt x="56413" y="558"/>
                </a:lnTo>
                <a:lnTo>
                  <a:pt x="56857" y="787"/>
                </a:lnTo>
                <a:lnTo>
                  <a:pt x="57188" y="1028"/>
                </a:lnTo>
                <a:lnTo>
                  <a:pt x="57416" y="1308"/>
                </a:lnTo>
                <a:lnTo>
                  <a:pt x="57632" y="1574"/>
                </a:lnTo>
                <a:lnTo>
                  <a:pt x="57746" y="1917"/>
                </a:lnTo>
                <a:lnTo>
                  <a:pt x="57746" y="2311"/>
                </a:lnTo>
                <a:lnTo>
                  <a:pt x="57746" y="69278"/>
                </a:lnTo>
                <a:lnTo>
                  <a:pt x="57746" y="69684"/>
                </a:lnTo>
                <a:lnTo>
                  <a:pt x="57658" y="70015"/>
                </a:lnTo>
                <a:lnTo>
                  <a:pt x="57492" y="70281"/>
                </a:lnTo>
                <a:lnTo>
                  <a:pt x="57315" y="70561"/>
                </a:lnTo>
                <a:lnTo>
                  <a:pt x="56997" y="70789"/>
                </a:lnTo>
                <a:lnTo>
                  <a:pt x="56553" y="70992"/>
                </a:lnTo>
                <a:lnTo>
                  <a:pt x="56108" y="71196"/>
                </a:lnTo>
                <a:lnTo>
                  <a:pt x="55524" y="71335"/>
                </a:lnTo>
                <a:lnTo>
                  <a:pt x="54813" y="71437"/>
                </a:lnTo>
                <a:lnTo>
                  <a:pt x="54089" y="71539"/>
                </a:lnTo>
                <a:lnTo>
                  <a:pt x="53213" y="71589"/>
                </a:lnTo>
                <a:lnTo>
                  <a:pt x="52171" y="71589"/>
                </a:lnTo>
                <a:lnTo>
                  <a:pt x="51028" y="71589"/>
                </a:lnTo>
                <a:lnTo>
                  <a:pt x="50088" y="71539"/>
                </a:lnTo>
                <a:lnTo>
                  <a:pt x="49377" y="71437"/>
                </a:lnTo>
                <a:lnTo>
                  <a:pt x="48653" y="71335"/>
                </a:lnTo>
                <a:lnTo>
                  <a:pt x="48082" y="71196"/>
                </a:lnTo>
                <a:lnTo>
                  <a:pt x="47663" y="70992"/>
                </a:lnTo>
                <a:lnTo>
                  <a:pt x="47244" y="70789"/>
                </a:lnTo>
                <a:lnTo>
                  <a:pt x="46951" y="70561"/>
                </a:lnTo>
                <a:lnTo>
                  <a:pt x="46812" y="70281"/>
                </a:lnTo>
                <a:lnTo>
                  <a:pt x="46659" y="70015"/>
                </a:lnTo>
                <a:lnTo>
                  <a:pt x="46583" y="69684"/>
                </a:lnTo>
                <a:lnTo>
                  <a:pt x="46583" y="69278"/>
                </a:lnTo>
                <a:lnTo>
                  <a:pt x="46583" y="60426"/>
                </a:lnTo>
                <a:lnTo>
                  <a:pt x="42760" y="64642"/>
                </a:lnTo>
                <a:lnTo>
                  <a:pt x="38989" y="67716"/>
                </a:lnTo>
                <a:lnTo>
                  <a:pt x="35267" y="69659"/>
                </a:lnTo>
                <a:lnTo>
                  <a:pt x="31559" y="71589"/>
                </a:lnTo>
                <a:lnTo>
                  <a:pt x="27787" y="72555"/>
                </a:lnTo>
                <a:lnTo>
                  <a:pt x="23964" y="72555"/>
                </a:lnTo>
                <a:lnTo>
                  <a:pt x="19494" y="72555"/>
                </a:lnTo>
                <a:lnTo>
                  <a:pt x="15735" y="71818"/>
                </a:lnTo>
                <a:lnTo>
                  <a:pt x="12687" y="70319"/>
                </a:lnTo>
                <a:lnTo>
                  <a:pt x="9639" y="68833"/>
                </a:lnTo>
                <a:lnTo>
                  <a:pt x="7175" y="66814"/>
                </a:lnTo>
                <a:lnTo>
                  <a:pt x="5283" y="64261"/>
                </a:lnTo>
                <a:lnTo>
                  <a:pt x="3403" y="61709"/>
                </a:lnTo>
                <a:lnTo>
                  <a:pt x="2044" y="58724"/>
                </a:lnTo>
                <a:lnTo>
                  <a:pt x="1231" y="55333"/>
                </a:lnTo>
                <a:lnTo>
                  <a:pt x="406" y="51930"/>
                </a:lnTo>
                <a:lnTo>
                  <a:pt x="0" y="47802"/>
                </a:lnTo>
                <a:lnTo>
                  <a:pt x="0" y="42938"/>
                </a:lnTo>
                <a:lnTo>
                  <a:pt x="0" y="2311"/>
                </a:lnTo>
                <a:lnTo>
                  <a:pt x="0" y="1917"/>
                </a:lnTo>
                <a:lnTo>
                  <a:pt x="88" y="1574"/>
                </a:lnTo>
                <a:lnTo>
                  <a:pt x="266" y="1308"/>
                </a:lnTo>
                <a:lnTo>
                  <a:pt x="431" y="1028"/>
                </a:lnTo>
                <a:lnTo>
                  <a:pt x="774" y="787"/>
                </a:lnTo>
                <a:lnTo>
                  <a:pt x="1270" y="558"/>
                </a:lnTo>
                <a:lnTo>
                  <a:pt x="1765" y="342"/>
                </a:lnTo>
                <a:lnTo>
                  <a:pt x="2413" y="190"/>
                </a:lnTo>
                <a:lnTo>
                  <a:pt x="3200" y="114"/>
                </a:lnTo>
                <a:lnTo>
                  <a:pt x="4000" y="38"/>
                </a:lnTo>
                <a:lnTo>
                  <a:pt x="4991" y="0"/>
                </a:lnTo>
                <a:lnTo>
                  <a:pt x="6172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918427" y="3290545"/>
            <a:ext cx="52832" cy="73520"/>
          </a:xfrm>
          <a:custGeom>
            <a:avLst/>
            <a:gdLst/>
            <a:ahLst/>
            <a:cxnLst/>
            <a:rect l="l" t="t" r="r" b="b"/>
            <a:pathLst>
              <a:path w="52831" h="73520">
                <a:moveTo>
                  <a:pt x="31254" y="0"/>
                </a:moveTo>
                <a:lnTo>
                  <a:pt x="33388" y="0"/>
                </a:lnTo>
                <a:lnTo>
                  <a:pt x="35458" y="203"/>
                </a:lnTo>
                <a:lnTo>
                  <a:pt x="37477" y="596"/>
                </a:lnTo>
                <a:lnTo>
                  <a:pt x="39484" y="990"/>
                </a:lnTo>
                <a:lnTo>
                  <a:pt x="41325" y="1511"/>
                </a:lnTo>
                <a:lnTo>
                  <a:pt x="43014" y="2159"/>
                </a:lnTo>
                <a:lnTo>
                  <a:pt x="44704" y="2806"/>
                </a:lnTo>
                <a:lnTo>
                  <a:pt x="46202" y="3543"/>
                </a:lnTo>
                <a:lnTo>
                  <a:pt x="47523" y="4394"/>
                </a:lnTo>
                <a:lnTo>
                  <a:pt x="48831" y="5232"/>
                </a:lnTo>
                <a:lnTo>
                  <a:pt x="49784" y="5956"/>
                </a:lnTo>
                <a:lnTo>
                  <a:pt x="50380" y="6553"/>
                </a:lnTo>
                <a:lnTo>
                  <a:pt x="50977" y="7150"/>
                </a:lnTo>
                <a:lnTo>
                  <a:pt x="51384" y="7620"/>
                </a:lnTo>
                <a:lnTo>
                  <a:pt x="51612" y="7962"/>
                </a:lnTo>
                <a:lnTo>
                  <a:pt x="51828" y="8305"/>
                </a:lnTo>
                <a:lnTo>
                  <a:pt x="52019" y="8724"/>
                </a:lnTo>
                <a:lnTo>
                  <a:pt x="52171" y="9194"/>
                </a:lnTo>
                <a:lnTo>
                  <a:pt x="52311" y="9664"/>
                </a:lnTo>
                <a:lnTo>
                  <a:pt x="52412" y="10198"/>
                </a:lnTo>
                <a:lnTo>
                  <a:pt x="52463" y="10795"/>
                </a:lnTo>
                <a:lnTo>
                  <a:pt x="52514" y="11391"/>
                </a:lnTo>
                <a:lnTo>
                  <a:pt x="52539" y="12128"/>
                </a:lnTo>
                <a:lnTo>
                  <a:pt x="52539" y="13017"/>
                </a:lnTo>
                <a:lnTo>
                  <a:pt x="52539" y="14960"/>
                </a:lnTo>
                <a:lnTo>
                  <a:pt x="52311" y="16306"/>
                </a:lnTo>
                <a:lnTo>
                  <a:pt x="51866" y="17081"/>
                </a:lnTo>
                <a:lnTo>
                  <a:pt x="51422" y="17843"/>
                </a:lnTo>
                <a:lnTo>
                  <a:pt x="50876" y="18237"/>
                </a:lnTo>
                <a:lnTo>
                  <a:pt x="50228" y="18237"/>
                </a:lnTo>
                <a:lnTo>
                  <a:pt x="49491" y="18237"/>
                </a:lnTo>
                <a:lnTo>
                  <a:pt x="48628" y="17818"/>
                </a:lnTo>
                <a:lnTo>
                  <a:pt x="47663" y="17005"/>
                </a:lnTo>
                <a:lnTo>
                  <a:pt x="46697" y="16192"/>
                </a:lnTo>
                <a:lnTo>
                  <a:pt x="45466" y="15278"/>
                </a:lnTo>
                <a:lnTo>
                  <a:pt x="43980" y="14287"/>
                </a:lnTo>
                <a:lnTo>
                  <a:pt x="42494" y="13296"/>
                </a:lnTo>
                <a:lnTo>
                  <a:pt x="40690" y="12395"/>
                </a:lnTo>
                <a:lnTo>
                  <a:pt x="38582" y="11569"/>
                </a:lnTo>
                <a:lnTo>
                  <a:pt x="36474" y="10756"/>
                </a:lnTo>
                <a:lnTo>
                  <a:pt x="33985" y="10350"/>
                </a:lnTo>
                <a:lnTo>
                  <a:pt x="31115" y="10350"/>
                </a:lnTo>
                <a:lnTo>
                  <a:pt x="25209" y="10350"/>
                </a:lnTo>
                <a:lnTo>
                  <a:pt x="20675" y="12611"/>
                </a:lnTo>
                <a:lnTo>
                  <a:pt x="17526" y="17157"/>
                </a:lnTo>
                <a:lnTo>
                  <a:pt x="14376" y="21691"/>
                </a:lnTo>
                <a:lnTo>
                  <a:pt x="12801" y="28282"/>
                </a:lnTo>
                <a:lnTo>
                  <a:pt x="12801" y="36906"/>
                </a:lnTo>
                <a:lnTo>
                  <a:pt x="12801" y="41224"/>
                </a:lnTo>
                <a:lnTo>
                  <a:pt x="13208" y="45008"/>
                </a:lnTo>
                <a:lnTo>
                  <a:pt x="14033" y="48260"/>
                </a:lnTo>
                <a:lnTo>
                  <a:pt x="14846" y="51511"/>
                </a:lnTo>
                <a:lnTo>
                  <a:pt x="16052" y="54229"/>
                </a:lnTo>
                <a:lnTo>
                  <a:pt x="17640" y="56400"/>
                </a:lnTo>
                <a:lnTo>
                  <a:pt x="19227" y="58585"/>
                </a:lnTo>
                <a:lnTo>
                  <a:pt x="21170" y="60210"/>
                </a:lnTo>
                <a:lnTo>
                  <a:pt x="23482" y="61277"/>
                </a:lnTo>
                <a:lnTo>
                  <a:pt x="25793" y="62344"/>
                </a:lnTo>
                <a:lnTo>
                  <a:pt x="28435" y="62877"/>
                </a:lnTo>
                <a:lnTo>
                  <a:pt x="31407" y="62877"/>
                </a:lnTo>
                <a:lnTo>
                  <a:pt x="34239" y="62877"/>
                </a:lnTo>
                <a:lnTo>
                  <a:pt x="36715" y="62433"/>
                </a:lnTo>
                <a:lnTo>
                  <a:pt x="38849" y="61544"/>
                </a:lnTo>
                <a:lnTo>
                  <a:pt x="40982" y="60642"/>
                </a:lnTo>
                <a:lnTo>
                  <a:pt x="42824" y="59664"/>
                </a:lnTo>
                <a:lnTo>
                  <a:pt x="44386" y="58597"/>
                </a:lnTo>
                <a:lnTo>
                  <a:pt x="45948" y="57531"/>
                </a:lnTo>
                <a:lnTo>
                  <a:pt x="47269" y="56565"/>
                </a:lnTo>
                <a:lnTo>
                  <a:pt x="48336" y="55702"/>
                </a:lnTo>
                <a:lnTo>
                  <a:pt x="49403" y="54825"/>
                </a:lnTo>
                <a:lnTo>
                  <a:pt x="50228" y="54394"/>
                </a:lnTo>
                <a:lnTo>
                  <a:pt x="50825" y="54394"/>
                </a:lnTo>
                <a:lnTo>
                  <a:pt x="51181" y="54394"/>
                </a:lnTo>
                <a:lnTo>
                  <a:pt x="51473" y="54495"/>
                </a:lnTo>
                <a:lnTo>
                  <a:pt x="51727" y="54698"/>
                </a:lnTo>
                <a:lnTo>
                  <a:pt x="51968" y="54889"/>
                </a:lnTo>
                <a:lnTo>
                  <a:pt x="52184" y="55232"/>
                </a:lnTo>
                <a:lnTo>
                  <a:pt x="52349" y="55702"/>
                </a:lnTo>
                <a:lnTo>
                  <a:pt x="52527" y="56172"/>
                </a:lnTo>
                <a:lnTo>
                  <a:pt x="52654" y="56769"/>
                </a:lnTo>
                <a:lnTo>
                  <a:pt x="52730" y="57480"/>
                </a:lnTo>
                <a:lnTo>
                  <a:pt x="52806" y="58204"/>
                </a:lnTo>
                <a:lnTo>
                  <a:pt x="52832" y="59055"/>
                </a:lnTo>
                <a:lnTo>
                  <a:pt x="52832" y="60058"/>
                </a:lnTo>
                <a:lnTo>
                  <a:pt x="52832" y="60896"/>
                </a:lnTo>
                <a:lnTo>
                  <a:pt x="52819" y="61633"/>
                </a:lnTo>
                <a:lnTo>
                  <a:pt x="52768" y="62242"/>
                </a:lnTo>
                <a:lnTo>
                  <a:pt x="52717" y="62865"/>
                </a:lnTo>
                <a:lnTo>
                  <a:pt x="52628" y="63385"/>
                </a:lnTo>
                <a:lnTo>
                  <a:pt x="52501" y="63817"/>
                </a:lnTo>
                <a:lnTo>
                  <a:pt x="52374" y="64236"/>
                </a:lnTo>
                <a:lnTo>
                  <a:pt x="52235" y="64604"/>
                </a:lnTo>
                <a:lnTo>
                  <a:pt x="52057" y="64922"/>
                </a:lnTo>
                <a:lnTo>
                  <a:pt x="51879" y="65252"/>
                </a:lnTo>
                <a:lnTo>
                  <a:pt x="51485" y="65722"/>
                </a:lnTo>
                <a:lnTo>
                  <a:pt x="50863" y="66344"/>
                </a:lnTo>
                <a:lnTo>
                  <a:pt x="50241" y="66967"/>
                </a:lnTo>
                <a:lnTo>
                  <a:pt x="49187" y="67729"/>
                </a:lnTo>
                <a:lnTo>
                  <a:pt x="47701" y="68643"/>
                </a:lnTo>
                <a:lnTo>
                  <a:pt x="46215" y="69570"/>
                </a:lnTo>
                <a:lnTo>
                  <a:pt x="44538" y="70383"/>
                </a:lnTo>
                <a:lnTo>
                  <a:pt x="42684" y="71107"/>
                </a:lnTo>
                <a:lnTo>
                  <a:pt x="40817" y="71818"/>
                </a:lnTo>
                <a:lnTo>
                  <a:pt x="38798" y="72402"/>
                </a:lnTo>
                <a:lnTo>
                  <a:pt x="36614" y="72847"/>
                </a:lnTo>
                <a:lnTo>
                  <a:pt x="34429" y="73304"/>
                </a:lnTo>
                <a:lnTo>
                  <a:pt x="32181" y="73520"/>
                </a:lnTo>
                <a:lnTo>
                  <a:pt x="29845" y="73520"/>
                </a:lnTo>
                <a:lnTo>
                  <a:pt x="25031" y="73520"/>
                </a:lnTo>
                <a:lnTo>
                  <a:pt x="20764" y="72732"/>
                </a:lnTo>
                <a:lnTo>
                  <a:pt x="17043" y="71145"/>
                </a:lnTo>
                <a:lnTo>
                  <a:pt x="13322" y="69557"/>
                </a:lnTo>
                <a:lnTo>
                  <a:pt x="10210" y="67233"/>
                </a:lnTo>
                <a:lnTo>
                  <a:pt x="7708" y="64185"/>
                </a:lnTo>
                <a:lnTo>
                  <a:pt x="5194" y="61137"/>
                </a:lnTo>
                <a:lnTo>
                  <a:pt x="3289" y="57391"/>
                </a:lnTo>
                <a:lnTo>
                  <a:pt x="1981" y="52946"/>
                </a:lnTo>
                <a:lnTo>
                  <a:pt x="660" y="48501"/>
                </a:lnTo>
                <a:lnTo>
                  <a:pt x="0" y="43383"/>
                </a:lnTo>
                <a:lnTo>
                  <a:pt x="0" y="37579"/>
                </a:lnTo>
                <a:lnTo>
                  <a:pt x="0" y="30988"/>
                </a:lnTo>
                <a:lnTo>
                  <a:pt x="812" y="25311"/>
                </a:lnTo>
                <a:lnTo>
                  <a:pt x="2425" y="20574"/>
                </a:lnTo>
                <a:lnTo>
                  <a:pt x="4038" y="15836"/>
                </a:lnTo>
                <a:lnTo>
                  <a:pt x="6248" y="11950"/>
                </a:lnTo>
                <a:lnTo>
                  <a:pt x="9042" y="8928"/>
                </a:lnTo>
                <a:lnTo>
                  <a:pt x="11849" y="5905"/>
                </a:lnTo>
                <a:lnTo>
                  <a:pt x="15151" y="3657"/>
                </a:lnTo>
                <a:lnTo>
                  <a:pt x="18948" y="2197"/>
                </a:lnTo>
                <a:lnTo>
                  <a:pt x="22733" y="736"/>
                </a:lnTo>
                <a:lnTo>
                  <a:pt x="26847" y="0"/>
                </a:lnTo>
                <a:lnTo>
                  <a:pt x="31254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621564" y="3290545"/>
            <a:ext cx="52832" cy="73520"/>
          </a:xfrm>
          <a:custGeom>
            <a:avLst/>
            <a:gdLst/>
            <a:ahLst/>
            <a:cxnLst/>
            <a:rect l="l" t="t" r="r" b="b"/>
            <a:pathLst>
              <a:path w="52832" h="73520">
                <a:moveTo>
                  <a:pt x="31254" y="0"/>
                </a:moveTo>
                <a:lnTo>
                  <a:pt x="33388" y="0"/>
                </a:lnTo>
                <a:lnTo>
                  <a:pt x="35458" y="203"/>
                </a:lnTo>
                <a:lnTo>
                  <a:pt x="37477" y="596"/>
                </a:lnTo>
                <a:lnTo>
                  <a:pt x="39484" y="990"/>
                </a:lnTo>
                <a:lnTo>
                  <a:pt x="41325" y="1511"/>
                </a:lnTo>
                <a:lnTo>
                  <a:pt x="43014" y="2159"/>
                </a:lnTo>
                <a:lnTo>
                  <a:pt x="44703" y="2806"/>
                </a:lnTo>
                <a:lnTo>
                  <a:pt x="46202" y="3543"/>
                </a:lnTo>
                <a:lnTo>
                  <a:pt x="47523" y="4394"/>
                </a:lnTo>
                <a:lnTo>
                  <a:pt x="48831" y="5232"/>
                </a:lnTo>
                <a:lnTo>
                  <a:pt x="49783" y="5956"/>
                </a:lnTo>
                <a:lnTo>
                  <a:pt x="50380" y="6553"/>
                </a:lnTo>
                <a:lnTo>
                  <a:pt x="50977" y="7150"/>
                </a:lnTo>
                <a:lnTo>
                  <a:pt x="51384" y="7620"/>
                </a:lnTo>
                <a:lnTo>
                  <a:pt x="51612" y="7962"/>
                </a:lnTo>
                <a:lnTo>
                  <a:pt x="51828" y="8305"/>
                </a:lnTo>
                <a:lnTo>
                  <a:pt x="52019" y="8724"/>
                </a:lnTo>
                <a:lnTo>
                  <a:pt x="52171" y="9194"/>
                </a:lnTo>
                <a:lnTo>
                  <a:pt x="52311" y="9664"/>
                </a:lnTo>
                <a:lnTo>
                  <a:pt x="52412" y="10198"/>
                </a:lnTo>
                <a:lnTo>
                  <a:pt x="52463" y="10795"/>
                </a:lnTo>
                <a:lnTo>
                  <a:pt x="52514" y="11391"/>
                </a:lnTo>
                <a:lnTo>
                  <a:pt x="52539" y="12128"/>
                </a:lnTo>
                <a:lnTo>
                  <a:pt x="52539" y="13017"/>
                </a:lnTo>
                <a:lnTo>
                  <a:pt x="52539" y="14960"/>
                </a:lnTo>
                <a:lnTo>
                  <a:pt x="52311" y="16306"/>
                </a:lnTo>
                <a:lnTo>
                  <a:pt x="51866" y="17081"/>
                </a:lnTo>
                <a:lnTo>
                  <a:pt x="51422" y="17843"/>
                </a:lnTo>
                <a:lnTo>
                  <a:pt x="50876" y="18237"/>
                </a:lnTo>
                <a:lnTo>
                  <a:pt x="50228" y="18237"/>
                </a:lnTo>
                <a:lnTo>
                  <a:pt x="49491" y="18237"/>
                </a:lnTo>
                <a:lnTo>
                  <a:pt x="48628" y="17818"/>
                </a:lnTo>
                <a:lnTo>
                  <a:pt x="47663" y="17005"/>
                </a:lnTo>
                <a:lnTo>
                  <a:pt x="46697" y="16192"/>
                </a:lnTo>
                <a:lnTo>
                  <a:pt x="45465" y="15278"/>
                </a:lnTo>
                <a:lnTo>
                  <a:pt x="43980" y="14287"/>
                </a:lnTo>
                <a:lnTo>
                  <a:pt x="42494" y="13296"/>
                </a:lnTo>
                <a:lnTo>
                  <a:pt x="40690" y="12395"/>
                </a:lnTo>
                <a:lnTo>
                  <a:pt x="38582" y="11569"/>
                </a:lnTo>
                <a:lnTo>
                  <a:pt x="36474" y="10756"/>
                </a:lnTo>
                <a:lnTo>
                  <a:pt x="33985" y="10350"/>
                </a:lnTo>
                <a:lnTo>
                  <a:pt x="31114" y="10350"/>
                </a:lnTo>
                <a:lnTo>
                  <a:pt x="25209" y="10350"/>
                </a:lnTo>
                <a:lnTo>
                  <a:pt x="20675" y="12611"/>
                </a:lnTo>
                <a:lnTo>
                  <a:pt x="17525" y="17157"/>
                </a:lnTo>
                <a:lnTo>
                  <a:pt x="14376" y="21691"/>
                </a:lnTo>
                <a:lnTo>
                  <a:pt x="12801" y="28282"/>
                </a:lnTo>
                <a:lnTo>
                  <a:pt x="12801" y="36906"/>
                </a:lnTo>
                <a:lnTo>
                  <a:pt x="12801" y="41224"/>
                </a:lnTo>
                <a:lnTo>
                  <a:pt x="13207" y="45008"/>
                </a:lnTo>
                <a:lnTo>
                  <a:pt x="14033" y="48260"/>
                </a:lnTo>
                <a:lnTo>
                  <a:pt x="14846" y="51511"/>
                </a:lnTo>
                <a:lnTo>
                  <a:pt x="16052" y="54229"/>
                </a:lnTo>
                <a:lnTo>
                  <a:pt x="17640" y="56400"/>
                </a:lnTo>
                <a:lnTo>
                  <a:pt x="19227" y="58585"/>
                </a:lnTo>
                <a:lnTo>
                  <a:pt x="21170" y="60210"/>
                </a:lnTo>
                <a:lnTo>
                  <a:pt x="23482" y="61277"/>
                </a:lnTo>
                <a:lnTo>
                  <a:pt x="25793" y="62344"/>
                </a:lnTo>
                <a:lnTo>
                  <a:pt x="28435" y="62877"/>
                </a:lnTo>
                <a:lnTo>
                  <a:pt x="31407" y="62877"/>
                </a:lnTo>
                <a:lnTo>
                  <a:pt x="34239" y="62877"/>
                </a:lnTo>
                <a:lnTo>
                  <a:pt x="36715" y="62433"/>
                </a:lnTo>
                <a:lnTo>
                  <a:pt x="38849" y="61544"/>
                </a:lnTo>
                <a:lnTo>
                  <a:pt x="40982" y="60642"/>
                </a:lnTo>
                <a:lnTo>
                  <a:pt x="42824" y="59664"/>
                </a:lnTo>
                <a:lnTo>
                  <a:pt x="44386" y="58597"/>
                </a:lnTo>
                <a:lnTo>
                  <a:pt x="45948" y="57531"/>
                </a:lnTo>
                <a:lnTo>
                  <a:pt x="47269" y="56565"/>
                </a:lnTo>
                <a:lnTo>
                  <a:pt x="48336" y="55702"/>
                </a:lnTo>
                <a:lnTo>
                  <a:pt x="49403" y="54825"/>
                </a:lnTo>
                <a:lnTo>
                  <a:pt x="50228" y="54394"/>
                </a:lnTo>
                <a:lnTo>
                  <a:pt x="50825" y="54394"/>
                </a:lnTo>
                <a:lnTo>
                  <a:pt x="51181" y="54394"/>
                </a:lnTo>
                <a:lnTo>
                  <a:pt x="51473" y="54495"/>
                </a:lnTo>
                <a:lnTo>
                  <a:pt x="51727" y="54698"/>
                </a:lnTo>
                <a:lnTo>
                  <a:pt x="51968" y="54889"/>
                </a:lnTo>
                <a:lnTo>
                  <a:pt x="52184" y="55232"/>
                </a:lnTo>
                <a:lnTo>
                  <a:pt x="52349" y="55702"/>
                </a:lnTo>
                <a:lnTo>
                  <a:pt x="52527" y="56172"/>
                </a:lnTo>
                <a:lnTo>
                  <a:pt x="52654" y="56769"/>
                </a:lnTo>
                <a:lnTo>
                  <a:pt x="52730" y="57480"/>
                </a:lnTo>
                <a:lnTo>
                  <a:pt x="52806" y="58204"/>
                </a:lnTo>
                <a:lnTo>
                  <a:pt x="52832" y="59055"/>
                </a:lnTo>
                <a:lnTo>
                  <a:pt x="52832" y="60058"/>
                </a:lnTo>
                <a:lnTo>
                  <a:pt x="52832" y="60896"/>
                </a:lnTo>
                <a:lnTo>
                  <a:pt x="52819" y="61633"/>
                </a:lnTo>
                <a:lnTo>
                  <a:pt x="52768" y="62242"/>
                </a:lnTo>
                <a:lnTo>
                  <a:pt x="52717" y="62865"/>
                </a:lnTo>
                <a:lnTo>
                  <a:pt x="52628" y="63385"/>
                </a:lnTo>
                <a:lnTo>
                  <a:pt x="52501" y="63817"/>
                </a:lnTo>
                <a:lnTo>
                  <a:pt x="52374" y="64236"/>
                </a:lnTo>
                <a:lnTo>
                  <a:pt x="52235" y="64604"/>
                </a:lnTo>
                <a:lnTo>
                  <a:pt x="52057" y="64922"/>
                </a:lnTo>
                <a:lnTo>
                  <a:pt x="51879" y="65252"/>
                </a:lnTo>
                <a:lnTo>
                  <a:pt x="51485" y="65722"/>
                </a:lnTo>
                <a:lnTo>
                  <a:pt x="50863" y="66344"/>
                </a:lnTo>
                <a:lnTo>
                  <a:pt x="50241" y="66967"/>
                </a:lnTo>
                <a:lnTo>
                  <a:pt x="49187" y="67729"/>
                </a:lnTo>
                <a:lnTo>
                  <a:pt x="47701" y="68643"/>
                </a:lnTo>
                <a:lnTo>
                  <a:pt x="46215" y="69570"/>
                </a:lnTo>
                <a:lnTo>
                  <a:pt x="44538" y="70383"/>
                </a:lnTo>
                <a:lnTo>
                  <a:pt x="42684" y="71107"/>
                </a:lnTo>
                <a:lnTo>
                  <a:pt x="40817" y="71818"/>
                </a:lnTo>
                <a:lnTo>
                  <a:pt x="38798" y="72402"/>
                </a:lnTo>
                <a:lnTo>
                  <a:pt x="36614" y="72847"/>
                </a:lnTo>
                <a:lnTo>
                  <a:pt x="34429" y="73304"/>
                </a:lnTo>
                <a:lnTo>
                  <a:pt x="32181" y="73520"/>
                </a:lnTo>
                <a:lnTo>
                  <a:pt x="29845" y="73520"/>
                </a:lnTo>
                <a:lnTo>
                  <a:pt x="25031" y="73520"/>
                </a:lnTo>
                <a:lnTo>
                  <a:pt x="20764" y="72732"/>
                </a:lnTo>
                <a:lnTo>
                  <a:pt x="17043" y="71145"/>
                </a:lnTo>
                <a:lnTo>
                  <a:pt x="13322" y="69557"/>
                </a:lnTo>
                <a:lnTo>
                  <a:pt x="10210" y="67233"/>
                </a:lnTo>
                <a:lnTo>
                  <a:pt x="7708" y="64185"/>
                </a:lnTo>
                <a:lnTo>
                  <a:pt x="5194" y="61137"/>
                </a:lnTo>
                <a:lnTo>
                  <a:pt x="3289" y="57391"/>
                </a:lnTo>
                <a:lnTo>
                  <a:pt x="1981" y="52946"/>
                </a:lnTo>
                <a:lnTo>
                  <a:pt x="660" y="48501"/>
                </a:lnTo>
                <a:lnTo>
                  <a:pt x="0" y="43383"/>
                </a:lnTo>
                <a:lnTo>
                  <a:pt x="0" y="37579"/>
                </a:lnTo>
                <a:lnTo>
                  <a:pt x="0" y="30988"/>
                </a:lnTo>
                <a:lnTo>
                  <a:pt x="812" y="25311"/>
                </a:lnTo>
                <a:lnTo>
                  <a:pt x="2425" y="20574"/>
                </a:lnTo>
                <a:lnTo>
                  <a:pt x="4038" y="15836"/>
                </a:lnTo>
                <a:lnTo>
                  <a:pt x="6248" y="11950"/>
                </a:lnTo>
                <a:lnTo>
                  <a:pt x="9042" y="8928"/>
                </a:lnTo>
                <a:lnTo>
                  <a:pt x="11849" y="5905"/>
                </a:lnTo>
                <a:lnTo>
                  <a:pt x="15151" y="3657"/>
                </a:lnTo>
                <a:lnTo>
                  <a:pt x="18948" y="2197"/>
                </a:lnTo>
                <a:lnTo>
                  <a:pt x="22732" y="736"/>
                </a:lnTo>
                <a:lnTo>
                  <a:pt x="26847" y="0"/>
                </a:lnTo>
                <a:lnTo>
                  <a:pt x="31254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1104088" y="3290469"/>
            <a:ext cx="57670" cy="72631"/>
          </a:xfrm>
          <a:custGeom>
            <a:avLst/>
            <a:gdLst/>
            <a:ahLst/>
            <a:cxnLst/>
            <a:rect l="l" t="t" r="r" b="b"/>
            <a:pathLst>
              <a:path w="57670" h="72631">
                <a:moveTo>
                  <a:pt x="33718" y="0"/>
                </a:moveTo>
                <a:lnTo>
                  <a:pt x="38176" y="0"/>
                </a:lnTo>
                <a:lnTo>
                  <a:pt x="41935" y="761"/>
                </a:lnTo>
                <a:lnTo>
                  <a:pt x="44983" y="2273"/>
                </a:lnTo>
                <a:lnTo>
                  <a:pt x="48044" y="3784"/>
                </a:lnTo>
                <a:lnTo>
                  <a:pt x="50507" y="5803"/>
                </a:lnTo>
                <a:lnTo>
                  <a:pt x="52387" y="8331"/>
                </a:lnTo>
                <a:lnTo>
                  <a:pt x="54279" y="10871"/>
                </a:lnTo>
                <a:lnTo>
                  <a:pt x="55625" y="13830"/>
                </a:lnTo>
                <a:lnTo>
                  <a:pt x="56451" y="17233"/>
                </a:lnTo>
                <a:lnTo>
                  <a:pt x="57264" y="20624"/>
                </a:lnTo>
                <a:lnTo>
                  <a:pt x="57670" y="24714"/>
                </a:lnTo>
                <a:lnTo>
                  <a:pt x="57670" y="29476"/>
                </a:lnTo>
                <a:lnTo>
                  <a:pt x="57670" y="70319"/>
                </a:lnTo>
                <a:lnTo>
                  <a:pt x="57670" y="70726"/>
                </a:lnTo>
                <a:lnTo>
                  <a:pt x="57581" y="71056"/>
                </a:lnTo>
                <a:lnTo>
                  <a:pt x="57378" y="71323"/>
                </a:lnTo>
                <a:lnTo>
                  <a:pt x="57175" y="71602"/>
                </a:lnTo>
                <a:lnTo>
                  <a:pt x="56857" y="71831"/>
                </a:lnTo>
                <a:lnTo>
                  <a:pt x="56413" y="72034"/>
                </a:lnTo>
                <a:lnTo>
                  <a:pt x="55968" y="72237"/>
                </a:lnTo>
                <a:lnTo>
                  <a:pt x="55346" y="72377"/>
                </a:lnTo>
                <a:lnTo>
                  <a:pt x="54546" y="72478"/>
                </a:lnTo>
                <a:lnTo>
                  <a:pt x="53759" y="72580"/>
                </a:lnTo>
                <a:lnTo>
                  <a:pt x="52768" y="72631"/>
                </a:lnTo>
                <a:lnTo>
                  <a:pt x="51574" y="72631"/>
                </a:lnTo>
                <a:lnTo>
                  <a:pt x="50330" y="72631"/>
                </a:lnTo>
                <a:lnTo>
                  <a:pt x="49314" y="72580"/>
                </a:lnTo>
                <a:lnTo>
                  <a:pt x="48526" y="72478"/>
                </a:lnTo>
                <a:lnTo>
                  <a:pt x="47726" y="72377"/>
                </a:lnTo>
                <a:lnTo>
                  <a:pt x="47104" y="72237"/>
                </a:lnTo>
                <a:lnTo>
                  <a:pt x="46659" y="72034"/>
                </a:lnTo>
                <a:lnTo>
                  <a:pt x="46215" y="71831"/>
                </a:lnTo>
                <a:lnTo>
                  <a:pt x="45897" y="71602"/>
                </a:lnTo>
                <a:lnTo>
                  <a:pt x="45694" y="71323"/>
                </a:lnTo>
                <a:lnTo>
                  <a:pt x="45491" y="71056"/>
                </a:lnTo>
                <a:lnTo>
                  <a:pt x="45402" y="70726"/>
                </a:lnTo>
                <a:lnTo>
                  <a:pt x="45402" y="70319"/>
                </a:lnTo>
                <a:lnTo>
                  <a:pt x="45402" y="31102"/>
                </a:lnTo>
                <a:lnTo>
                  <a:pt x="45402" y="27292"/>
                </a:lnTo>
                <a:lnTo>
                  <a:pt x="45097" y="24206"/>
                </a:lnTo>
                <a:lnTo>
                  <a:pt x="44500" y="21882"/>
                </a:lnTo>
                <a:lnTo>
                  <a:pt x="43903" y="19545"/>
                </a:lnTo>
                <a:lnTo>
                  <a:pt x="43040" y="17538"/>
                </a:lnTo>
                <a:lnTo>
                  <a:pt x="41897" y="15849"/>
                </a:lnTo>
                <a:lnTo>
                  <a:pt x="40754" y="14160"/>
                </a:lnTo>
                <a:lnTo>
                  <a:pt x="39281" y="12877"/>
                </a:lnTo>
                <a:lnTo>
                  <a:pt x="37477" y="11988"/>
                </a:lnTo>
                <a:lnTo>
                  <a:pt x="35661" y="11087"/>
                </a:lnTo>
                <a:lnTo>
                  <a:pt x="33566" y="10642"/>
                </a:lnTo>
                <a:lnTo>
                  <a:pt x="31191" y="10642"/>
                </a:lnTo>
                <a:lnTo>
                  <a:pt x="28105" y="10642"/>
                </a:lnTo>
                <a:lnTo>
                  <a:pt x="25031" y="11734"/>
                </a:lnTo>
                <a:lnTo>
                  <a:pt x="21958" y="13919"/>
                </a:lnTo>
                <a:lnTo>
                  <a:pt x="18884" y="16103"/>
                </a:lnTo>
                <a:lnTo>
                  <a:pt x="15659" y="19303"/>
                </a:lnTo>
                <a:lnTo>
                  <a:pt x="12280" y="23520"/>
                </a:lnTo>
                <a:lnTo>
                  <a:pt x="12280" y="70319"/>
                </a:lnTo>
                <a:lnTo>
                  <a:pt x="12280" y="70726"/>
                </a:lnTo>
                <a:lnTo>
                  <a:pt x="12179" y="71056"/>
                </a:lnTo>
                <a:lnTo>
                  <a:pt x="11988" y="71323"/>
                </a:lnTo>
                <a:lnTo>
                  <a:pt x="11785" y="71602"/>
                </a:lnTo>
                <a:lnTo>
                  <a:pt x="11468" y="71831"/>
                </a:lnTo>
                <a:lnTo>
                  <a:pt x="11023" y="72034"/>
                </a:lnTo>
                <a:lnTo>
                  <a:pt x="10566" y="72237"/>
                </a:lnTo>
                <a:lnTo>
                  <a:pt x="9956" y="72377"/>
                </a:lnTo>
                <a:lnTo>
                  <a:pt x="9156" y="72478"/>
                </a:lnTo>
                <a:lnTo>
                  <a:pt x="8369" y="72580"/>
                </a:lnTo>
                <a:lnTo>
                  <a:pt x="7353" y="72631"/>
                </a:lnTo>
                <a:lnTo>
                  <a:pt x="6108" y="72631"/>
                </a:lnTo>
                <a:lnTo>
                  <a:pt x="4914" y="72631"/>
                </a:lnTo>
                <a:lnTo>
                  <a:pt x="3924" y="72580"/>
                </a:lnTo>
                <a:lnTo>
                  <a:pt x="3136" y="72478"/>
                </a:lnTo>
                <a:lnTo>
                  <a:pt x="2336" y="72377"/>
                </a:lnTo>
                <a:lnTo>
                  <a:pt x="1701" y="72237"/>
                </a:lnTo>
                <a:lnTo>
                  <a:pt x="1231" y="72034"/>
                </a:lnTo>
                <a:lnTo>
                  <a:pt x="761" y="71831"/>
                </a:lnTo>
                <a:lnTo>
                  <a:pt x="444" y="71602"/>
                </a:lnTo>
                <a:lnTo>
                  <a:pt x="266" y="71323"/>
                </a:lnTo>
                <a:lnTo>
                  <a:pt x="88" y="71056"/>
                </a:lnTo>
                <a:lnTo>
                  <a:pt x="0" y="70726"/>
                </a:lnTo>
                <a:lnTo>
                  <a:pt x="0" y="70319"/>
                </a:lnTo>
                <a:lnTo>
                  <a:pt x="0" y="3352"/>
                </a:lnTo>
                <a:lnTo>
                  <a:pt x="0" y="2959"/>
                </a:lnTo>
                <a:lnTo>
                  <a:pt x="76" y="2616"/>
                </a:lnTo>
                <a:lnTo>
                  <a:pt x="228" y="2349"/>
                </a:lnTo>
                <a:lnTo>
                  <a:pt x="380" y="2070"/>
                </a:lnTo>
                <a:lnTo>
                  <a:pt x="673" y="1828"/>
                </a:lnTo>
                <a:lnTo>
                  <a:pt x="1117" y="1600"/>
                </a:lnTo>
                <a:lnTo>
                  <a:pt x="1562" y="1384"/>
                </a:lnTo>
                <a:lnTo>
                  <a:pt x="2133" y="1231"/>
                </a:lnTo>
                <a:lnTo>
                  <a:pt x="2832" y="1155"/>
                </a:lnTo>
                <a:lnTo>
                  <a:pt x="3530" y="1079"/>
                </a:lnTo>
                <a:lnTo>
                  <a:pt x="4444" y="1041"/>
                </a:lnTo>
                <a:lnTo>
                  <a:pt x="5587" y="1041"/>
                </a:lnTo>
                <a:lnTo>
                  <a:pt x="6680" y="1041"/>
                </a:lnTo>
                <a:lnTo>
                  <a:pt x="7581" y="1079"/>
                </a:lnTo>
                <a:lnTo>
                  <a:pt x="8305" y="1155"/>
                </a:lnTo>
                <a:lnTo>
                  <a:pt x="9016" y="1231"/>
                </a:lnTo>
                <a:lnTo>
                  <a:pt x="9575" y="1384"/>
                </a:lnTo>
                <a:lnTo>
                  <a:pt x="9982" y="1600"/>
                </a:lnTo>
                <a:lnTo>
                  <a:pt x="10375" y="1828"/>
                </a:lnTo>
                <a:lnTo>
                  <a:pt x="10655" y="2070"/>
                </a:lnTo>
                <a:lnTo>
                  <a:pt x="10833" y="2349"/>
                </a:lnTo>
                <a:lnTo>
                  <a:pt x="11010" y="2616"/>
                </a:lnTo>
                <a:lnTo>
                  <a:pt x="11087" y="2959"/>
                </a:lnTo>
                <a:lnTo>
                  <a:pt x="11087" y="3352"/>
                </a:lnTo>
                <a:lnTo>
                  <a:pt x="11087" y="12204"/>
                </a:lnTo>
                <a:lnTo>
                  <a:pt x="14858" y="7988"/>
                </a:lnTo>
                <a:lnTo>
                  <a:pt x="18618" y="4902"/>
                </a:lnTo>
                <a:lnTo>
                  <a:pt x="22364" y="2946"/>
                </a:lnTo>
                <a:lnTo>
                  <a:pt x="26111" y="977"/>
                </a:lnTo>
                <a:lnTo>
                  <a:pt x="29895" y="0"/>
                </a:lnTo>
                <a:lnTo>
                  <a:pt x="33718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1018439" y="3290469"/>
            <a:ext cx="66979" cy="73596"/>
          </a:xfrm>
          <a:custGeom>
            <a:avLst/>
            <a:gdLst/>
            <a:ahLst/>
            <a:cxnLst/>
            <a:rect l="l" t="t" r="r" b="b"/>
            <a:pathLst>
              <a:path w="66979" h="73596">
                <a:moveTo>
                  <a:pt x="34162" y="0"/>
                </a:moveTo>
                <a:lnTo>
                  <a:pt x="39662" y="0"/>
                </a:lnTo>
                <a:lnTo>
                  <a:pt x="44462" y="825"/>
                </a:lnTo>
                <a:lnTo>
                  <a:pt x="48564" y="2463"/>
                </a:lnTo>
                <a:lnTo>
                  <a:pt x="52654" y="4089"/>
                </a:lnTo>
                <a:lnTo>
                  <a:pt x="56057" y="6476"/>
                </a:lnTo>
                <a:lnTo>
                  <a:pt x="58788" y="9601"/>
                </a:lnTo>
                <a:lnTo>
                  <a:pt x="61518" y="12725"/>
                </a:lnTo>
                <a:lnTo>
                  <a:pt x="63563" y="16522"/>
                </a:lnTo>
                <a:lnTo>
                  <a:pt x="64935" y="20993"/>
                </a:lnTo>
                <a:lnTo>
                  <a:pt x="66293" y="25450"/>
                </a:lnTo>
                <a:lnTo>
                  <a:pt x="66979" y="30492"/>
                </a:lnTo>
                <a:lnTo>
                  <a:pt x="66979" y="36093"/>
                </a:lnTo>
                <a:lnTo>
                  <a:pt x="66979" y="41554"/>
                </a:lnTo>
                <a:lnTo>
                  <a:pt x="66255" y="46570"/>
                </a:lnTo>
                <a:lnTo>
                  <a:pt x="64820" y="51168"/>
                </a:lnTo>
                <a:lnTo>
                  <a:pt x="63385" y="55752"/>
                </a:lnTo>
                <a:lnTo>
                  <a:pt x="61239" y="59702"/>
                </a:lnTo>
                <a:lnTo>
                  <a:pt x="58381" y="63030"/>
                </a:lnTo>
                <a:lnTo>
                  <a:pt x="55524" y="66357"/>
                </a:lnTo>
                <a:lnTo>
                  <a:pt x="51955" y="68948"/>
                </a:lnTo>
                <a:lnTo>
                  <a:pt x="47663" y="70802"/>
                </a:lnTo>
                <a:lnTo>
                  <a:pt x="43370" y="72669"/>
                </a:lnTo>
                <a:lnTo>
                  <a:pt x="38404" y="73596"/>
                </a:lnTo>
                <a:lnTo>
                  <a:pt x="32740" y="73596"/>
                </a:lnTo>
                <a:lnTo>
                  <a:pt x="27241" y="73596"/>
                </a:lnTo>
                <a:lnTo>
                  <a:pt x="22440" y="72783"/>
                </a:lnTo>
                <a:lnTo>
                  <a:pt x="18351" y="71145"/>
                </a:lnTo>
                <a:lnTo>
                  <a:pt x="14249" y="69507"/>
                </a:lnTo>
                <a:lnTo>
                  <a:pt x="10845" y="67119"/>
                </a:lnTo>
                <a:lnTo>
                  <a:pt x="8115" y="63995"/>
                </a:lnTo>
                <a:lnTo>
                  <a:pt x="5384" y="60871"/>
                </a:lnTo>
                <a:lnTo>
                  <a:pt x="3352" y="57073"/>
                </a:lnTo>
                <a:lnTo>
                  <a:pt x="2019" y="52616"/>
                </a:lnTo>
                <a:lnTo>
                  <a:pt x="673" y="48145"/>
                </a:lnTo>
                <a:lnTo>
                  <a:pt x="0" y="43091"/>
                </a:lnTo>
                <a:lnTo>
                  <a:pt x="0" y="37439"/>
                </a:lnTo>
                <a:lnTo>
                  <a:pt x="0" y="31978"/>
                </a:lnTo>
                <a:lnTo>
                  <a:pt x="711" y="26949"/>
                </a:lnTo>
                <a:lnTo>
                  <a:pt x="2120" y="22364"/>
                </a:lnTo>
                <a:lnTo>
                  <a:pt x="3543" y="17779"/>
                </a:lnTo>
                <a:lnTo>
                  <a:pt x="5676" y="13817"/>
                </a:lnTo>
                <a:lnTo>
                  <a:pt x="8521" y="10490"/>
                </a:lnTo>
                <a:lnTo>
                  <a:pt x="11379" y="7175"/>
                </a:lnTo>
                <a:lnTo>
                  <a:pt x="14935" y="4597"/>
                </a:lnTo>
                <a:lnTo>
                  <a:pt x="19202" y="2755"/>
                </a:lnTo>
                <a:lnTo>
                  <a:pt x="23469" y="914"/>
                </a:lnTo>
                <a:lnTo>
                  <a:pt x="28460" y="0"/>
                </a:lnTo>
                <a:lnTo>
                  <a:pt x="34162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845554" y="3290469"/>
            <a:ext cx="54991" cy="73596"/>
          </a:xfrm>
          <a:custGeom>
            <a:avLst/>
            <a:gdLst/>
            <a:ahLst/>
            <a:cxnLst/>
            <a:rect l="l" t="t" r="r" b="b"/>
            <a:pathLst>
              <a:path w="54990" h="73596">
                <a:moveTo>
                  <a:pt x="28575" y="0"/>
                </a:moveTo>
                <a:lnTo>
                  <a:pt x="33388" y="0"/>
                </a:lnTo>
                <a:lnTo>
                  <a:pt x="37477" y="546"/>
                </a:lnTo>
                <a:lnTo>
                  <a:pt x="40855" y="1638"/>
                </a:lnTo>
                <a:lnTo>
                  <a:pt x="44221" y="2730"/>
                </a:lnTo>
                <a:lnTo>
                  <a:pt x="46951" y="4330"/>
                </a:lnTo>
                <a:lnTo>
                  <a:pt x="49034" y="6438"/>
                </a:lnTo>
                <a:lnTo>
                  <a:pt x="51117" y="8547"/>
                </a:lnTo>
                <a:lnTo>
                  <a:pt x="52641" y="11163"/>
                </a:lnTo>
                <a:lnTo>
                  <a:pt x="53581" y="14287"/>
                </a:lnTo>
                <a:lnTo>
                  <a:pt x="54521" y="17411"/>
                </a:lnTo>
                <a:lnTo>
                  <a:pt x="54991" y="21056"/>
                </a:lnTo>
                <a:lnTo>
                  <a:pt x="54991" y="25234"/>
                </a:lnTo>
                <a:lnTo>
                  <a:pt x="54991" y="70396"/>
                </a:lnTo>
                <a:lnTo>
                  <a:pt x="54991" y="70992"/>
                </a:lnTo>
                <a:lnTo>
                  <a:pt x="54787" y="71437"/>
                </a:lnTo>
                <a:lnTo>
                  <a:pt x="54394" y="71742"/>
                </a:lnTo>
                <a:lnTo>
                  <a:pt x="54000" y="72034"/>
                </a:lnTo>
                <a:lnTo>
                  <a:pt x="53454" y="72262"/>
                </a:lnTo>
                <a:lnTo>
                  <a:pt x="52755" y="72402"/>
                </a:lnTo>
                <a:lnTo>
                  <a:pt x="52070" y="72555"/>
                </a:lnTo>
                <a:lnTo>
                  <a:pt x="51054" y="72631"/>
                </a:lnTo>
                <a:lnTo>
                  <a:pt x="49707" y="72631"/>
                </a:lnTo>
                <a:lnTo>
                  <a:pt x="48425" y="72631"/>
                </a:lnTo>
                <a:lnTo>
                  <a:pt x="47383" y="72555"/>
                </a:lnTo>
                <a:lnTo>
                  <a:pt x="46621" y="72402"/>
                </a:lnTo>
                <a:lnTo>
                  <a:pt x="45847" y="72262"/>
                </a:lnTo>
                <a:lnTo>
                  <a:pt x="45288" y="72034"/>
                </a:lnTo>
                <a:lnTo>
                  <a:pt x="44945" y="71742"/>
                </a:lnTo>
                <a:lnTo>
                  <a:pt x="44602" y="71437"/>
                </a:lnTo>
                <a:lnTo>
                  <a:pt x="44424" y="70992"/>
                </a:lnTo>
                <a:lnTo>
                  <a:pt x="44424" y="70396"/>
                </a:lnTo>
                <a:lnTo>
                  <a:pt x="44424" y="63703"/>
                </a:lnTo>
                <a:lnTo>
                  <a:pt x="41503" y="66827"/>
                </a:lnTo>
                <a:lnTo>
                  <a:pt x="38239" y="69253"/>
                </a:lnTo>
                <a:lnTo>
                  <a:pt x="34645" y="70992"/>
                </a:lnTo>
                <a:lnTo>
                  <a:pt x="31038" y="72732"/>
                </a:lnTo>
                <a:lnTo>
                  <a:pt x="27241" y="73596"/>
                </a:lnTo>
                <a:lnTo>
                  <a:pt x="23215" y="73596"/>
                </a:lnTo>
                <a:lnTo>
                  <a:pt x="19697" y="73596"/>
                </a:lnTo>
                <a:lnTo>
                  <a:pt x="16510" y="73139"/>
                </a:lnTo>
                <a:lnTo>
                  <a:pt x="13652" y="72224"/>
                </a:lnTo>
                <a:lnTo>
                  <a:pt x="10807" y="71297"/>
                </a:lnTo>
                <a:lnTo>
                  <a:pt x="8369" y="69976"/>
                </a:lnTo>
                <a:lnTo>
                  <a:pt x="6362" y="68237"/>
                </a:lnTo>
                <a:lnTo>
                  <a:pt x="4356" y="66509"/>
                </a:lnTo>
                <a:lnTo>
                  <a:pt x="2794" y="64376"/>
                </a:lnTo>
                <a:lnTo>
                  <a:pt x="1676" y="61836"/>
                </a:lnTo>
                <a:lnTo>
                  <a:pt x="558" y="59308"/>
                </a:lnTo>
                <a:lnTo>
                  <a:pt x="0" y="56438"/>
                </a:lnTo>
                <a:lnTo>
                  <a:pt x="0" y="53212"/>
                </a:lnTo>
                <a:lnTo>
                  <a:pt x="0" y="49441"/>
                </a:lnTo>
                <a:lnTo>
                  <a:pt x="774" y="46164"/>
                </a:lnTo>
                <a:lnTo>
                  <a:pt x="2311" y="43383"/>
                </a:lnTo>
                <a:lnTo>
                  <a:pt x="3848" y="40601"/>
                </a:lnTo>
                <a:lnTo>
                  <a:pt x="6057" y="38303"/>
                </a:lnTo>
                <a:lnTo>
                  <a:pt x="8928" y="36461"/>
                </a:lnTo>
                <a:lnTo>
                  <a:pt x="11811" y="34632"/>
                </a:lnTo>
                <a:lnTo>
                  <a:pt x="15328" y="33248"/>
                </a:lnTo>
                <a:lnTo>
                  <a:pt x="19494" y="32334"/>
                </a:lnTo>
                <a:lnTo>
                  <a:pt x="23660" y="31419"/>
                </a:lnTo>
                <a:lnTo>
                  <a:pt x="28346" y="30962"/>
                </a:lnTo>
                <a:lnTo>
                  <a:pt x="33566" y="30962"/>
                </a:lnTo>
                <a:lnTo>
                  <a:pt x="42786" y="30962"/>
                </a:lnTo>
                <a:lnTo>
                  <a:pt x="42786" y="25755"/>
                </a:lnTo>
                <a:lnTo>
                  <a:pt x="42786" y="23164"/>
                </a:lnTo>
                <a:lnTo>
                  <a:pt x="42519" y="20891"/>
                </a:lnTo>
                <a:lnTo>
                  <a:pt x="41973" y="18910"/>
                </a:lnTo>
                <a:lnTo>
                  <a:pt x="41427" y="16916"/>
                </a:lnTo>
                <a:lnTo>
                  <a:pt x="40538" y="15265"/>
                </a:lnTo>
                <a:lnTo>
                  <a:pt x="39331" y="13957"/>
                </a:lnTo>
                <a:lnTo>
                  <a:pt x="38112" y="12636"/>
                </a:lnTo>
                <a:lnTo>
                  <a:pt x="36537" y="11645"/>
                </a:lnTo>
                <a:lnTo>
                  <a:pt x="34607" y="10972"/>
                </a:lnTo>
                <a:lnTo>
                  <a:pt x="32664" y="10312"/>
                </a:lnTo>
                <a:lnTo>
                  <a:pt x="30289" y="9969"/>
                </a:lnTo>
                <a:lnTo>
                  <a:pt x="27457" y="9969"/>
                </a:lnTo>
                <a:lnTo>
                  <a:pt x="24434" y="9969"/>
                </a:lnTo>
                <a:lnTo>
                  <a:pt x="21717" y="10337"/>
                </a:lnTo>
                <a:lnTo>
                  <a:pt x="19316" y="11048"/>
                </a:lnTo>
                <a:lnTo>
                  <a:pt x="16903" y="11772"/>
                </a:lnTo>
                <a:lnTo>
                  <a:pt x="14795" y="12560"/>
                </a:lnTo>
                <a:lnTo>
                  <a:pt x="12979" y="13436"/>
                </a:lnTo>
                <a:lnTo>
                  <a:pt x="11176" y="14300"/>
                </a:lnTo>
                <a:lnTo>
                  <a:pt x="9664" y="15100"/>
                </a:lnTo>
                <a:lnTo>
                  <a:pt x="8445" y="15811"/>
                </a:lnTo>
                <a:lnTo>
                  <a:pt x="7226" y="16535"/>
                </a:lnTo>
                <a:lnTo>
                  <a:pt x="6324" y="16890"/>
                </a:lnTo>
                <a:lnTo>
                  <a:pt x="5727" y="16890"/>
                </a:lnTo>
                <a:lnTo>
                  <a:pt x="5334" y="16890"/>
                </a:lnTo>
                <a:lnTo>
                  <a:pt x="4991" y="16802"/>
                </a:lnTo>
                <a:lnTo>
                  <a:pt x="4686" y="16598"/>
                </a:lnTo>
                <a:lnTo>
                  <a:pt x="4394" y="16395"/>
                </a:lnTo>
                <a:lnTo>
                  <a:pt x="4127" y="16103"/>
                </a:lnTo>
                <a:lnTo>
                  <a:pt x="3911" y="15709"/>
                </a:lnTo>
                <a:lnTo>
                  <a:pt x="3683" y="15303"/>
                </a:lnTo>
                <a:lnTo>
                  <a:pt x="3517" y="14795"/>
                </a:lnTo>
                <a:lnTo>
                  <a:pt x="3429" y="14173"/>
                </a:lnTo>
                <a:lnTo>
                  <a:pt x="3327" y="13563"/>
                </a:lnTo>
                <a:lnTo>
                  <a:pt x="3276" y="12877"/>
                </a:lnTo>
                <a:lnTo>
                  <a:pt x="3276" y="12128"/>
                </a:lnTo>
                <a:lnTo>
                  <a:pt x="3276" y="10896"/>
                </a:lnTo>
                <a:lnTo>
                  <a:pt x="3365" y="9918"/>
                </a:lnTo>
                <a:lnTo>
                  <a:pt x="3530" y="9194"/>
                </a:lnTo>
                <a:lnTo>
                  <a:pt x="3708" y="8470"/>
                </a:lnTo>
                <a:lnTo>
                  <a:pt x="4127" y="7797"/>
                </a:lnTo>
                <a:lnTo>
                  <a:pt x="4800" y="7150"/>
                </a:lnTo>
                <a:lnTo>
                  <a:pt x="5473" y="6502"/>
                </a:lnTo>
                <a:lnTo>
                  <a:pt x="6629" y="5740"/>
                </a:lnTo>
                <a:lnTo>
                  <a:pt x="8255" y="4876"/>
                </a:lnTo>
                <a:lnTo>
                  <a:pt x="9893" y="4013"/>
                </a:lnTo>
                <a:lnTo>
                  <a:pt x="11785" y="3213"/>
                </a:lnTo>
                <a:lnTo>
                  <a:pt x="13919" y="2501"/>
                </a:lnTo>
                <a:lnTo>
                  <a:pt x="16052" y="1777"/>
                </a:lnTo>
                <a:lnTo>
                  <a:pt x="18376" y="1181"/>
                </a:lnTo>
                <a:lnTo>
                  <a:pt x="20916" y="711"/>
                </a:lnTo>
                <a:lnTo>
                  <a:pt x="23444" y="241"/>
                </a:lnTo>
                <a:lnTo>
                  <a:pt x="25996" y="0"/>
                </a:lnTo>
                <a:lnTo>
                  <a:pt x="28575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770713" y="3290469"/>
            <a:ext cx="61620" cy="99275"/>
          </a:xfrm>
          <a:custGeom>
            <a:avLst/>
            <a:gdLst/>
            <a:ahLst/>
            <a:cxnLst/>
            <a:rect l="l" t="t" r="r" b="b"/>
            <a:pathLst>
              <a:path w="61620" h="99275">
                <a:moveTo>
                  <a:pt x="34607" y="0"/>
                </a:moveTo>
                <a:lnTo>
                  <a:pt x="39471" y="0"/>
                </a:lnTo>
                <a:lnTo>
                  <a:pt x="43611" y="939"/>
                </a:lnTo>
                <a:lnTo>
                  <a:pt x="47040" y="2832"/>
                </a:lnTo>
                <a:lnTo>
                  <a:pt x="50457" y="4711"/>
                </a:lnTo>
                <a:lnTo>
                  <a:pt x="53251" y="7289"/>
                </a:lnTo>
                <a:lnTo>
                  <a:pt x="55410" y="10566"/>
                </a:lnTo>
                <a:lnTo>
                  <a:pt x="57569" y="13842"/>
                </a:lnTo>
                <a:lnTo>
                  <a:pt x="59143" y="17652"/>
                </a:lnTo>
                <a:lnTo>
                  <a:pt x="60134" y="21996"/>
                </a:lnTo>
                <a:lnTo>
                  <a:pt x="61125" y="26327"/>
                </a:lnTo>
                <a:lnTo>
                  <a:pt x="61620" y="30937"/>
                </a:lnTo>
                <a:lnTo>
                  <a:pt x="61620" y="35801"/>
                </a:lnTo>
                <a:lnTo>
                  <a:pt x="61620" y="41655"/>
                </a:lnTo>
                <a:lnTo>
                  <a:pt x="60985" y="46913"/>
                </a:lnTo>
                <a:lnTo>
                  <a:pt x="59728" y="51574"/>
                </a:lnTo>
                <a:lnTo>
                  <a:pt x="58458" y="56235"/>
                </a:lnTo>
                <a:lnTo>
                  <a:pt x="56603" y="60185"/>
                </a:lnTo>
                <a:lnTo>
                  <a:pt x="54140" y="63436"/>
                </a:lnTo>
                <a:lnTo>
                  <a:pt x="51689" y="66687"/>
                </a:lnTo>
                <a:lnTo>
                  <a:pt x="48653" y="69189"/>
                </a:lnTo>
                <a:lnTo>
                  <a:pt x="45021" y="70954"/>
                </a:lnTo>
                <a:lnTo>
                  <a:pt x="41402" y="72720"/>
                </a:lnTo>
                <a:lnTo>
                  <a:pt x="37261" y="73596"/>
                </a:lnTo>
                <a:lnTo>
                  <a:pt x="32600" y="73596"/>
                </a:lnTo>
                <a:lnTo>
                  <a:pt x="30619" y="73596"/>
                </a:lnTo>
                <a:lnTo>
                  <a:pt x="28778" y="73405"/>
                </a:lnTo>
                <a:lnTo>
                  <a:pt x="27089" y="72999"/>
                </a:lnTo>
                <a:lnTo>
                  <a:pt x="25400" y="72605"/>
                </a:lnTo>
                <a:lnTo>
                  <a:pt x="23761" y="71983"/>
                </a:lnTo>
                <a:lnTo>
                  <a:pt x="22148" y="71145"/>
                </a:lnTo>
                <a:lnTo>
                  <a:pt x="20535" y="70294"/>
                </a:lnTo>
                <a:lnTo>
                  <a:pt x="18935" y="69227"/>
                </a:lnTo>
                <a:lnTo>
                  <a:pt x="17348" y="67944"/>
                </a:lnTo>
                <a:lnTo>
                  <a:pt x="15760" y="66649"/>
                </a:lnTo>
                <a:lnTo>
                  <a:pt x="14071" y="65138"/>
                </a:lnTo>
                <a:lnTo>
                  <a:pt x="12280" y="63398"/>
                </a:lnTo>
                <a:lnTo>
                  <a:pt x="12280" y="96888"/>
                </a:lnTo>
                <a:lnTo>
                  <a:pt x="12280" y="97281"/>
                </a:lnTo>
                <a:lnTo>
                  <a:pt x="12179" y="97637"/>
                </a:lnTo>
                <a:lnTo>
                  <a:pt x="11988" y="97929"/>
                </a:lnTo>
                <a:lnTo>
                  <a:pt x="11785" y="98234"/>
                </a:lnTo>
                <a:lnTo>
                  <a:pt x="11468" y="98475"/>
                </a:lnTo>
                <a:lnTo>
                  <a:pt x="11023" y="98678"/>
                </a:lnTo>
                <a:lnTo>
                  <a:pt x="10566" y="98869"/>
                </a:lnTo>
                <a:lnTo>
                  <a:pt x="9956" y="99021"/>
                </a:lnTo>
                <a:lnTo>
                  <a:pt x="9156" y="99123"/>
                </a:lnTo>
                <a:lnTo>
                  <a:pt x="8369" y="99225"/>
                </a:lnTo>
                <a:lnTo>
                  <a:pt x="7353" y="99275"/>
                </a:lnTo>
                <a:lnTo>
                  <a:pt x="6108" y="99275"/>
                </a:lnTo>
                <a:lnTo>
                  <a:pt x="4914" y="99275"/>
                </a:lnTo>
                <a:lnTo>
                  <a:pt x="3924" y="99225"/>
                </a:lnTo>
                <a:lnTo>
                  <a:pt x="3136" y="99123"/>
                </a:lnTo>
                <a:lnTo>
                  <a:pt x="2336" y="99021"/>
                </a:lnTo>
                <a:lnTo>
                  <a:pt x="1701" y="98869"/>
                </a:lnTo>
                <a:lnTo>
                  <a:pt x="1231" y="98678"/>
                </a:lnTo>
                <a:lnTo>
                  <a:pt x="762" y="98475"/>
                </a:lnTo>
                <a:lnTo>
                  <a:pt x="444" y="98234"/>
                </a:lnTo>
                <a:lnTo>
                  <a:pt x="266" y="97929"/>
                </a:lnTo>
                <a:lnTo>
                  <a:pt x="88" y="97637"/>
                </a:lnTo>
                <a:lnTo>
                  <a:pt x="0" y="97281"/>
                </a:lnTo>
                <a:lnTo>
                  <a:pt x="0" y="96888"/>
                </a:lnTo>
                <a:lnTo>
                  <a:pt x="0" y="3352"/>
                </a:lnTo>
                <a:lnTo>
                  <a:pt x="0" y="2908"/>
                </a:lnTo>
                <a:lnTo>
                  <a:pt x="76" y="2539"/>
                </a:lnTo>
                <a:lnTo>
                  <a:pt x="228" y="2273"/>
                </a:lnTo>
                <a:lnTo>
                  <a:pt x="380" y="1993"/>
                </a:lnTo>
                <a:lnTo>
                  <a:pt x="673" y="1765"/>
                </a:lnTo>
                <a:lnTo>
                  <a:pt x="1117" y="1562"/>
                </a:lnTo>
                <a:lnTo>
                  <a:pt x="1562" y="1371"/>
                </a:lnTo>
                <a:lnTo>
                  <a:pt x="2133" y="1231"/>
                </a:lnTo>
                <a:lnTo>
                  <a:pt x="2832" y="1155"/>
                </a:lnTo>
                <a:lnTo>
                  <a:pt x="3530" y="1079"/>
                </a:lnTo>
                <a:lnTo>
                  <a:pt x="4368" y="1041"/>
                </a:lnTo>
                <a:lnTo>
                  <a:pt x="5359" y="1041"/>
                </a:lnTo>
                <a:lnTo>
                  <a:pt x="6400" y="1041"/>
                </a:lnTo>
                <a:lnTo>
                  <a:pt x="7264" y="1079"/>
                </a:lnTo>
                <a:lnTo>
                  <a:pt x="7924" y="1155"/>
                </a:lnTo>
                <a:lnTo>
                  <a:pt x="8597" y="1231"/>
                </a:lnTo>
                <a:lnTo>
                  <a:pt x="9156" y="1371"/>
                </a:lnTo>
                <a:lnTo>
                  <a:pt x="9601" y="1562"/>
                </a:lnTo>
                <a:lnTo>
                  <a:pt x="10045" y="1765"/>
                </a:lnTo>
                <a:lnTo>
                  <a:pt x="10363" y="1993"/>
                </a:lnTo>
                <a:lnTo>
                  <a:pt x="10541" y="2273"/>
                </a:lnTo>
                <a:lnTo>
                  <a:pt x="10706" y="2539"/>
                </a:lnTo>
                <a:lnTo>
                  <a:pt x="10794" y="2908"/>
                </a:lnTo>
                <a:lnTo>
                  <a:pt x="10794" y="3352"/>
                </a:lnTo>
                <a:lnTo>
                  <a:pt x="10794" y="12357"/>
                </a:lnTo>
                <a:lnTo>
                  <a:pt x="12826" y="10274"/>
                </a:lnTo>
                <a:lnTo>
                  <a:pt x="14795" y="8458"/>
                </a:lnTo>
                <a:lnTo>
                  <a:pt x="16675" y="6921"/>
                </a:lnTo>
                <a:lnTo>
                  <a:pt x="18554" y="5384"/>
                </a:lnTo>
                <a:lnTo>
                  <a:pt x="20459" y="4102"/>
                </a:lnTo>
                <a:lnTo>
                  <a:pt x="22364" y="3086"/>
                </a:lnTo>
                <a:lnTo>
                  <a:pt x="24282" y="2070"/>
                </a:lnTo>
                <a:lnTo>
                  <a:pt x="26238" y="1308"/>
                </a:lnTo>
                <a:lnTo>
                  <a:pt x="28244" y="787"/>
                </a:lnTo>
                <a:lnTo>
                  <a:pt x="30251" y="266"/>
                </a:lnTo>
                <a:lnTo>
                  <a:pt x="32372" y="0"/>
                </a:lnTo>
                <a:lnTo>
                  <a:pt x="34607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540602" y="3290469"/>
            <a:ext cx="66979" cy="73596"/>
          </a:xfrm>
          <a:custGeom>
            <a:avLst/>
            <a:gdLst/>
            <a:ahLst/>
            <a:cxnLst/>
            <a:rect l="l" t="t" r="r" b="b"/>
            <a:pathLst>
              <a:path w="66979" h="73596">
                <a:moveTo>
                  <a:pt x="34163" y="0"/>
                </a:moveTo>
                <a:lnTo>
                  <a:pt x="39662" y="0"/>
                </a:lnTo>
                <a:lnTo>
                  <a:pt x="44462" y="825"/>
                </a:lnTo>
                <a:lnTo>
                  <a:pt x="48564" y="2463"/>
                </a:lnTo>
                <a:lnTo>
                  <a:pt x="52654" y="4089"/>
                </a:lnTo>
                <a:lnTo>
                  <a:pt x="56057" y="6476"/>
                </a:lnTo>
                <a:lnTo>
                  <a:pt x="58788" y="9601"/>
                </a:lnTo>
                <a:lnTo>
                  <a:pt x="61518" y="12725"/>
                </a:lnTo>
                <a:lnTo>
                  <a:pt x="63563" y="16522"/>
                </a:lnTo>
                <a:lnTo>
                  <a:pt x="64935" y="20993"/>
                </a:lnTo>
                <a:lnTo>
                  <a:pt x="66293" y="25450"/>
                </a:lnTo>
                <a:lnTo>
                  <a:pt x="66979" y="30492"/>
                </a:lnTo>
                <a:lnTo>
                  <a:pt x="66979" y="36093"/>
                </a:lnTo>
                <a:lnTo>
                  <a:pt x="66979" y="41554"/>
                </a:lnTo>
                <a:lnTo>
                  <a:pt x="66255" y="46570"/>
                </a:lnTo>
                <a:lnTo>
                  <a:pt x="64820" y="51168"/>
                </a:lnTo>
                <a:lnTo>
                  <a:pt x="63385" y="55752"/>
                </a:lnTo>
                <a:lnTo>
                  <a:pt x="61239" y="59702"/>
                </a:lnTo>
                <a:lnTo>
                  <a:pt x="58381" y="63030"/>
                </a:lnTo>
                <a:lnTo>
                  <a:pt x="55524" y="66357"/>
                </a:lnTo>
                <a:lnTo>
                  <a:pt x="51955" y="68948"/>
                </a:lnTo>
                <a:lnTo>
                  <a:pt x="47663" y="70802"/>
                </a:lnTo>
                <a:lnTo>
                  <a:pt x="43370" y="72669"/>
                </a:lnTo>
                <a:lnTo>
                  <a:pt x="38404" y="73596"/>
                </a:lnTo>
                <a:lnTo>
                  <a:pt x="32740" y="73596"/>
                </a:lnTo>
                <a:lnTo>
                  <a:pt x="27241" y="73596"/>
                </a:lnTo>
                <a:lnTo>
                  <a:pt x="22440" y="72783"/>
                </a:lnTo>
                <a:lnTo>
                  <a:pt x="18351" y="71145"/>
                </a:lnTo>
                <a:lnTo>
                  <a:pt x="14249" y="69507"/>
                </a:lnTo>
                <a:lnTo>
                  <a:pt x="10845" y="67119"/>
                </a:lnTo>
                <a:lnTo>
                  <a:pt x="8115" y="63995"/>
                </a:lnTo>
                <a:lnTo>
                  <a:pt x="5384" y="60871"/>
                </a:lnTo>
                <a:lnTo>
                  <a:pt x="3352" y="57073"/>
                </a:lnTo>
                <a:lnTo>
                  <a:pt x="2019" y="52616"/>
                </a:lnTo>
                <a:lnTo>
                  <a:pt x="673" y="48145"/>
                </a:lnTo>
                <a:lnTo>
                  <a:pt x="0" y="43091"/>
                </a:lnTo>
                <a:lnTo>
                  <a:pt x="0" y="37439"/>
                </a:lnTo>
                <a:lnTo>
                  <a:pt x="0" y="31978"/>
                </a:lnTo>
                <a:lnTo>
                  <a:pt x="711" y="26949"/>
                </a:lnTo>
                <a:lnTo>
                  <a:pt x="2120" y="22364"/>
                </a:lnTo>
                <a:lnTo>
                  <a:pt x="3543" y="17779"/>
                </a:lnTo>
                <a:lnTo>
                  <a:pt x="5676" y="13817"/>
                </a:lnTo>
                <a:lnTo>
                  <a:pt x="8521" y="10490"/>
                </a:lnTo>
                <a:lnTo>
                  <a:pt x="11379" y="7175"/>
                </a:lnTo>
                <a:lnTo>
                  <a:pt x="14935" y="4597"/>
                </a:lnTo>
                <a:lnTo>
                  <a:pt x="19202" y="2755"/>
                </a:lnTo>
                <a:lnTo>
                  <a:pt x="23469" y="914"/>
                </a:lnTo>
                <a:lnTo>
                  <a:pt x="28460" y="0"/>
                </a:lnTo>
                <a:lnTo>
                  <a:pt x="34163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479616" y="3290469"/>
            <a:ext cx="47396" cy="73596"/>
          </a:xfrm>
          <a:custGeom>
            <a:avLst/>
            <a:gdLst/>
            <a:ahLst/>
            <a:cxnLst/>
            <a:rect l="l" t="t" r="r" b="b"/>
            <a:pathLst>
              <a:path w="47396" h="73596">
                <a:moveTo>
                  <a:pt x="26035" y="0"/>
                </a:moveTo>
                <a:lnTo>
                  <a:pt x="27825" y="0"/>
                </a:lnTo>
                <a:lnTo>
                  <a:pt x="29616" y="152"/>
                </a:lnTo>
                <a:lnTo>
                  <a:pt x="31394" y="444"/>
                </a:lnTo>
                <a:lnTo>
                  <a:pt x="33185" y="749"/>
                </a:lnTo>
                <a:lnTo>
                  <a:pt x="34797" y="1117"/>
                </a:lnTo>
                <a:lnTo>
                  <a:pt x="36233" y="1562"/>
                </a:lnTo>
                <a:lnTo>
                  <a:pt x="37668" y="2006"/>
                </a:lnTo>
                <a:lnTo>
                  <a:pt x="38900" y="2501"/>
                </a:lnTo>
                <a:lnTo>
                  <a:pt x="39916" y="3022"/>
                </a:lnTo>
                <a:lnTo>
                  <a:pt x="40932" y="3543"/>
                </a:lnTo>
                <a:lnTo>
                  <a:pt x="41706" y="4000"/>
                </a:lnTo>
                <a:lnTo>
                  <a:pt x="42227" y="4394"/>
                </a:lnTo>
                <a:lnTo>
                  <a:pt x="42748" y="4787"/>
                </a:lnTo>
                <a:lnTo>
                  <a:pt x="43091" y="5143"/>
                </a:lnTo>
                <a:lnTo>
                  <a:pt x="43268" y="5435"/>
                </a:lnTo>
                <a:lnTo>
                  <a:pt x="43433" y="5727"/>
                </a:lnTo>
                <a:lnTo>
                  <a:pt x="43561" y="6070"/>
                </a:lnTo>
                <a:lnTo>
                  <a:pt x="43637" y="6438"/>
                </a:lnTo>
                <a:lnTo>
                  <a:pt x="43713" y="6807"/>
                </a:lnTo>
                <a:lnTo>
                  <a:pt x="43789" y="7264"/>
                </a:lnTo>
                <a:lnTo>
                  <a:pt x="43865" y="7810"/>
                </a:lnTo>
                <a:lnTo>
                  <a:pt x="43942" y="8356"/>
                </a:lnTo>
                <a:lnTo>
                  <a:pt x="43967" y="9029"/>
                </a:lnTo>
                <a:lnTo>
                  <a:pt x="43967" y="9829"/>
                </a:lnTo>
                <a:lnTo>
                  <a:pt x="43967" y="10667"/>
                </a:lnTo>
                <a:lnTo>
                  <a:pt x="43942" y="11404"/>
                </a:lnTo>
                <a:lnTo>
                  <a:pt x="43865" y="12026"/>
                </a:lnTo>
                <a:lnTo>
                  <a:pt x="43789" y="12636"/>
                </a:lnTo>
                <a:lnTo>
                  <a:pt x="43662" y="13144"/>
                </a:lnTo>
                <a:lnTo>
                  <a:pt x="43484" y="13550"/>
                </a:lnTo>
                <a:lnTo>
                  <a:pt x="43319" y="13944"/>
                </a:lnTo>
                <a:lnTo>
                  <a:pt x="43103" y="14223"/>
                </a:lnTo>
                <a:lnTo>
                  <a:pt x="42862" y="14401"/>
                </a:lnTo>
                <a:lnTo>
                  <a:pt x="42608" y="14579"/>
                </a:lnTo>
                <a:lnTo>
                  <a:pt x="42341" y="14668"/>
                </a:lnTo>
                <a:lnTo>
                  <a:pt x="42036" y="14668"/>
                </a:lnTo>
                <a:lnTo>
                  <a:pt x="41592" y="14668"/>
                </a:lnTo>
                <a:lnTo>
                  <a:pt x="40944" y="14389"/>
                </a:lnTo>
                <a:lnTo>
                  <a:pt x="40106" y="13842"/>
                </a:lnTo>
                <a:lnTo>
                  <a:pt x="39255" y="13296"/>
                </a:lnTo>
                <a:lnTo>
                  <a:pt x="38163" y="12712"/>
                </a:lnTo>
                <a:lnTo>
                  <a:pt x="36829" y="12090"/>
                </a:lnTo>
                <a:lnTo>
                  <a:pt x="35496" y="11480"/>
                </a:lnTo>
                <a:lnTo>
                  <a:pt x="33908" y="10896"/>
                </a:lnTo>
                <a:lnTo>
                  <a:pt x="32105" y="10350"/>
                </a:lnTo>
                <a:lnTo>
                  <a:pt x="30289" y="9804"/>
                </a:lnTo>
                <a:lnTo>
                  <a:pt x="28219" y="9524"/>
                </a:lnTo>
                <a:lnTo>
                  <a:pt x="25895" y="9524"/>
                </a:lnTo>
                <a:lnTo>
                  <a:pt x="23812" y="9524"/>
                </a:lnTo>
                <a:lnTo>
                  <a:pt x="21971" y="9766"/>
                </a:lnTo>
                <a:lnTo>
                  <a:pt x="20383" y="10236"/>
                </a:lnTo>
                <a:lnTo>
                  <a:pt x="18796" y="10706"/>
                </a:lnTo>
                <a:lnTo>
                  <a:pt x="17500" y="11379"/>
                </a:lnTo>
                <a:lnTo>
                  <a:pt x="16471" y="12242"/>
                </a:lnTo>
                <a:lnTo>
                  <a:pt x="15455" y="13106"/>
                </a:lnTo>
                <a:lnTo>
                  <a:pt x="14693" y="14147"/>
                </a:lnTo>
                <a:lnTo>
                  <a:pt x="14173" y="15328"/>
                </a:lnTo>
                <a:lnTo>
                  <a:pt x="13652" y="16522"/>
                </a:lnTo>
                <a:lnTo>
                  <a:pt x="13385" y="17818"/>
                </a:lnTo>
                <a:lnTo>
                  <a:pt x="13385" y="19202"/>
                </a:lnTo>
                <a:lnTo>
                  <a:pt x="13385" y="21132"/>
                </a:lnTo>
                <a:lnTo>
                  <a:pt x="13881" y="22758"/>
                </a:lnTo>
                <a:lnTo>
                  <a:pt x="14871" y="24079"/>
                </a:lnTo>
                <a:lnTo>
                  <a:pt x="15875" y="25387"/>
                </a:lnTo>
                <a:lnTo>
                  <a:pt x="17157" y="26542"/>
                </a:lnTo>
                <a:lnTo>
                  <a:pt x="18745" y="27533"/>
                </a:lnTo>
                <a:lnTo>
                  <a:pt x="20332" y="28524"/>
                </a:lnTo>
                <a:lnTo>
                  <a:pt x="22148" y="29425"/>
                </a:lnTo>
                <a:lnTo>
                  <a:pt x="24180" y="30213"/>
                </a:lnTo>
                <a:lnTo>
                  <a:pt x="26212" y="31013"/>
                </a:lnTo>
                <a:lnTo>
                  <a:pt x="28282" y="31826"/>
                </a:lnTo>
                <a:lnTo>
                  <a:pt x="30391" y="32677"/>
                </a:lnTo>
                <a:lnTo>
                  <a:pt x="32499" y="33515"/>
                </a:lnTo>
                <a:lnTo>
                  <a:pt x="34582" y="34455"/>
                </a:lnTo>
                <a:lnTo>
                  <a:pt x="36639" y="35496"/>
                </a:lnTo>
                <a:lnTo>
                  <a:pt x="38696" y="36537"/>
                </a:lnTo>
                <a:lnTo>
                  <a:pt x="40525" y="37807"/>
                </a:lnTo>
                <a:lnTo>
                  <a:pt x="42113" y="39293"/>
                </a:lnTo>
                <a:lnTo>
                  <a:pt x="43700" y="40779"/>
                </a:lnTo>
                <a:lnTo>
                  <a:pt x="44983" y="42570"/>
                </a:lnTo>
                <a:lnTo>
                  <a:pt x="45948" y="44653"/>
                </a:lnTo>
                <a:lnTo>
                  <a:pt x="46913" y="46735"/>
                </a:lnTo>
                <a:lnTo>
                  <a:pt x="47396" y="49212"/>
                </a:lnTo>
                <a:lnTo>
                  <a:pt x="47396" y="52095"/>
                </a:lnTo>
                <a:lnTo>
                  <a:pt x="47396" y="55511"/>
                </a:lnTo>
                <a:lnTo>
                  <a:pt x="46761" y="58572"/>
                </a:lnTo>
                <a:lnTo>
                  <a:pt x="45504" y="61239"/>
                </a:lnTo>
                <a:lnTo>
                  <a:pt x="44234" y="63919"/>
                </a:lnTo>
                <a:lnTo>
                  <a:pt x="42430" y="66179"/>
                </a:lnTo>
                <a:lnTo>
                  <a:pt x="40106" y="68021"/>
                </a:lnTo>
                <a:lnTo>
                  <a:pt x="37769" y="69849"/>
                </a:lnTo>
                <a:lnTo>
                  <a:pt x="34988" y="71246"/>
                </a:lnTo>
                <a:lnTo>
                  <a:pt x="31775" y="72186"/>
                </a:lnTo>
                <a:lnTo>
                  <a:pt x="28549" y="73126"/>
                </a:lnTo>
                <a:lnTo>
                  <a:pt x="24993" y="73596"/>
                </a:lnTo>
                <a:lnTo>
                  <a:pt x="21132" y="73596"/>
                </a:lnTo>
                <a:lnTo>
                  <a:pt x="18745" y="73596"/>
                </a:lnTo>
                <a:lnTo>
                  <a:pt x="16471" y="73418"/>
                </a:lnTo>
                <a:lnTo>
                  <a:pt x="14325" y="73037"/>
                </a:lnTo>
                <a:lnTo>
                  <a:pt x="12166" y="72669"/>
                </a:lnTo>
                <a:lnTo>
                  <a:pt x="10223" y="72199"/>
                </a:lnTo>
                <a:lnTo>
                  <a:pt x="8508" y="71627"/>
                </a:lnTo>
                <a:lnTo>
                  <a:pt x="6807" y="71056"/>
                </a:lnTo>
                <a:lnTo>
                  <a:pt x="5346" y="70459"/>
                </a:lnTo>
                <a:lnTo>
                  <a:pt x="4165" y="69837"/>
                </a:lnTo>
                <a:lnTo>
                  <a:pt x="2971" y="69214"/>
                </a:lnTo>
                <a:lnTo>
                  <a:pt x="2108" y="68656"/>
                </a:lnTo>
                <a:lnTo>
                  <a:pt x="1562" y="68160"/>
                </a:lnTo>
                <a:lnTo>
                  <a:pt x="1015" y="67665"/>
                </a:lnTo>
                <a:lnTo>
                  <a:pt x="609" y="66979"/>
                </a:lnTo>
                <a:lnTo>
                  <a:pt x="368" y="66078"/>
                </a:lnTo>
                <a:lnTo>
                  <a:pt x="114" y="65189"/>
                </a:lnTo>
                <a:lnTo>
                  <a:pt x="0" y="63969"/>
                </a:lnTo>
                <a:lnTo>
                  <a:pt x="0" y="62433"/>
                </a:lnTo>
                <a:lnTo>
                  <a:pt x="0" y="61493"/>
                </a:lnTo>
                <a:lnTo>
                  <a:pt x="38" y="60705"/>
                </a:lnTo>
                <a:lnTo>
                  <a:pt x="139" y="60058"/>
                </a:lnTo>
                <a:lnTo>
                  <a:pt x="241" y="59410"/>
                </a:lnTo>
                <a:lnTo>
                  <a:pt x="368" y="58889"/>
                </a:lnTo>
                <a:lnTo>
                  <a:pt x="520" y="58496"/>
                </a:lnTo>
                <a:lnTo>
                  <a:pt x="660" y="58089"/>
                </a:lnTo>
                <a:lnTo>
                  <a:pt x="876" y="57810"/>
                </a:lnTo>
                <a:lnTo>
                  <a:pt x="1142" y="57632"/>
                </a:lnTo>
                <a:lnTo>
                  <a:pt x="1422" y="57467"/>
                </a:lnTo>
                <a:lnTo>
                  <a:pt x="1727" y="57378"/>
                </a:lnTo>
                <a:lnTo>
                  <a:pt x="2082" y="57378"/>
                </a:lnTo>
                <a:lnTo>
                  <a:pt x="2628" y="57378"/>
                </a:lnTo>
                <a:lnTo>
                  <a:pt x="3428" y="57708"/>
                </a:lnTo>
                <a:lnTo>
                  <a:pt x="4495" y="58381"/>
                </a:lnTo>
                <a:lnTo>
                  <a:pt x="5562" y="59054"/>
                </a:lnTo>
                <a:lnTo>
                  <a:pt x="6883" y="59778"/>
                </a:lnTo>
                <a:lnTo>
                  <a:pt x="8445" y="60578"/>
                </a:lnTo>
                <a:lnTo>
                  <a:pt x="10007" y="61366"/>
                </a:lnTo>
                <a:lnTo>
                  <a:pt x="11849" y="62102"/>
                </a:lnTo>
                <a:lnTo>
                  <a:pt x="13982" y="62776"/>
                </a:lnTo>
                <a:lnTo>
                  <a:pt x="16116" y="63436"/>
                </a:lnTo>
                <a:lnTo>
                  <a:pt x="18567" y="63779"/>
                </a:lnTo>
                <a:lnTo>
                  <a:pt x="21348" y="63779"/>
                </a:lnTo>
                <a:lnTo>
                  <a:pt x="23431" y="63779"/>
                </a:lnTo>
                <a:lnTo>
                  <a:pt x="25323" y="63550"/>
                </a:lnTo>
                <a:lnTo>
                  <a:pt x="27012" y="63106"/>
                </a:lnTo>
                <a:lnTo>
                  <a:pt x="28689" y="62661"/>
                </a:lnTo>
                <a:lnTo>
                  <a:pt x="30162" y="62001"/>
                </a:lnTo>
                <a:lnTo>
                  <a:pt x="31394" y="61137"/>
                </a:lnTo>
                <a:lnTo>
                  <a:pt x="32639" y="60261"/>
                </a:lnTo>
                <a:lnTo>
                  <a:pt x="33591" y="59156"/>
                </a:lnTo>
                <a:lnTo>
                  <a:pt x="34264" y="57823"/>
                </a:lnTo>
                <a:lnTo>
                  <a:pt x="34937" y="56476"/>
                </a:lnTo>
                <a:lnTo>
                  <a:pt x="35267" y="54889"/>
                </a:lnTo>
                <a:lnTo>
                  <a:pt x="35267" y="53060"/>
                </a:lnTo>
                <a:lnTo>
                  <a:pt x="35267" y="51180"/>
                </a:lnTo>
                <a:lnTo>
                  <a:pt x="34785" y="49593"/>
                </a:lnTo>
                <a:lnTo>
                  <a:pt x="33820" y="48298"/>
                </a:lnTo>
                <a:lnTo>
                  <a:pt x="32842" y="47002"/>
                </a:lnTo>
                <a:lnTo>
                  <a:pt x="31572" y="45872"/>
                </a:lnTo>
                <a:lnTo>
                  <a:pt x="29984" y="44869"/>
                </a:lnTo>
                <a:lnTo>
                  <a:pt x="28397" y="43878"/>
                </a:lnTo>
                <a:lnTo>
                  <a:pt x="26606" y="43002"/>
                </a:lnTo>
                <a:lnTo>
                  <a:pt x="24625" y="42227"/>
                </a:lnTo>
                <a:lnTo>
                  <a:pt x="22644" y="41465"/>
                </a:lnTo>
                <a:lnTo>
                  <a:pt x="20599" y="40652"/>
                </a:lnTo>
                <a:lnTo>
                  <a:pt x="18491" y="39814"/>
                </a:lnTo>
                <a:lnTo>
                  <a:pt x="16382" y="38976"/>
                </a:lnTo>
                <a:lnTo>
                  <a:pt x="14325" y="38011"/>
                </a:lnTo>
                <a:lnTo>
                  <a:pt x="12306" y="36944"/>
                </a:lnTo>
                <a:lnTo>
                  <a:pt x="10299" y="35877"/>
                </a:lnTo>
                <a:lnTo>
                  <a:pt x="8508" y="34582"/>
                </a:lnTo>
                <a:lnTo>
                  <a:pt x="6921" y="33045"/>
                </a:lnTo>
                <a:lnTo>
                  <a:pt x="5333" y="31508"/>
                </a:lnTo>
                <a:lnTo>
                  <a:pt x="4051" y="29667"/>
                </a:lnTo>
                <a:lnTo>
                  <a:pt x="3086" y="27533"/>
                </a:lnTo>
                <a:lnTo>
                  <a:pt x="2120" y="25399"/>
                </a:lnTo>
                <a:lnTo>
                  <a:pt x="1625" y="22847"/>
                </a:lnTo>
                <a:lnTo>
                  <a:pt x="1625" y="19875"/>
                </a:lnTo>
                <a:lnTo>
                  <a:pt x="1625" y="17246"/>
                </a:lnTo>
                <a:lnTo>
                  <a:pt x="2146" y="14719"/>
                </a:lnTo>
                <a:lnTo>
                  <a:pt x="3162" y="12318"/>
                </a:lnTo>
                <a:lnTo>
                  <a:pt x="4178" y="9918"/>
                </a:lnTo>
                <a:lnTo>
                  <a:pt x="5702" y="7797"/>
                </a:lnTo>
                <a:lnTo>
                  <a:pt x="7734" y="5994"/>
                </a:lnTo>
                <a:lnTo>
                  <a:pt x="9766" y="4178"/>
                </a:lnTo>
                <a:lnTo>
                  <a:pt x="12306" y="2730"/>
                </a:lnTo>
                <a:lnTo>
                  <a:pt x="15367" y="1638"/>
                </a:lnTo>
                <a:lnTo>
                  <a:pt x="18414" y="546"/>
                </a:lnTo>
                <a:lnTo>
                  <a:pt x="21971" y="0"/>
                </a:lnTo>
                <a:lnTo>
                  <a:pt x="26035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404305" y="3290469"/>
            <a:ext cx="61607" cy="73596"/>
          </a:xfrm>
          <a:custGeom>
            <a:avLst/>
            <a:gdLst/>
            <a:ahLst/>
            <a:cxnLst/>
            <a:rect l="l" t="t" r="r" b="b"/>
            <a:pathLst>
              <a:path w="61607" h="73596">
                <a:moveTo>
                  <a:pt x="32143" y="0"/>
                </a:moveTo>
                <a:lnTo>
                  <a:pt x="37401" y="0"/>
                </a:lnTo>
                <a:lnTo>
                  <a:pt x="41884" y="850"/>
                </a:lnTo>
                <a:lnTo>
                  <a:pt x="45580" y="2527"/>
                </a:lnTo>
                <a:lnTo>
                  <a:pt x="49276" y="4216"/>
                </a:lnTo>
                <a:lnTo>
                  <a:pt x="52311" y="6489"/>
                </a:lnTo>
                <a:lnTo>
                  <a:pt x="54698" y="9347"/>
                </a:lnTo>
                <a:lnTo>
                  <a:pt x="57073" y="12191"/>
                </a:lnTo>
                <a:lnTo>
                  <a:pt x="58826" y="15544"/>
                </a:lnTo>
                <a:lnTo>
                  <a:pt x="59943" y="19392"/>
                </a:lnTo>
                <a:lnTo>
                  <a:pt x="61061" y="23228"/>
                </a:lnTo>
                <a:lnTo>
                  <a:pt x="61607" y="27343"/>
                </a:lnTo>
                <a:lnTo>
                  <a:pt x="61607" y="31699"/>
                </a:lnTo>
                <a:lnTo>
                  <a:pt x="61607" y="33934"/>
                </a:lnTo>
                <a:lnTo>
                  <a:pt x="61607" y="35864"/>
                </a:lnTo>
                <a:lnTo>
                  <a:pt x="61125" y="37249"/>
                </a:lnTo>
                <a:lnTo>
                  <a:pt x="60159" y="38061"/>
                </a:lnTo>
                <a:lnTo>
                  <a:pt x="59194" y="38887"/>
                </a:lnTo>
                <a:lnTo>
                  <a:pt x="58077" y="39293"/>
                </a:lnTo>
                <a:lnTo>
                  <a:pt x="56832" y="39293"/>
                </a:lnTo>
                <a:lnTo>
                  <a:pt x="12725" y="39293"/>
                </a:lnTo>
                <a:lnTo>
                  <a:pt x="12725" y="43014"/>
                </a:lnTo>
                <a:lnTo>
                  <a:pt x="13106" y="46367"/>
                </a:lnTo>
                <a:lnTo>
                  <a:pt x="13842" y="49339"/>
                </a:lnTo>
                <a:lnTo>
                  <a:pt x="14592" y="52311"/>
                </a:lnTo>
                <a:lnTo>
                  <a:pt x="15836" y="54876"/>
                </a:lnTo>
                <a:lnTo>
                  <a:pt x="17589" y="57010"/>
                </a:lnTo>
                <a:lnTo>
                  <a:pt x="19329" y="59131"/>
                </a:lnTo>
                <a:lnTo>
                  <a:pt x="21602" y="60769"/>
                </a:lnTo>
                <a:lnTo>
                  <a:pt x="24396" y="61912"/>
                </a:lnTo>
                <a:lnTo>
                  <a:pt x="27190" y="63055"/>
                </a:lnTo>
                <a:lnTo>
                  <a:pt x="30594" y="63626"/>
                </a:lnTo>
                <a:lnTo>
                  <a:pt x="34632" y="63626"/>
                </a:lnTo>
                <a:lnTo>
                  <a:pt x="37820" y="63626"/>
                </a:lnTo>
                <a:lnTo>
                  <a:pt x="40665" y="63360"/>
                </a:lnTo>
                <a:lnTo>
                  <a:pt x="43154" y="62839"/>
                </a:lnTo>
                <a:lnTo>
                  <a:pt x="45656" y="62318"/>
                </a:lnTo>
                <a:lnTo>
                  <a:pt x="47815" y="61747"/>
                </a:lnTo>
                <a:lnTo>
                  <a:pt x="49631" y="61099"/>
                </a:lnTo>
                <a:lnTo>
                  <a:pt x="51447" y="60451"/>
                </a:lnTo>
                <a:lnTo>
                  <a:pt x="52946" y="59867"/>
                </a:lnTo>
                <a:lnTo>
                  <a:pt x="54114" y="59347"/>
                </a:lnTo>
                <a:lnTo>
                  <a:pt x="55283" y="58826"/>
                </a:lnTo>
                <a:lnTo>
                  <a:pt x="56172" y="58572"/>
                </a:lnTo>
                <a:lnTo>
                  <a:pt x="56768" y="58572"/>
                </a:lnTo>
                <a:lnTo>
                  <a:pt x="57111" y="58572"/>
                </a:lnTo>
                <a:lnTo>
                  <a:pt x="57429" y="58648"/>
                </a:lnTo>
                <a:lnTo>
                  <a:pt x="57708" y="58826"/>
                </a:lnTo>
                <a:lnTo>
                  <a:pt x="57975" y="59004"/>
                </a:lnTo>
                <a:lnTo>
                  <a:pt x="58191" y="59258"/>
                </a:lnTo>
                <a:lnTo>
                  <a:pt x="58343" y="59613"/>
                </a:lnTo>
                <a:lnTo>
                  <a:pt x="58483" y="59956"/>
                </a:lnTo>
                <a:lnTo>
                  <a:pt x="58597" y="60439"/>
                </a:lnTo>
                <a:lnTo>
                  <a:pt x="58673" y="61061"/>
                </a:lnTo>
                <a:lnTo>
                  <a:pt x="58750" y="61683"/>
                </a:lnTo>
                <a:lnTo>
                  <a:pt x="58788" y="62433"/>
                </a:lnTo>
                <a:lnTo>
                  <a:pt x="58788" y="63334"/>
                </a:lnTo>
                <a:lnTo>
                  <a:pt x="58788" y="63969"/>
                </a:lnTo>
                <a:lnTo>
                  <a:pt x="58762" y="64528"/>
                </a:lnTo>
                <a:lnTo>
                  <a:pt x="58712" y="64998"/>
                </a:lnTo>
                <a:lnTo>
                  <a:pt x="58661" y="65481"/>
                </a:lnTo>
                <a:lnTo>
                  <a:pt x="58597" y="65900"/>
                </a:lnTo>
                <a:lnTo>
                  <a:pt x="58521" y="66268"/>
                </a:lnTo>
                <a:lnTo>
                  <a:pt x="58445" y="66636"/>
                </a:lnTo>
                <a:lnTo>
                  <a:pt x="58331" y="66979"/>
                </a:lnTo>
                <a:lnTo>
                  <a:pt x="58153" y="67271"/>
                </a:lnTo>
                <a:lnTo>
                  <a:pt x="57975" y="67576"/>
                </a:lnTo>
                <a:lnTo>
                  <a:pt x="57759" y="67856"/>
                </a:lnTo>
                <a:lnTo>
                  <a:pt x="57480" y="68122"/>
                </a:lnTo>
                <a:lnTo>
                  <a:pt x="57213" y="68402"/>
                </a:lnTo>
                <a:lnTo>
                  <a:pt x="56400" y="68846"/>
                </a:lnTo>
                <a:lnTo>
                  <a:pt x="55067" y="69468"/>
                </a:lnTo>
                <a:lnTo>
                  <a:pt x="53720" y="70091"/>
                </a:lnTo>
                <a:lnTo>
                  <a:pt x="51993" y="70700"/>
                </a:lnTo>
                <a:lnTo>
                  <a:pt x="49860" y="71297"/>
                </a:lnTo>
                <a:lnTo>
                  <a:pt x="47726" y="71881"/>
                </a:lnTo>
                <a:lnTo>
                  <a:pt x="45250" y="72415"/>
                </a:lnTo>
                <a:lnTo>
                  <a:pt x="42456" y="72885"/>
                </a:lnTo>
                <a:lnTo>
                  <a:pt x="39649" y="73367"/>
                </a:lnTo>
                <a:lnTo>
                  <a:pt x="36664" y="73596"/>
                </a:lnTo>
                <a:lnTo>
                  <a:pt x="33489" y="73596"/>
                </a:lnTo>
                <a:lnTo>
                  <a:pt x="27978" y="73596"/>
                </a:lnTo>
                <a:lnTo>
                  <a:pt x="23152" y="72834"/>
                </a:lnTo>
                <a:lnTo>
                  <a:pt x="19011" y="71297"/>
                </a:lnTo>
                <a:lnTo>
                  <a:pt x="14871" y="69748"/>
                </a:lnTo>
                <a:lnTo>
                  <a:pt x="11379" y="67475"/>
                </a:lnTo>
                <a:lnTo>
                  <a:pt x="8559" y="64439"/>
                </a:lnTo>
                <a:lnTo>
                  <a:pt x="5727" y="61417"/>
                </a:lnTo>
                <a:lnTo>
                  <a:pt x="3594" y="57619"/>
                </a:lnTo>
                <a:lnTo>
                  <a:pt x="2159" y="53060"/>
                </a:lnTo>
                <a:lnTo>
                  <a:pt x="723" y="48501"/>
                </a:lnTo>
                <a:lnTo>
                  <a:pt x="0" y="43192"/>
                </a:lnTo>
                <a:lnTo>
                  <a:pt x="0" y="37134"/>
                </a:lnTo>
                <a:lnTo>
                  <a:pt x="0" y="31381"/>
                </a:lnTo>
                <a:lnTo>
                  <a:pt x="736" y="26212"/>
                </a:lnTo>
                <a:lnTo>
                  <a:pt x="2235" y="21615"/>
                </a:lnTo>
                <a:lnTo>
                  <a:pt x="3721" y="17030"/>
                </a:lnTo>
                <a:lnTo>
                  <a:pt x="5867" y="13131"/>
                </a:lnTo>
                <a:lnTo>
                  <a:pt x="8674" y="9931"/>
                </a:lnTo>
                <a:lnTo>
                  <a:pt x="11468" y="6743"/>
                </a:lnTo>
                <a:lnTo>
                  <a:pt x="14859" y="4279"/>
                </a:lnTo>
                <a:lnTo>
                  <a:pt x="18821" y="2565"/>
                </a:lnTo>
                <a:lnTo>
                  <a:pt x="22796" y="863"/>
                </a:lnTo>
                <a:lnTo>
                  <a:pt x="27228" y="0"/>
                </a:lnTo>
                <a:lnTo>
                  <a:pt x="32143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329324" y="3277007"/>
            <a:ext cx="47764" cy="74930"/>
          </a:xfrm>
          <a:custGeom>
            <a:avLst/>
            <a:gdLst/>
            <a:ahLst/>
            <a:cxnLst/>
            <a:rect l="l" t="t" r="r" b="b"/>
            <a:pathLst>
              <a:path w="47764" h="74929">
                <a:moveTo>
                  <a:pt x="0" y="0"/>
                </a:moveTo>
                <a:lnTo>
                  <a:pt x="0" y="74929"/>
                </a:lnTo>
                <a:lnTo>
                  <a:pt x="13169" y="74929"/>
                </a:lnTo>
                <a:lnTo>
                  <a:pt x="19316" y="74929"/>
                </a:lnTo>
                <a:lnTo>
                  <a:pt x="24498" y="74167"/>
                </a:lnTo>
                <a:lnTo>
                  <a:pt x="28714" y="72618"/>
                </a:lnTo>
                <a:lnTo>
                  <a:pt x="32931" y="71081"/>
                </a:lnTo>
                <a:lnTo>
                  <a:pt x="36461" y="68732"/>
                </a:lnTo>
                <a:lnTo>
                  <a:pt x="39281" y="65557"/>
                </a:lnTo>
                <a:lnTo>
                  <a:pt x="42113" y="62382"/>
                </a:lnTo>
                <a:lnTo>
                  <a:pt x="44234" y="58394"/>
                </a:lnTo>
                <a:lnTo>
                  <a:pt x="45643" y="53606"/>
                </a:lnTo>
                <a:lnTo>
                  <a:pt x="47066" y="48818"/>
                </a:lnTo>
                <a:lnTo>
                  <a:pt x="47764" y="43154"/>
                </a:lnTo>
                <a:lnTo>
                  <a:pt x="47764" y="36614"/>
                </a:lnTo>
                <a:lnTo>
                  <a:pt x="47764" y="31394"/>
                </a:lnTo>
                <a:lnTo>
                  <a:pt x="47129" y="26555"/>
                </a:lnTo>
                <a:lnTo>
                  <a:pt x="45834" y="22059"/>
                </a:lnTo>
                <a:lnTo>
                  <a:pt x="44538" y="17564"/>
                </a:lnTo>
                <a:lnTo>
                  <a:pt x="42519" y="13690"/>
                </a:lnTo>
                <a:lnTo>
                  <a:pt x="39763" y="10413"/>
                </a:lnTo>
                <a:lnTo>
                  <a:pt x="37020" y="7137"/>
                </a:lnTo>
                <a:lnTo>
                  <a:pt x="33528" y="4584"/>
                </a:lnTo>
                <a:lnTo>
                  <a:pt x="29311" y="2743"/>
                </a:lnTo>
                <a:lnTo>
                  <a:pt x="25095" y="914"/>
                </a:lnTo>
                <a:lnTo>
                  <a:pt x="19659" y="0"/>
                </a:lnTo>
                <a:lnTo>
                  <a:pt x="13017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316523" y="3266365"/>
            <a:ext cx="74040" cy="96291"/>
          </a:xfrm>
          <a:custGeom>
            <a:avLst/>
            <a:gdLst/>
            <a:ahLst/>
            <a:cxnLst/>
            <a:rect l="l" t="t" r="r" b="b"/>
            <a:pathLst>
              <a:path w="74040" h="96291">
                <a:moveTo>
                  <a:pt x="4762" y="0"/>
                </a:moveTo>
                <a:lnTo>
                  <a:pt x="26568" y="0"/>
                </a:lnTo>
                <a:lnTo>
                  <a:pt x="34899" y="0"/>
                </a:lnTo>
                <a:lnTo>
                  <a:pt x="41948" y="1079"/>
                </a:lnTo>
                <a:lnTo>
                  <a:pt x="47701" y="3238"/>
                </a:lnTo>
                <a:lnTo>
                  <a:pt x="53454" y="5397"/>
                </a:lnTo>
                <a:lnTo>
                  <a:pt x="58280" y="8496"/>
                </a:lnTo>
                <a:lnTo>
                  <a:pt x="62166" y="12534"/>
                </a:lnTo>
                <a:lnTo>
                  <a:pt x="66065" y="16573"/>
                </a:lnTo>
                <a:lnTo>
                  <a:pt x="69011" y="21475"/>
                </a:lnTo>
                <a:lnTo>
                  <a:pt x="71031" y="27228"/>
                </a:lnTo>
                <a:lnTo>
                  <a:pt x="73037" y="32981"/>
                </a:lnTo>
                <a:lnTo>
                  <a:pt x="74040" y="39484"/>
                </a:lnTo>
                <a:lnTo>
                  <a:pt x="74040" y="46723"/>
                </a:lnTo>
                <a:lnTo>
                  <a:pt x="74040" y="55067"/>
                </a:lnTo>
                <a:lnTo>
                  <a:pt x="72974" y="62344"/>
                </a:lnTo>
                <a:lnTo>
                  <a:pt x="70840" y="68567"/>
                </a:lnTo>
                <a:lnTo>
                  <a:pt x="68706" y="74790"/>
                </a:lnTo>
                <a:lnTo>
                  <a:pt x="65595" y="79959"/>
                </a:lnTo>
                <a:lnTo>
                  <a:pt x="61506" y="84048"/>
                </a:lnTo>
                <a:lnTo>
                  <a:pt x="57403" y="88138"/>
                </a:lnTo>
                <a:lnTo>
                  <a:pt x="52387" y="91198"/>
                </a:lnTo>
                <a:lnTo>
                  <a:pt x="46431" y="93243"/>
                </a:lnTo>
                <a:lnTo>
                  <a:pt x="40474" y="95275"/>
                </a:lnTo>
                <a:lnTo>
                  <a:pt x="33388" y="96291"/>
                </a:lnTo>
                <a:lnTo>
                  <a:pt x="25145" y="96291"/>
                </a:lnTo>
                <a:lnTo>
                  <a:pt x="4762" y="96291"/>
                </a:lnTo>
                <a:lnTo>
                  <a:pt x="3619" y="96291"/>
                </a:lnTo>
                <a:lnTo>
                  <a:pt x="2539" y="95910"/>
                </a:lnTo>
                <a:lnTo>
                  <a:pt x="1523" y="95135"/>
                </a:lnTo>
                <a:lnTo>
                  <a:pt x="507" y="94361"/>
                </a:lnTo>
                <a:lnTo>
                  <a:pt x="0" y="93014"/>
                </a:lnTo>
                <a:lnTo>
                  <a:pt x="0" y="91084"/>
                </a:lnTo>
                <a:lnTo>
                  <a:pt x="0" y="5207"/>
                </a:lnTo>
                <a:lnTo>
                  <a:pt x="0" y="3276"/>
                </a:lnTo>
                <a:lnTo>
                  <a:pt x="507" y="1917"/>
                </a:lnTo>
                <a:lnTo>
                  <a:pt x="1523" y="1155"/>
                </a:lnTo>
                <a:lnTo>
                  <a:pt x="2539" y="381"/>
                </a:lnTo>
                <a:lnTo>
                  <a:pt x="3619" y="0"/>
                </a:lnTo>
                <a:lnTo>
                  <a:pt x="4762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986715" y="3263901"/>
            <a:ext cx="15189" cy="14744"/>
          </a:xfrm>
          <a:custGeom>
            <a:avLst/>
            <a:gdLst/>
            <a:ahLst/>
            <a:cxnLst/>
            <a:rect l="l" t="t" r="r" b="b"/>
            <a:pathLst>
              <a:path w="15189" h="14744">
                <a:moveTo>
                  <a:pt x="7670" y="0"/>
                </a:moveTo>
                <a:lnTo>
                  <a:pt x="10540" y="0"/>
                </a:lnTo>
                <a:lnTo>
                  <a:pt x="12522" y="507"/>
                </a:lnTo>
                <a:lnTo>
                  <a:pt x="13588" y="1536"/>
                </a:lnTo>
                <a:lnTo>
                  <a:pt x="14655" y="2552"/>
                </a:lnTo>
                <a:lnTo>
                  <a:pt x="15189" y="4470"/>
                </a:lnTo>
                <a:lnTo>
                  <a:pt x="15189" y="7302"/>
                </a:lnTo>
                <a:lnTo>
                  <a:pt x="15189" y="10172"/>
                </a:lnTo>
                <a:lnTo>
                  <a:pt x="14643" y="12141"/>
                </a:lnTo>
                <a:lnTo>
                  <a:pt x="13550" y="13182"/>
                </a:lnTo>
                <a:lnTo>
                  <a:pt x="12458" y="14223"/>
                </a:lnTo>
                <a:lnTo>
                  <a:pt x="10452" y="14744"/>
                </a:lnTo>
                <a:lnTo>
                  <a:pt x="7518" y="14744"/>
                </a:lnTo>
                <a:lnTo>
                  <a:pt x="4648" y="14744"/>
                </a:lnTo>
                <a:lnTo>
                  <a:pt x="2666" y="14236"/>
                </a:lnTo>
                <a:lnTo>
                  <a:pt x="1600" y="13207"/>
                </a:lnTo>
                <a:lnTo>
                  <a:pt x="533" y="12191"/>
                </a:lnTo>
                <a:lnTo>
                  <a:pt x="0" y="10274"/>
                </a:lnTo>
                <a:lnTo>
                  <a:pt x="0" y="7442"/>
                </a:lnTo>
                <a:lnTo>
                  <a:pt x="0" y="4571"/>
                </a:lnTo>
                <a:lnTo>
                  <a:pt x="546" y="2616"/>
                </a:lnTo>
                <a:lnTo>
                  <a:pt x="1638" y="1562"/>
                </a:lnTo>
                <a:lnTo>
                  <a:pt x="2730" y="520"/>
                </a:lnTo>
                <a:lnTo>
                  <a:pt x="4737" y="0"/>
                </a:lnTo>
                <a:lnTo>
                  <a:pt x="7670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1046532" y="3258325"/>
            <a:ext cx="24866" cy="23139"/>
          </a:xfrm>
          <a:custGeom>
            <a:avLst/>
            <a:gdLst/>
            <a:ahLst/>
            <a:cxnLst/>
            <a:rect l="l" t="t" r="r" b="b"/>
            <a:pathLst>
              <a:path w="24866" h="23139">
                <a:moveTo>
                  <a:pt x="19164" y="0"/>
                </a:moveTo>
                <a:lnTo>
                  <a:pt x="20548" y="0"/>
                </a:lnTo>
                <a:lnTo>
                  <a:pt x="21678" y="88"/>
                </a:lnTo>
                <a:lnTo>
                  <a:pt x="22555" y="253"/>
                </a:lnTo>
                <a:lnTo>
                  <a:pt x="23418" y="431"/>
                </a:lnTo>
                <a:lnTo>
                  <a:pt x="24028" y="685"/>
                </a:lnTo>
                <a:lnTo>
                  <a:pt x="24371" y="1003"/>
                </a:lnTo>
                <a:lnTo>
                  <a:pt x="24726" y="1320"/>
                </a:lnTo>
                <a:lnTo>
                  <a:pt x="24866" y="1701"/>
                </a:lnTo>
                <a:lnTo>
                  <a:pt x="24815" y="2120"/>
                </a:lnTo>
                <a:lnTo>
                  <a:pt x="24765" y="2539"/>
                </a:lnTo>
                <a:lnTo>
                  <a:pt x="24549" y="2971"/>
                </a:lnTo>
                <a:lnTo>
                  <a:pt x="24155" y="3428"/>
                </a:lnTo>
                <a:lnTo>
                  <a:pt x="10680" y="20764"/>
                </a:lnTo>
                <a:lnTo>
                  <a:pt x="10287" y="21259"/>
                </a:lnTo>
                <a:lnTo>
                  <a:pt x="9918" y="21653"/>
                </a:lnTo>
                <a:lnTo>
                  <a:pt x="9601" y="21945"/>
                </a:lnTo>
                <a:lnTo>
                  <a:pt x="9283" y="22250"/>
                </a:lnTo>
                <a:lnTo>
                  <a:pt x="8902" y="22478"/>
                </a:lnTo>
                <a:lnTo>
                  <a:pt x="8483" y="22656"/>
                </a:lnTo>
                <a:lnTo>
                  <a:pt x="8064" y="22834"/>
                </a:lnTo>
                <a:lnTo>
                  <a:pt x="7518" y="22961"/>
                </a:lnTo>
                <a:lnTo>
                  <a:pt x="6845" y="23025"/>
                </a:lnTo>
                <a:lnTo>
                  <a:pt x="6184" y="23101"/>
                </a:lnTo>
                <a:lnTo>
                  <a:pt x="5346" y="23139"/>
                </a:lnTo>
                <a:lnTo>
                  <a:pt x="4356" y="23139"/>
                </a:lnTo>
                <a:lnTo>
                  <a:pt x="3263" y="23139"/>
                </a:lnTo>
                <a:lnTo>
                  <a:pt x="2400" y="23063"/>
                </a:lnTo>
                <a:lnTo>
                  <a:pt x="1752" y="22923"/>
                </a:lnTo>
                <a:lnTo>
                  <a:pt x="1104" y="22771"/>
                </a:lnTo>
                <a:lnTo>
                  <a:pt x="647" y="22567"/>
                </a:lnTo>
                <a:lnTo>
                  <a:pt x="381" y="22326"/>
                </a:lnTo>
                <a:lnTo>
                  <a:pt x="101" y="22072"/>
                </a:lnTo>
                <a:lnTo>
                  <a:pt x="0" y="21755"/>
                </a:lnTo>
                <a:lnTo>
                  <a:pt x="76" y="21361"/>
                </a:lnTo>
                <a:lnTo>
                  <a:pt x="152" y="20954"/>
                </a:lnTo>
                <a:lnTo>
                  <a:pt x="368" y="20485"/>
                </a:lnTo>
                <a:lnTo>
                  <a:pt x="711" y="19938"/>
                </a:lnTo>
                <a:lnTo>
                  <a:pt x="11506" y="2755"/>
                </a:lnTo>
                <a:lnTo>
                  <a:pt x="11798" y="2209"/>
                </a:lnTo>
                <a:lnTo>
                  <a:pt x="12141" y="1765"/>
                </a:lnTo>
                <a:lnTo>
                  <a:pt x="12547" y="1409"/>
                </a:lnTo>
                <a:lnTo>
                  <a:pt x="12941" y="1066"/>
                </a:lnTo>
                <a:lnTo>
                  <a:pt x="13423" y="787"/>
                </a:lnTo>
                <a:lnTo>
                  <a:pt x="13995" y="596"/>
                </a:lnTo>
                <a:lnTo>
                  <a:pt x="14566" y="393"/>
                </a:lnTo>
                <a:lnTo>
                  <a:pt x="15265" y="253"/>
                </a:lnTo>
                <a:lnTo>
                  <a:pt x="16116" y="152"/>
                </a:lnTo>
                <a:lnTo>
                  <a:pt x="16954" y="50"/>
                </a:lnTo>
                <a:lnTo>
                  <a:pt x="17970" y="0"/>
                </a:lnTo>
                <a:lnTo>
                  <a:pt x="19164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1215642" y="3238931"/>
            <a:ext cx="80518" cy="86855"/>
          </a:xfrm>
          <a:custGeom>
            <a:avLst/>
            <a:gdLst/>
            <a:ahLst/>
            <a:cxnLst/>
            <a:rect l="l" t="t" r="r" b="b"/>
            <a:pathLst>
              <a:path w="80518" h="86855">
                <a:moveTo>
                  <a:pt x="80517" y="2578"/>
                </a:moveTo>
                <a:lnTo>
                  <a:pt x="79413" y="292"/>
                </a:lnTo>
                <a:lnTo>
                  <a:pt x="76847" y="0"/>
                </a:lnTo>
                <a:lnTo>
                  <a:pt x="75552" y="25"/>
                </a:lnTo>
                <a:lnTo>
                  <a:pt x="72529" y="1981"/>
                </a:lnTo>
                <a:lnTo>
                  <a:pt x="42506" y="84277"/>
                </a:lnTo>
                <a:lnTo>
                  <a:pt x="42557" y="85978"/>
                </a:lnTo>
                <a:lnTo>
                  <a:pt x="45364" y="86855"/>
                </a:lnTo>
                <a:lnTo>
                  <a:pt x="47942" y="86766"/>
                </a:lnTo>
                <a:lnTo>
                  <a:pt x="50495" y="84874"/>
                </a:lnTo>
                <a:lnTo>
                  <a:pt x="80517" y="2578"/>
                </a:lnTo>
                <a:close/>
              </a:path>
              <a:path w="80518" h="86855">
                <a:moveTo>
                  <a:pt x="495" y="67576"/>
                </a:moveTo>
                <a:lnTo>
                  <a:pt x="241" y="70180"/>
                </a:lnTo>
                <a:lnTo>
                  <a:pt x="2031" y="72923"/>
                </a:lnTo>
                <a:lnTo>
                  <a:pt x="35572" y="72923"/>
                </a:lnTo>
                <a:lnTo>
                  <a:pt x="37109" y="71564"/>
                </a:lnTo>
                <a:lnTo>
                  <a:pt x="37350" y="68948"/>
                </a:lnTo>
                <a:lnTo>
                  <a:pt x="35572" y="66078"/>
                </a:lnTo>
                <a:lnTo>
                  <a:pt x="23952" y="66078"/>
                </a:lnTo>
                <a:lnTo>
                  <a:pt x="23952" y="9664"/>
                </a:lnTo>
                <a:lnTo>
                  <a:pt x="22910" y="8534"/>
                </a:lnTo>
                <a:lnTo>
                  <a:pt x="19989" y="8280"/>
                </a:lnTo>
                <a:lnTo>
                  <a:pt x="18897" y="8280"/>
                </a:lnTo>
                <a:lnTo>
                  <a:pt x="16217" y="8877"/>
                </a:lnTo>
                <a:lnTo>
                  <a:pt x="1435" y="18351"/>
                </a:lnTo>
                <a:lnTo>
                  <a:pt x="393" y="19380"/>
                </a:lnTo>
                <a:lnTo>
                  <a:pt x="0" y="22072"/>
                </a:lnTo>
                <a:lnTo>
                  <a:pt x="368" y="24803"/>
                </a:lnTo>
                <a:lnTo>
                  <a:pt x="3022" y="24650"/>
                </a:lnTo>
                <a:lnTo>
                  <a:pt x="15430" y="17259"/>
                </a:lnTo>
                <a:lnTo>
                  <a:pt x="15430" y="66078"/>
                </a:lnTo>
                <a:lnTo>
                  <a:pt x="2031" y="66078"/>
                </a:lnTo>
                <a:lnTo>
                  <a:pt x="495" y="67576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1215642" y="3247212"/>
            <a:ext cx="37350" cy="64643"/>
          </a:xfrm>
          <a:custGeom>
            <a:avLst/>
            <a:gdLst/>
            <a:ahLst/>
            <a:cxnLst/>
            <a:rect l="l" t="t" r="r" b="b"/>
            <a:pathLst>
              <a:path w="37350" h="64642">
                <a:moveTo>
                  <a:pt x="19989" y="0"/>
                </a:moveTo>
                <a:lnTo>
                  <a:pt x="20777" y="0"/>
                </a:lnTo>
                <a:lnTo>
                  <a:pt x="21450" y="25"/>
                </a:lnTo>
                <a:lnTo>
                  <a:pt x="21970" y="101"/>
                </a:lnTo>
                <a:lnTo>
                  <a:pt x="22504" y="165"/>
                </a:lnTo>
                <a:lnTo>
                  <a:pt x="22910" y="254"/>
                </a:lnTo>
                <a:lnTo>
                  <a:pt x="23215" y="368"/>
                </a:lnTo>
                <a:lnTo>
                  <a:pt x="23507" y="495"/>
                </a:lnTo>
                <a:lnTo>
                  <a:pt x="23710" y="635"/>
                </a:lnTo>
                <a:lnTo>
                  <a:pt x="23812" y="812"/>
                </a:lnTo>
                <a:lnTo>
                  <a:pt x="23914" y="1003"/>
                </a:lnTo>
                <a:lnTo>
                  <a:pt x="23952" y="1193"/>
                </a:lnTo>
                <a:lnTo>
                  <a:pt x="23952" y="1384"/>
                </a:lnTo>
                <a:lnTo>
                  <a:pt x="23952" y="57797"/>
                </a:lnTo>
                <a:lnTo>
                  <a:pt x="35572" y="57797"/>
                </a:lnTo>
                <a:lnTo>
                  <a:pt x="35839" y="57797"/>
                </a:lnTo>
                <a:lnTo>
                  <a:pt x="36080" y="57873"/>
                </a:lnTo>
                <a:lnTo>
                  <a:pt x="36309" y="58013"/>
                </a:lnTo>
                <a:lnTo>
                  <a:pt x="36550" y="58166"/>
                </a:lnTo>
                <a:lnTo>
                  <a:pt x="36728" y="58381"/>
                </a:lnTo>
                <a:lnTo>
                  <a:pt x="36880" y="58661"/>
                </a:lnTo>
                <a:lnTo>
                  <a:pt x="37033" y="58940"/>
                </a:lnTo>
                <a:lnTo>
                  <a:pt x="37147" y="59296"/>
                </a:lnTo>
                <a:lnTo>
                  <a:pt x="37223" y="59728"/>
                </a:lnTo>
                <a:lnTo>
                  <a:pt x="37312" y="60159"/>
                </a:lnTo>
                <a:lnTo>
                  <a:pt x="37350" y="60667"/>
                </a:lnTo>
                <a:lnTo>
                  <a:pt x="37350" y="61264"/>
                </a:lnTo>
                <a:lnTo>
                  <a:pt x="37350" y="61899"/>
                </a:lnTo>
                <a:lnTo>
                  <a:pt x="37299" y="62433"/>
                </a:lnTo>
                <a:lnTo>
                  <a:pt x="37198" y="62852"/>
                </a:lnTo>
                <a:lnTo>
                  <a:pt x="37109" y="63284"/>
                </a:lnTo>
                <a:lnTo>
                  <a:pt x="36969" y="63627"/>
                </a:lnTo>
                <a:lnTo>
                  <a:pt x="36804" y="63893"/>
                </a:lnTo>
                <a:lnTo>
                  <a:pt x="36652" y="64160"/>
                </a:lnTo>
                <a:lnTo>
                  <a:pt x="36448" y="64350"/>
                </a:lnTo>
                <a:lnTo>
                  <a:pt x="36233" y="64465"/>
                </a:lnTo>
                <a:lnTo>
                  <a:pt x="36029" y="64579"/>
                </a:lnTo>
                <a:lnTo>
                  <a:pt x="35801" y="64643"/>
                </a:lnTo>
                <a:lnTo>
                  <a:pt x="35572" y="64643"/>
                </a:lnTo>
                <a:lnTo>
                  <a:pt x="2031" y="64643"/>
                </a:lnTo>
                <a:lnTo>
                  <a:pt x="1803" y="64643"/>
                </a:lnTo>
                <a:lnTo>
                  <a:pt x="1587" y="64579"/>
                </a:lnTo>
                <a:lnTo>
                  <a:pt x="1384" y="64465"/>
                </a:lnTo>
                <a:lnTo>
                  <a:pt x="1193" y="64350"/>
                </a:lnTo>
                <a:lnTo>
                  <a:pt x="1003" y="64160"/>
                </a:lnTo>
                <a:lnTo>
                  <a:pt x="812" y="63893"/>
                </a:lnTo>
                <a:lnTo>
                  <a:pt x="634" y="63627"/>
                </a:lnTo>
                <a:lnTo>
                  <a:pt x="495" y="63284"/>
                </a:lnTo>
                <a:lnTo>
                  <a:pt x="393" y="62852"/>
                </a:lnTo>
                <a:lnTo>
                  <a:pt x="292" y="62433"/>
                </a:lnTo>
                <a:lnTo>
                  <a:pt x="241" y="61899"/>
                </a:lnTo>
                <a:lnTo>
                  <a:pt x="241" y="61264"/>
                </a:lnTo>
                <a:lnTo>
                  <a:pt x="241" y="60667"/>
                </a:lnTo>
                <a:lnTo>
                  <a:pt x="292" y="60159"/>
                </a:lnTo>
                <a:lnTo>
                  <a:pt x="393" y="59728"/>
                </a:lnTo>
                <a:lnTo>
                  <a:pt x="495" y="59296"/>
                </a:lnTo>
                <a:lnTo>
                  <a:pt x="622" y="58940"/>
                </a:lnTo>
                <a:lnTo>
                  <a:pt x="761" y="58661"/>
                </a:lnTo>
                <a:lnTo>
                  <a:pt x="914" y="58381"/>
                </a:lnTo>
                <a:lnTo>
                  <a:pt x="1104" y="58166"/>
                </a:lnTo>
                <a:lnTo>
                  <a:pt x="1308" y="58013"/>
                </a:lnTo>
                <a:lnTo>
                  <a:pt x="1523" y="57873"/>
                </a:lnTo>
                <a:lnTo>
                  <a:pt x="1765" y="57797"/>
                </a:lnTo>
                <a:lnTo>
                  <a:pt x="2031" y="57797"/>
                </a:lnTo>
                <a:lnTo>
                  <a:pt x="15430" y="57797"/>
                </a:lnTo>
                <a:lnTo>
                  <a:pt x="15430" y="8978"/>
                </a:lnTo>
                <a:lnTo>
                  <a:pt x="3022" y="16370"/>
                </a:lnTo>
                <a:lnTo>
                  <a:pt x="2400" y="16700"/>
                </a:lnTo>
                <a:lnTo>
                  <a:pt x="1892" y="16903"/>
                </a:lnTo>
                <a:lnTo>
                  <a:pt x="1511" y="16967"/>
                </a:lnTo>
                <a:lnTo>
                  <a:pt x="1130" y="17030"/>
                </a:lnTo>
                <a:lnTo>
                  <a:pt x="825" y="16954"/>
                </a:lnTo>
                <a:lnTo>
                  <a:pt x="596" y="16738"/>
                </a:lnTo>
                <a:lnTo>
                  <a:pt x="368" y="16522"/>
                </a:lnTo>
                <a:lnTo>
                  <a:pt x="203" y="16167"/>
                </a:lnTo>
                <a:lnTo>
                  <a:pt x="126" y="15671"/>
                </a:lnTo>
                <a:lnTo>
                  <a:pt x="38" y="15176"/>
                </a:lnTo>
                <a:lnTo>
                  <a:pt x="0" y="14554"/>
                </a:lnTo>
                <a:lnTo>
                  <a:pt x="0" y="13792"/>
                </a:lnTo>
                <a:lnTo>
                  <a:pt x="0" y="13233"/>
                </a:lnTo>
                <a:lnTo>
                  <a:pt x="25" y="12750"/>
                </a:lnTo>
                <a:lnTo>
                  <a:pt x="76" y="12357"/>
                </a:lnTo>
                <a:lnTo>
                  <a:pt x="126" y="11950"/>
                </a:lnTo>
                <a:lnTo>
                  <a:pt x="190" y="11633"/>
                </a:lnTo>
                <a:lnTo>
                  <a:pt x="292" y="11366"/>
                </a:lnTo>
                <a:lnTo>
                  <a:pt x="393" y="11099"/>
                </a:lnTo>
                <a:lnTo>
                  <a:pt x="711" y="10668"/>
                </a:lnTo>
                <a:lnTo>
                  <a:pt x="1142" y="10274"/>
                </a:lnTo>
                <a:lnTo>
                  <a:pt x="16217" y="596"/>
                </a:lnTo>
                <a:lnTo>
                  <a:pt x="16357" y="495"/>
                </a:lnTo>
                <a:lnTo>
                  <a:pt x="16522" y="419"/>
                </a:lnTo>
                <a:lnTo>
                  <a:pt x="16713" y="342"/>
                </a:lnTo>
                <a:lnTo>
                  <a:pt x="16916" y="279"/>
                </a:lnTo>
                <a:lnTo>
                  <a:pt x="17157" y="215"/>
                </a:lnTo>
                <a:lnTo>
                  <a:pt x="17462" y="152"/>
                </a:lnTo>
                <a:lnTo>
                  <a:pt x="17754" y="76"/>
                </a:lnTo>
                <a:lnTo>
                  <a:pt x="18110" y="38"/>
                </a:lnTo>
                <a:lnTo>
                  <a:pt x="18503" y="25"/>
                </a:lnTo>
                <a:lnTo>
                  <a:pt x="18897" y="0"/>
                </a:lnTo>
                <a:lnTo>
                  <a:pt x="19392" y="0"/>
                </a:lnTo>
                <a:lnTo>
                  <a:pt x="19989" y="0"/>
                </a:lnTo>
                <a:close/>
              </a:path>
            </a:pathLst>
          </a:custGeom>
          <a:ln w="12699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1257895" y="3238931"/>
            <a:ext cx="38481" cy="86855"/>
          </a:xfrm>
          <a:custGeom>
            <a:avLst/>
            <a:gdLst/>
            <a:ahLst/>
            <a:cxnLst/>
            <a:rect l="l" t="t" r="r" b="b"/>
            <a:pathLst>
              <a:path w="38481" h="86855">
                <a:moveTo>
                  <a:pt x="34594" y="0"/>
                </a:moveTo>
                <a:lnTo>
                  <a:pt x="35420" y="0"/>
                </a:lnTo>
                <a:lnTo>
                  <a:pt x="36093" y="50"/>
                </a:lnTo>
                <a:lnTo>
                  <a:pt x="36626" y="165"/>
                </a:lnTo>
                <a:lnTo>
                  <a:pt x="37160" y="292"/>
                </a:lnTo>
                <a:lnTo>
                  <a:pt x="37566" y="444"/>
                </a:lnTo>
                <a:lnTo>
                  <a:pt x="37858" y="634"/>
                </a:lnTo>
                <a:lnTo>
                  <a:pt x="38163" y="838"/>
                </a:lnTo>
                <a:lnTo>
                  <a:pt x="38341" y="1104"/>
                </a:lnTo>
                <a:lnTo>
                  <a:pt x="38404" y="1435"/>
                </a:lnTo>
                <a:lnTo>
                  <a:pt x="38481" y="1765"/>
                </a:lnTo>
                <a:lnTo>
                  <a:pt x="38430" y="2146"/>
                </a:lnTo>
                <a:lnTo>
                  <a:pt x="38265" y="2578"/>
                </a:lnTo>
                <a:lnTo>
                  <a:pt x="8242" y="84874"/>
                </a:lnTo>
                <a:lnTo>
                  <a:pt x="8115" y="85305"/>
                </a:lnTo>
                <a:lnTo>
                  <a:pt x="7937" y="85648"/>
                </a:lnTo>
                <a:lnTo>
                  <a:pt x="7721" y="85890"/>
                </a:lnTo>
                <a:lnTo>
                  <a:pt x="7518" y="86144"/>
                </a:lnTo>
                <a:lnTo>
                  <a:pt x="7238" y="86334"/>
                </a:lnTo>
                <a:lnTo>
                  <a:pt x="6908" y="86461"/>
                </a:lnTo>
                <a:lnTo>
                  <a:pt x="6578" y="86601"/>
                </a:lnTo>
                <a:lnTo>
                  <a:pt x="6172" y="86690"/>
                </a:lnTo>
                <a:lnTo>
                  <a:pt x="5689" y="86766"/>
                </a:lnTo>
                <a:lnTo>
                  <a:pt x="5219" y="86829"/>
                </a:lnTo>
                <a:lnTo>
                  <a:pt x="4622" y="86855"/>
                </a:lnTo>
                <a:lnTo>
                  <a:pt x="3937" y="86855"/>
                </a:lnTo>
                <a:lnTo>
                  <a:pt x="3111" y="86855"/>
                </a:lnTo>
                <a:lnTo>
                  <a:pt x="2412" y="86804"/>
                </a:lnTo>
                <a:lnTo>
                  <a:pt x="1866" y="86690"/>
                </a:lnTo>
                <a:lnTo>
                  <a:pt x="1320" y="86575"/>
                </a:lnTo>
                <a:lnTo>
                  <a:pt x="901" y="86410"/>
                </a:lnTo>
                <a:lnTo>
                  <a:pt x="609" y="86194"/>
                </a:lnTo>
                <a:lnTo>
                  <a:pt x="304" y="85978"/>
                </a:lnTo>
                <a:lnTo>
                  <a:pt x="126" y="85712"/>
                </a:lnTo>
                <a:lnTo>
                  <a:pt x="63" y="85394"/>
                </a:lnTo>
                <a:lnTo>
                  <a:pt x="0" y="85077"/>
                </a:lnTo>
                <a:lnTo>
                  <a:pt x="63" y="84708"/>
                </a:lnTo>
                <a:lnTo>
                  <a:pt x="254" y="84277"/>
                </a:lnTo>
                <a:lnTo>
                  <a:pt x="30276" y="1981"/>
                </a:lnTo>
                <a:lnTo>
                  <a:pt x="30403" y="1549"/>
                </a:lnTo>
                <a:lnTo>
                  <a:pt x="30581" y="1206"/>
                </a:lnTo>
                <a:lnTo>
                  <a:pt x="30797" y="965"/>
                </a:lnTo>
                <a:lnTo>
                  <a:pt x="31013" y="711"/>
                </a:lnTo>
                <a:lnTo>
                  <a:pt x="31280" y="520"/>
                </a:lnTo>
                <a:lnTo>
                  <a:pt x="31584" y="368"/>
                </a:lnTo>
                <a:lnTo>
                  <a:pt x="31902" y="215"/>
                </a:lnTo>
                <a:lnTo>
                  <a:pt x="32308" y="114"/>
                </a:lnTo>
                <a:lnTo>
                  <a:pt x="32804" y="76"/>
                </a:lnTo>
                <a:lnTo>
                  <a:pt x="33299" y="25"/>
                </a:lnTo>
                <a:lnTo>
                  <a:pt x="33896" y="0"/>
                </a:lnTo>
                <a:lnTo>
                  <a:pt x="34594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2380173" y="3068219"/>
            <a:ext cx="51714" cy="73596"/>
          </a:xfrm>
          <a:custGeom>
            <a:avLst/>
            <a:gdLst/>
            <a:ahLst/>
            <a:cxnLst/>
            <a:rect l="l" t="t" r="r" b="b"/>
            <a:pathLst>
              <a:path w="51714" h="73596">
                <a:moveTo>
                  <a:pt x="40944" y="2730"/>
                </a:moveTo>
                <a:lnTo>
                  <a:pt x="37579" y="1638"/>
                </a:lnTo>
                <a:lnTo>
                  <a:pt x="34201" y="546"/>
                </a:lnTo>
                <a:lnTo>
                  <a:pt x="30111" y="0"/>
                </a:lnTo>
                <a:lnTo>
                  <a:pt x="22720" y="0"/>
                </a:lnTo>
                <a:lnTo>
                  <a:pt x="20167" y="241"/>
                </a:lnTo>
                <a:lnTo>
                  <a:pt x="17640" y="711"/>
                </a:lnTo>
                <a:lnTo>
                  <a:pt x="12776" y="1777"/>
                </a:lnTo>
                <a:lnTo>
                  <a:pt x="8508" y="3213"/>
                </a:lnTo>
                <a:lnTo>
                  <a:pt x="4978" y="4876"/>
                </a:lnTo>
                <a:lnTo>
                  <a:pt x="2197" y="6502"/>
                </a:lnTo>
                <a:lnTo>
                  <a:pt x="253" y="9194"/>
                </a:lnTo>
                <a:lnTo>
                  <a:pt x="0" y="12128"/>
                </a:lnTo>
                <a:lnTo>
                  <a:pt x="406" y="15303"/>
                </a:lnTo>
                <a:lnTo>
                  <a:pt x="3047" y="16890"/>
                </a:lnTo>
                <a:lnTo>
                  <a:pt x="6388" y="15100"/>
                </a:lnTo>
                <a:lnTo>
                  <a:pt x="9702" y="13436"/>
                </a:lnTo>
                <a:lnTo>
                  <a:pt x="13627" y="11772"/>
                </a:lnTo>
                <a:lnTo>
                  <a:pt x="18440" y="10337"/>
                </a:lnTo>
                <a:lnTo>
                  <a:pt x="21158" y="9969"/>
                </a:lnTo>
                <a:lnTo>
                  <a:pt x="27012" y="9969"/>
                </a:lnTo>
                <a:lnTo>
                  <a:pt x="31330" y="10972"/>
                </a:lnTo>
                <a:lnTo>
                  <a:pt x="34836" y="12636"/>
                </a:lnTo>
                <a:lnTo>
                  <a:pt x="37261" y="15265"/>
                </a:lnTo>
                <a:lnTo>
                  <a:pt x="38696" y="18910"/>
                </a:lnTo>
                <a:lnTo>
                  <a:pt x="39509" y="23164"/>
                </a:lnTo>
                <a:lnTo>
                  <a:pt x="39509" y="30962"/>
                </a:lnTo>
                <a:lnTo>
                  <a:pt x="25069" y="30962"/>
                </a:lnTo>
                <a:lnTo>
                  <a:pt x="20383" y="31419"/>
                </a:lnTo>
                <a:lnTo>
                  <a:pt x="16217" y="32334"/>
                </a:lnTo>
                <a:lnTo>
                  <a:pt x="12052" y="33248"/>
                </a:lnTo>
                <a:lnTo>
                  <a:pt x="9690" y="48780"/>
                </a:lnTo>
                <a:lnTo>
                  <a:pt x="11226" y="45656"/>
                </a:lnTo>
                <a:lnTo>
                  <a:pt x="14058" y="43205"/>
                </a:lnTo>
                <a:lnTo>
                  <a:pt x="17754" y="41236"/>
                </a:lnTo>
                <a:lnTo>
                  <a:pt x="22720" y="40093"/>
                </a:lnTo>
                <a:lnTo>
                  <a:pt x="25641" y="39814"/>
                </a:lnTo>
                <a:lnTo>
                  <a:pt x="39509" y="39814"/>
                </a:lnTo>
                <a:lnTo>
                  <a:pt x="39509" y="54025"/>
                </a:lnTo>
                <a:lnTo>
                  <a:pt x="36487" y="57403"/>
                </a:lnTo>
                <a:lnTo>
                  <a:pt x="33591" y="59905"/>
                </a:lnTo>
                <a:lnTo>
                  <a:pt x="30848" y="61544"/>
                </a:lnTo>
                <a:lnTo>
                  <a:pt x="28092" y="63182"/>
                </a:lnTo>
                <a:lnTo>
                  <a:pt x="25095" y="63995"/>
                </a:lnTo>
                <a:lnTo>
                  <a:pt x="17906" y="63995"/>
                </a:lnTo>
                <a:lnTo>
                  <a:pt x="14820" y="62966"/>
                </a:lnTo>
                <a:lnTo>
                  <a:pt x="10401" y="58851"/>
                </a:lnTo>
                <a:lnTo>
                  <a:pt x="9296" y="56083"/>
                </a:lnTo>
                <a:lnTo>
                  <a:pt x="10375" y="72224"/>
                </a:lnTo>
                <a:lnTo>
                  <a:pt x="13233" y="73139"/>
                </a:lnTo>
                <a:lnTo>
                  <a:pt x="16421" y="73596"/>
                </a:lnTo>
                <a:lnTo>
                  <a:pt x="23964" y="73596"/>
                </a:lnTo>
                <a:lnTo>
                  <a:pt x="27762" y="72732"/>
                </a:lnTo>
                <a:lnTo>
                  <a:pt x="31368" y="70992"/>
                </a:lnTo>
                <a:lnTo>
                  <a:pt x="34963" y="69253"/>
                </a:lnTo>
                <a:lnTo>
                  <a:pt x="38226" y="66827"/>
                </a:lnTo>
                <a:lnTo>
                  <a:pt x="41147" y="63703"/>
                </a:lnTo>
                <a:lnTo>
                  <a:pt x="41147" y="70396"/>
                </a:lnTo>
                <a:lnTo>
                  <a:pt x="42570" y="72262"/>
                </a:lnTo>
                <a:lnTo>
                  <a:pt x="45148" y="72631"/>
                </a:lnTo>
                <a:lnTo>
                  <a:pt x="48793" y="72555"/>
                </a:lnTo>
                <a:lnTo>
                  <a:pt x="51714" y="70396"/>
                </a:lnTo>
                <a:lnTo>
                  <a:pt x="51714" y="21056"/>
                </a:lnTo>
                <a:lnTo>
                  <a:pt x="51244" y="17411"/>
                </a:lnTo>
                <a:lnTo>
                  <a:pt x="50304" y="14287"/>
                </a:lnTo>
                <a:lnTo>
                  <a:pt x="49364" y="11163"/>
                </a:lnTo>
                <a:lnTo>
                  <a:pt x="47840" y="8547"/>
                </a:lnTo>
                <a:lnTo>
                  <a:pt x="43675" y="4330"/>
                </a:lnTo>
                <a:lnTo>
                  <a:pt x="40944" y="2730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2513523" y="3068219"/>
            <a:ext cx="51714" cy="73596"/>
          </a:xfrm>
          <a:custGeom>
            <a:avLst/>
            <a:gdLst/>
            <a:ahLst/>
            <a:cxnLst/>
            <a:rect l="l" t="t" r="r" b="b"/>
            <a:pathLst>
              <a:path w="51714" h="73596">
                <a:moveTo>
                  <a:pt x="406" y="15303"/>
                </a:moveTo>
                <a:lnTo>
                  <a:pt x="3047" y="16890"/>
                </a:lnTo>
                <a:lnTo>
                  <a:pt x="6388" y="15100"/>
                </a:lnTo>
                <a:lnTo>
                  <a:pt x="9702" y="13436"/>
                </a:lnTo>
                <a:lnTo>
                  <a:pt x="13627" y="11772"/>
                </a:lnTo>
                <a:lnTo>
                  <a:pt x="18440" y="10337"/>
                </a:lnTo>
                <a:lnTo>
                  <a:pt x="21158" y="9969"/>
                </a:lnTo>
                <a:lnTo>
                  <a:pt x="27012" y="9969"/>
                </a:lnTo>
                <a:lnTo>
                  <a:pt x="31330" y="10972"/>
                </a:lnTo>
                <a:lnTo>
                  <a:pt x="34836" y="12636"/>
                </a:lnTo>
                <a:lnTo>
                  <a:pt x="37261" y="15265"/>
                </a:lnTo>
                <a:lnTo>
                  <a:pt x="38696" y="18910"/>
                </a:lnTo>
                <a:lnTo>
                  <a:pt x="39509" y="23164"/>
                </a:lnTo>
                <a:lnTo>
                  <a:pt x="39509" y="30962"/>
                </a:lnTo>
                <a:lnTo>
                  <a:pt x="25069" y="30962"/>
                </a:lnTo>
                <a:lnTo>
                  <a:pt x="20383" y="31419"/>
                </a:lnTo>
                <a:lnTo>
                  <a:pt x="16217" y="32334"/>
                </a:lnTo>
                <a:lnTo>
                  <a:pt x="12052" y="33248"/>
                </a:lnTo>
                <a:lnTo>
                  <a:pt x="9690" y="48780"/>
                </a:lnTo>
                <a:lnTo>
                  <a:pt x="11226" y="45656"/>
                </a:lnTo>
                <a:lnTo>
                  <a:pt x="14058" y="43205"/>
                </a:lnTo>
                <a:lnTo>
                  <a:pt x="17754" y="41236"/>
                </a:lnTo>
                <a:lnTo>
                  <a:pt x="22720" y="40093"/>
                </a:lnTo>
                <a:lnTo>
                  <a:pt x="25641" y="39814"/>
                </a:lnTo>
                <a:lnTo>
                  <a:pt x="39509" y="39814"/>
                </a:lnTo>
                <a:lnTo>
                  <a:pt x="39509" y="54025"/>
                </a:lnTo>
                <a:lnTo>
                  <a:pt x="36487" y="57403"/>
                </a:lnTo>
                <a:lnTo>
                  <a:pt x="33591" y="59905"/>
                </a:lnTo>
                <a:lnTo>
                  <a:pt x="30848" y="61544"/>
                </a:lnTo>
                <a:lnTo>
                  <a:pt x="28092" y="63182"/>
                </a:lnTo>
                <a:lnTo>
                  <a:pt x="25095" y="63995"/>
                </a:lnTo>
                <a:lnTo>
                  <a:pt x="17906" y="63995"/>
                </a:lnTo>
                <a:lnTo>
                  <a:pt x="14820" y="62966"/>
                </a:lnTo>
                <a:lnTo>
                  <a:pt x="10401" y="58851"/>
                </a:lnTo>
                <a:lnTo>
                  <a:pt x="9296" y="56083"/>
                </a:lnTo>
                <a:lnTo>
                  <a:pt x="10375" y="72224"/>
                </a:lnTo>
                <a:lnTo>
                  <a:pt x="13233" y="73139"/>
                </a:lnTo>
                <a:lnTo>
                  <a:pt x="16421" y="73596"/>
                </a:lnTo>
                <a:lnTo>
                  <a:pt x="23964" y="73596"/>
                </a:lnTo>
                <a:lnTo>
                  <a:pt x="27762" y="72732"/>
                </a:lnTo>
                <a:lnTo>
                  <a:pt x="31368" y="70992"/>
                </a:lnTo>
                <a:lnTo>
                  <a:pt x="34963" y="69253"/>
                </a:lnTo>
                <a:lnTo>
                  <a:pt x="38226" y="66827"/>
                </a:lnTo>
                <a:lnTo>
                  <a:pt x="41147" y="63703"/>
                </a:lnTo>
                <a:lnTo>
                  <a:pt x="41147" y="70396"/>
                </a:lnTo>
                <a:lnTo>
                  <a:pt x="42570" y="72262"/>
                </a:lnTo>
                <a:lnTo>
                  <a:pt x="45148" y="72631"/>
                </a:lnTo>
                <a:lnTo>
                  <a:pt x="48793" y="72555"/>
                </a:lnTo>
                <a:lnTo>
                  <a:pt x="51714" y="70396"/>
                </a:lnTo>
                <a:lnTo>
                  <a:pt x="51714" y="21056"/>
                </a:lnTo>
                <a:lnTo>
                  <a:pt x="51244" y="17411"/>
                </a:lnTo>
                <a:lnTo>
                  <a:pt x="50304" y="14287"/>
                </a:lnTo>
                <a:lnTo>
                  <a:pt x="49364" y="11163"/>
                </a:lnTo>
                <a:lnTo>
                  <a:pt x="47840" y="8547"/>
                </a:lnTo>
                <a:lnTo>
                  <a:pt x="43675" y="4330"/>
                </a:lnTo>
                <a:lnTo>
                  <a:pt x="40944" y="2730"/>
                </a:lnTo>
                <a:lnTo>
                  <a:pt x="37579" y="1638"/>
                </a:lnTo>
                <a:lnTo>
                  <a:pt x="34201" y="546"/>
                </a:lnTo>
                <a:lnTo>
                  <a:pt x="30111" y="0"/>
                </a:lnTo>
                <a:lnTo>
                  <a:pt x="22720" y="0"/>
                </a:lnTo>
                <a:lnTo>
                  <a:pt x="20167" y="241"/>
                </a:lnTo>
                <a:lnTo>
                  <a:pt x="17640" y="711"/>
                </a:lnTo>
                <a:lnTo>
                  <a:pt x="15100" y="1181"/>
                </a:lnTo>
                <a:lnTo>
                  <a:pt x="12776" y="1777"/>
                </a:lnTo>
                <a:lnTo>
                  <a:pt x="8508" y="3213"/>
                </a:lnTo>
                <a:lnTo>
                  <a:pt x="4978" y="4876"/>
                </a:lnTo>
                <a:lnTo>
                  <a:pt x="2197" y="6502"/>
                </a:lnTo>
                <a:lnTo>
                  <a:pt x="253" y="9194"/>
                </a:lnTo>
                <a:lnTo>
                  <a:pt x="0" y="12128"/>
                </a:lnTo>
                <a:lnTo>
                  <a:pt x="406" y="15303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2510246" y="3101468"/>
            <a:ext cx="15328" cy="38976"/>
          </a:xfrm>
          <a:custGeom>
            <a:avLst/>
            <a:gdLst/>
            <a:ahLst/>
            <a:cxnLst/>
            <a:rect l="l" t="t" r="r" b="b"/>
            <a:pathLst>
              <a:path w="15328" h="38976">
                <a:moveTo>
                  <a:pt x="0" y="16192"/>
                </a:moveTo>
                <a:lnTo>
                  <a:pt x="0" y="23190"/>
                </a:lnTo>
                <a:lnTo>
                  <a:pt x="558" y="26060"/>
                </a:lnTo>
                <a:lnTo>
                  <a:pt x="1676" y="28587"/>
                </a:lnTo>
                <a:lnTo>
                  <a:pt x="2794" y="31127"/>
                </a:lnTo>
                <a:lnTo>
                  <a:pt x="6362" y="34988"/>
                </a:lnTo>
                <a:lnTo>
                  <a:pt x="10807" y="38049"/>
                </a:lnTo>
                <a:lnTo>
                  <a:pt x="13652" y="38976"/>
                </a:lnTo>
                <a:lnTo>
                  <a:pt x="12573" y="22834"/>
                </a:lnTo>
                <a:lnTo>
                  <a:pt x="12573" y="19367"/>
                </a:lnTo>
                <a:lnTo>
                  <a:pt x="12966" y="15532"/>
                </a:lnTo>
                <a:lnTo>
                  <a:pt x="15328" y="0"/>
                </a:lnTo>
                <a:lnTo>
                  <a:pt x="11811" y="1384"/>
                </a:lnTo>
                <a:lnTo>
                  <a:pt x="8928" y="3213"/>
                </a:lnTo>
                <a:lnTo>
                  <a:pt x="6057" y="5054"/>
                </a:lnTo>
                <a:lnTo>
                  <a:pt x="3848" y="7353"/>
                </a:lnTo>
                <a:lnTo>
                  <a:pt x="2311" y="10134"/>
                </a:lnTo>
                <a:lnTo>
                  <a:pt x="774" y="12915"/>
                </a:lnTo>
                <a:lnTo>
                  <a:pt x="0" y="16192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2376896" y="3101468"/>
            <a:ext cx="15328" cy="38976"/>
          </a:xfrm>
          <a:custGeom>
            <a:avLst/>
            <a:gdLst/>
            <a:ahLst/>
            <a:cxnLst/>
            <a:rect l="l" t="t" r="r" b="b"/>
            <a:pathLst>
              <a:path w="15328" h="38976">
                <a:moveTo>
                  <a:pt x="0" y="16192"/>
                </a:moveTo>
                <a:lnTo>
                  <a:pt x="0" y="23190"/>
                </a:lnTo>
                <a:lnTo>
                  <a:pt x="558" y="26060"/>
                </a:lnTo>
                <a:lnTo>
                  <a:pt x="1676" y="28587"/>
                </a:lnTo>
                <a:lnTo>
                  <a:pt x="2794" y="31127"/>
                </a:lnTo>
                <a:lnTo>
                  <a:pt x="6362" y="34988"/>
                </a:lnTo>
                <a:lnTo>
                  <a:pt x="10807" y="38049"/>
                </a:lnTo>
                <a:lnTo>
                  <a:pt x="13652" y="38976"/>
                </a:lnTo>
                <a:lnTo>
                  <a:pt x="12573" y="22834"/>
                </a:lnTo>
                <a:lnTo>
                  <a:pt x="12573" y="19367"/>
                </a:lnTo>
                <a:lnTo>
                  <a:pt x="12966" y="15532"/>
                </a:lnTo>
                <a:lnTo>
                  <a:pt x="15328" y="0"/>
                </a:lnTo>
                <a:lnTo>
                  <a:pt x="11811" y="1384"/>
                </a:lnTo>
                <a:lnTo>
                  <a:pt x="8928" y="3213"/>
                </a:lnTo>
                <a:lnTo>
                  <a:pt x="6057" y="5054"/>
                </a:lnTo>
                <a:lnTo>
                  <a:pt x="3848" y="7353"/>
                </a:lnTo>
                <a:lnTo>
                  <a:pt x="2311" y="10134"/>
                </a:lnTo>
                <a:lnTo>
                  <a:pt x="774" y="12915"/>
                </a:lnTo>
                <a:lnTo>
                  <a:pt x="0" y="16192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2697647" y="3070785"/>
            <a:ext cx="58762" cy="71031"/>
          </a:xfrm>
          <a:custGeom>
            <a:avLst/>
            <a:gdLst/>
            <a:ahLst/>
            <a:cxnLst/>
            <a:rect l="l" t="t" r="r" b="b"/>
            <a:pathLst>
              <a:path w="58762" h="71031">
                <a:moveTo>
                  <a:pt x="14859" y="1714"/>
                </a:moveTo>
                <a:lnTo>
                  <a:pt x="11468" y="4178"/>
                </a:lnTo>
                <a:lnTo>
                  <a:pt x="8674" y="7365"/>
                </a:lnTo>
                <a:lnTo>
                  <a:pt x="5867" y="10566"/>
                </a:lnTo>
                <a:lnTo>
                  <a:pt x="3721" y="14465"/>
                </a:lnTo>
                <a:lnTo>
                  <a:pt x="2235" y="19049"/>
                </a:lnTo>
                <a:lnTo>
                  <a:pt x="736" y="23647"/>
                </a:lnTo>
                <a:lnTo>
                  <a:pt x="0" y="28816"/>
                </a:lnTo>
                <a:lnTo>
                  <a:pt x="0" y="40627"/>
                </a:lnTo>
                <a:lnTo>
                  <a:pt x="723" y="45935"/>
                </a:lnTo>
                <a:lnTo>
                  <a:pt x="2159" y="50495"/>
                </a:lnTo>
                <a:lnTo>
                  <a:pt x="3594" y="55054"/>
                </a:lnTo>
                <a:lnTo>
                  <a:pt x="5727" y="58851"/>
                </a:lnTo>
                <a:lnTo>
                  <a:pt x="8559" y="61874"/>
                </a:lnTo>
                <a:lnTo>
                  <a:pt x="11379" y="64909"/>
                </a:lnTo>
                <a:lnTo>
                  <a:pt x="14871" y="67182"/>
                </a:lnTo>
                <a:lnTo>
                  <a:pt x="19011" y="68732"/>
                </a:lnTo>
                <a:lnTo>
                  <a:pt x="23152" y="70269"/>
                </a:lnTo>
                <a:lnTo>
                  <a:pt x="27978" y="71031"/>
                </a:lnTo>
                <a:lnTo>
                  <a:pt x="36664" y="71031"/>
                </a:lnTo>
                <a:lnTo>
                  <a:pt x="39649" y="70802"/>
                </a:lnTo>
                <a:lnTo>
                  <a:pt x="42456" y="70319"/>
                </a:lnTo>
                <a:lnTo>
                  <a:pt x="45250" y="69849"/>
                </a:lnTo>
                <a:lnTo>
                  <a:pt x="47726" y="69316"/>
                </a:lnTo>
                <a:lnTo>
                  <a:pt x="51993" y="68135"/>
                </a:lnTo>
                <a:lnTo>
                  <a:pt x="55067" y="66903"/>
                </a:lnTo>
                <a:lnTo>
                  <a:pt x="58153" y="64706"/>
                </a:lnTo>
                <a:lnTo>
                  <a:pt x="58762" y="61963"/>
                </a:lnTo>
                <a:lnTo>
                  <a:pt x="58750" y="59118"/>
                </a:lnTo>
                <a:lnTo>
                  <a:pt x="56172" y="56006"/>
                </a:lnTo>
                <a:lnTo>
                  <a:pt x="52946" y="57302"/>
                </a:lnTo>
                <a:lnTo>
                  <a:pt x="49631" y="58534"/>
                </a:lnTo>
                <a:lnTo>
                  <a:pt x="45656" y="59753"/>
                </a:lnTo>
                <a:lnTo>
                  <a:pt x="40665" y="60794"/>
                </a:lnTo>
                <a:lnTo>
                  <a:pt x="37820" y="61061"/>
                </a:lnTo>
                <a:lnTo>
                  <a:pt x="30594" y="61061"/>
                </a:lnTo>
                <a:lnTo>
                  <a:pt x="27190" y="60490"/>
                </a:lnTo>
                <a:lnTo>
                  <a:pt x="24384" y="59347"/>
                </a:lnTo>
                <a:lnTo>
                  <a:pt x="21602" y="58204"/>
                </a:lnTo>
                <a:lnTo>
                  <a:pt x="19329" y="56565"/>
                </a:lnTo>
                <a:lnTo>
                  <a:pt x="15836" y="52311"/>
                </a:lnTo>
                <a:lnTo>
                  <a:pt x="14592" y="49745"/>
                </a:lnTo>
                <a:lnTo>
                  <a:pt x="13843" y="46774"/>
                </a:lnTo>
                <a:lnTo>
                  <a:pt x="13106" y="43802"/>
                </a:lnTo>
                <a:lnTo>
                  <a:pt x="12725" y="40449"/>
                </a:lnTo>
                <a:lnTo>
                  <a:pt x="12827" y="24993"/>
                </a:lnTo>
                <a:lnTo>
                  <a:pt x="13296" y="22377"/>
                </a:lnTo>
                <a:lnTo>
                  <a:pt x="14998" y="17373"/>
                </a:lnTo>
                <a:lnTo>
                  <a:pt x="18821" y="0"/>
                </a:lnTo>
                <a:lnTo>
                  <a:pt x="14859" y="1714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2710373" y="3068219"/>
            <a:ext cx="48882" cy="39293"/>
          </a:xfrm>
          <a:custGeom>
            <a:avLst/>
            <a:gdLst/>
            <a:ahLst/>
            <a:cxnLst/>
            <a:rect l="l" t="t" r="r" b="b"/>
            <a:pathLst>
              <a:path w="48882" h="39293">
                <a:moveTo>
                  <a:pt x="48882" y="35864"/>
                </a:moveTo>
                <a:lnTo>
                  <a:pt x="48882" y="27343"/>
                </a:lnTo>
                <a:lnTo>
                  <a:pt x="48336" y="23228"/>
                </a:lnTo>
                <a:lnTo>
                  <a:pt x="47218" y="19392"/>
                </a:lnTo>
                <a:lnTo>
                  <a:pt x="46100" y="15544"/>
                </a:lnTo>
                <a:lnTo>
                  <a:pt x="44348" y="12191"/>
                </a:lnTo>
                <a:lnTo>
                  <a:pt x="41973" y="9347"/>
                </a:lnTo>
                <a:lnTo>
                  <a:pt x="39585" y="6489"/>
                </a:lnTo>
                <a:lnTo>
                  <a:pt x="36550" y="4216"/>
                </a:lnTo>
                <a:lnTo>
                  <a:pt x="32854" y="2527"/>
                </a:lnTo>
                <a:lnTo>
                  <a:pt x="29159" y="850"/>
                </a:lnTo>
                <a:lnTo>
                  <a:pt x="24676" y="0"/>
                </a:lnTo>
                <a:lnTo>
                  <a:pt x="14503" y="0"/>
                </a:lnTo>
                <a:lnTo>
                  <a:pt x="10071" y="863"/>
                </a:lnTo>
                <a:lnTo>
                  <a:pt x="6095" y="2565"/>
                </a:lnTo>
                <a:lnTo>
                  <a:pt x="2273" y="19938"/>
                </a:lnTo>
                <a:lnTo>
                  <a:pt x="5016" y="15849"/>
                </a:lnTo>
                <a:lnTo>
                  <a:pt x="8483" y="12458"/>
                </a:lnTo>
                <a:lnTo>
                  <a:pt x="13080" y="10172"/>
                </a:lnTo>
                <a:lnTo>
                  <a:pt x="15747" y="9601"/>
                </a:lnTo>
                <a:lnTo>
                  <a:pt x="24739" y="9601"/>
                </a:lnTo>
                <a:lnTo>
                  <a:pt x="29209" y="11442"/>
                </a:lnTo>
                <a:lnTo>
                  <a:pt x="32232" y="15112"/>
                </a:lnTo>
                <a:lnTo>
                  <a:pt x="35255" y="18783"/>
                </a:lnTo>
                <a:lnTo>
                  <a:pt x="36690" y="23837"/>
                </a:lnTo>
                <a:lnTo>
                  <a:pt x="36537" y="30289"/>
                </a:lnTo>
                <a:lnTo>
                  <a:pt x="0" y="30289"/>
                </a:lnTo>
                <a:lnTo>
                  <a:pt x="0" y="39293"/>
                </a:lnTo>
                <a:lnTo>
                  <a:pt x="44107" y="39293"/>
                </a:lnTo>
                <a:lnTo>
                  <a:pt x="46469" y="38887"/>
                </a:lnTo>
                <a:lnTo>
                  <a:pt x="48882" y="35864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2632522" y="3117660"/>
            <a:ext cx="13208" cy="24155"/>
          </a:xfrm>
          <a:custGeom>
            <a:avLst/>
            <a:gdLst/>
            <a:ahLst/>
            <a:cxnLst/>
            <a:rect l="l" t="t" r="r" b="b"/>
            <a:pathLst>
              <a:path w="13207" h="24155">
                <a:moveTo>
                  <a:pt x="3479" y="7874"/>
                </a:moveTo>
                <a:lnTo>
                  <a:pt x="901" y="2857"/>
                </a:lnTo>
                <a:lnTo>
                  <a:pt x="0" y="0"/>
                </a:lnTo>
                <a:lnTo>
                  <a:pt x="634" y="21297"/>
                </a:lnTo>
                <a:lnTo>
                  <a:pt x="4102" y="23202"/>
                </a:lnTo>
                <a:lnTo>
                  <a:pt x="8293" y="24155"/>
                </a:lnTo>
                <a:lnTo>
                  <a:pt x="13207" y="24155"/>
                </a:lnTo>
                <a:lnTo>
                  <a:pt x="12141" y="13665"/>
                </a:lnTo>
                <a:lnTo>
                  <a:pt x="9461" y="12903"/>
                </a:lnTo>
                <a:lnTo>
                  <a:pt x="7327" y="11391"/>
                </a:lnTo>
                <a:lnTo>
                  <a:pt x="3479" y="7874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2618488" y="3037041"/>
            <a:ext cx="61620" cy="104775"/>
          </a:xfrm>
          <a:custGeom>
            <a:avLst/>
            <a:gdLst/>
            <a:ahLst/>
            <a:cxnLst/>
            <a:rect l="l" t="t" r="r" b="b"/>
            <a:pathLst>
              <a:path w="61620" h="104775">
                <a:moveTo>
                  <a:pt x="13512" y="77393"/>
                </a:moveTo>
                <a:lnTo>
                  <a:pt x="12992" y="74167"/>
                </a:lnTo>
                <a:lnTo>
                  <a:pt x="12725" y="70865"/>
                </a:lnTo>
                <a:lnTo>
                  <a:pt x="12725" y="64325"/>
                </a:lnTo>
                <a:lnTo>
                  <a:pt x="13042" y="61201"/>
                </a:lnTo>
                <a:lnTo>
                  <a:pt x="13665" y="58115"/>
                </a:lnTo>
                <a:lnTo>
                  <a:pt x="14274" y="55041"/>
                </a:lnTo>
                <a:lnTo>
                  <a:pt x="15278" y="52285"/>
                </a:lnTo>
                <a:lnTo>
                  <a:pt x="16637" y="49860"/>
                </a:lnTo>
                <a:lnTo>
                  <a:pt x="19773" y="45465"/>
                </a:lnTo>
                <a:lnTo>
                  <a:pt x="24142" y="42494"/>
                </a:lnTo>
                <a:lnTo>
                  <a:pt x="26797" y="41744"/>
                </a:lnTo>
                <a:lnTo>
                  <a:pt x="33299" y="41744"/>
                </a:lnTo>
                <a:lnTo>
                  <a:pt x="36525" y="42824"/>
                </a:lnTo>
                <a:lnTo>
                  <a:pt x="39636" y="44983"/>
                </a:lnTo>
                <a:lnTo>
                  <a:pt x="42735" y="47142"/>
                </a:lnTo>
                <a:lnTo>
                  <a:pt x="45948" y="50279"/>
                </a:lnTo>
                <a:lnTo>
                  <a:pt x="49263" y="54394"/>
                </a:lnTo>
                <a:lnTo>
                  <a:pt x="49263" y="81191"/>
                </a:lnTo>
                <a:lnTo>
                  <a:pt x="45504" y="85661"/>
                </a:lnTo>
                <a:lnTo>
                  <a:pt x="42024" y="88988"/>
                </a:lnTo>
                <a:lnTo>
                  <a:pt x="38773" y="91376"/>
                </a:lnTo>
                <a:lnTo>
                  <a:pt x="35636" y="93167"/>
                </a:lnTo>
                <a:lnTo>
                  <a:pt x="32613" y="94056"/>
                </a:lnTo>
                <a:lnTo>
                  <a:pt x="29400" y="94284"/>
                </a:lnTo>
                <a:lnTo>
                  <a:pt x="26174" y="94284"/>
                </a:lnTo>
                <a:lnTo>
                  <a:pt x="27241" y="104774"/>
                </a:lnTo>
                <a:lnTo>
                  <a:pt x="31750" y="104774"/>
                </a:lnTo>
                <a:lnTo>
                  <a:pt x="35915" y="103708"/>
                </a:lnTo>
                <a:lnTo>
                  <a:pt x="39700" y="101574"/>
                </a:lnTo>
                <a:lnTo>
                  <a:pt x="43497" y="99440"/>
                </a:lnTo>
                <a:lnTo>
                  <a:pt x="47155" y="96469"/>
                </a:lnTo>
                <a:lnTo>
                  <a:pt x="50685" y="92646"/>
                </a:lnTo>
                <a:lnTo>
                  <a:pt x="50685" y="101498"/>
                </a:lnTo>
                <a:lnTo>
                  <a:pt x="52387" y="103428"/>
                </a:lnTo>
                <a:lnTo>
                  <a:pt x="55219" y="103809"/>
                </a:lnTo>
                <a:lnTo>
                  <a:pt x="58788" y="103657"/>
                </a:lnTo>
                <a:lnTo>
                  <a:pt x="61620" y="101498"/>
                </a:lnTo>
                <a:lnTo>
                  <a:pt x="61620" y="2387"/>
                </a:lnTo>
                <a:lnTo>
                  <a:pt x="61061" y="1054"/>
                </a:lnTo>
                <a:lnTo>
                  <a:pt x="58420" y="190"/>
                </a:lnTo>
                <a:lnTo>
                  <a:pt x="55372" y="0"/>
                </a:lnTo>
                <a:lnTo>
                  <a:pt x="52425" y="190"/>
                </a:lnTo>
                <a:lnTo>
                  <a:pt x="49263" y="2387"/>
                </a:lnTo>
                <a:lnTo>
                  <a:pt x="49263" y="41300"/>
                </a:lnTo>
                <a:lnTo>
                  <a:pt x="46088" y="37972"/>
                </a:lnTo>
                <a:lnTo>
                  <a:pt x="42875" y="35458"/>
                </a:lnTo>
                <a:lnTo>
                  <a:pt x="39636" y="33743"/>
                </a:lnTo>
                <a:lnTo>
                  <a:pt x="36385" y="32042"/>
                </a:lnTo>
                <a:lnTo>
                  <a:pt x="32804" y="31178"/>
                </a:lnTo>
                <a:lnTo>
                  <a:pt x="24168" y="31178"/>
                </a:lnTo>
                <a:lnTo>
                  <a:pt x="20015" y="32067"/>
                </a:lnTo>
                <a:lnTo>
                  <a:pt x="16408" y="33820"/>
                </a:lnTo>
                <a:lnTo>
                  <a:pt x="12814" y="35585"/>
                </a:lnTo>
                <a:lnTo>
                  <a:pt x="9804" y="38099"/>
                </a:lnTo>
                <a:lnTo>
                  <a:pt x="7378" y="41376"/>
                </a:lnTo>
                <a:lnTo>
                  <a:pt x="4940" y="44653"/>
                </a:lnTo>
                <a:lnTo>
                  <a:pt x="3111" y="48602"/>
                </a:lnTo>
                <a:lnTo>
                  <a:pt x="1866" y="53251"/>
                </a:lnTo>
                <a:lnTo>
                  <a:pt x="622" y="57886"/>
                </a:lnTo>
                <a:lnTo>
                  <a:pt x="0" y="63080"/>
                </a:lnTo>
                <a:lnTo>
                  <a:pt x="0" y="73698"/>
                </a:lnTo>
                <a:lnTo>
                  <a:pt x="508" y="78320"/>
                </a:lnTo>
                <a:lnTo>
                  <a:pt x="1498" y="82715"/>
                </a:lnTo>
                <a:lnTo>
                  <a:pt x="2489" y="87109"/>
                </a:lnTo>
                <a:lnTo>
                  <a:pt x="4064" y="90919"/>
                </a:lnTo>
                <a:lnTo>
                  <a:pt x="6223" y="94170"/>
                </a:lnTo>
                <a:lnTo>
                  <a:pt x="8382" y="97421"/>
                </a:lnTo>
                <a:lnTo>
                  <a:pt x="11188" y="99999"/>
                </a:lnTo>
                <a:lnTo>
                  <a:pt x="14668" y="101917"/>
                </a:lnTo>
                <a:lnTo>
                  <a:pt x="14033" y="80619"/>
                </a:lnTo>
                <a:lnTo>
                  <a:pt x="13512" y="77393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2308494" y="3044115"/>
            <a:ext cx="72034" cy="96735"/>
          </a:xfrm>
          <a:custGeom>
            <a:avLst/>
            <a:gdLst/>
            <a:ahLst/>
            <a:cxnLst/>
            <a:rect l="l" t="t" r="r" b="b"/>
            <a:pathLst>
              <a:path w="72034" h="96735">
                <a:moveTo>
                  <a:pt x="30111" y="95694"/>
                </a:moveTo>
                <a:lnTo>
                  <a:pt x="32969" y="96545"/>
                </a:lnTo>
                <a:lnTo>
                  <a:pt x="36017" y="96735"/>
                </a:lnTo>
                <a:lnTo>
                  <a:pt x="39103" y="96545"/>
                </a:lnTo>
                <a:lnTo>
                  <a:pt x="42418" y="94348"/>
                </a:lnTo>
                <a:lnTo>
                  <a:pt x="42418" y="10858"/>
                </a:lnTo>
                <a:lnTo>
                  <a:pt x="69507" y="10858"/>
                </a:lnTo>
                <a:lnTo>
                  <a:pt x="71615" y="9207"/>
                </a:lnTo>
                <a:lnTo>
                  <a:pt x="72034" y="6451"/>
                </a:lnTo>
                <a:lnTo>
                  <a:pt x="71882" y="3009"/>
                </a:lnTo>
                <a:lnTo>
                  <a:pt x="69507" y="0"/>
                </a:lnTo>
                <a:lnTo>
                  <a:pt x="2527" y="0"/>
                </a:lnTo>
                <a:lnTo>
                  <a:pt x="469" y="1714"/>
                </a:lnTo>
                <a:lnTo>
                  <a:pt x="0" y="4559"/>
                </a:lnTo>
                <a:lnTo>
                  <a:pt x="177" y="7962"/>
                </a:lnTo>
                <a:lnTo>
                  <a:pt x="2527" y="10858"/>
                </a:lnTo>
                <a:lnTo>
                  <a:pt x="29616" y="10858"/>
                </a:lnTo>
                <a:lnTo>
                  <a:pt x="29616" y="94348"/>
                </a:lnTo>
                <a:lnTo>
                  <a:pt x="30111" y="95694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2449108" y="3068219"/>
            <a:ext cx="47396" cy="73596"/>
          </a:xfrm>
          <a:custGeom>
            <a:avLst/>
            <a:gdLst/>
            <a:ahLst/>
            <a:cxnLst/>
            <a:rect l="l" t="t" r="r" b="b"/>
            <a:pathLst>
              <a:path w="47396" h="73596">
                <a:moveTo>
                  <a:pt x="2120" y="25399"/>
                </a:moveTo>
                <a:lnTo>
                  <a:pt x="4051" y="29667"/>
                </a:lnTo>
                <a:lnTo>
                  <a:pt x="6921" y="33045"/>
                </a:lnTo>
                <a:lnTo>
                  <a:pt x="10299" y="35877"/>
                </a:lnTo>
                <a:lnTo>
                  <a:pt x="14325" y="38011"/>
                </a:lnTo>
                <a:lnTo>
                  <a:pt x="18491" y="39814"/>
                </a:lnTo>
                <a:lnTo>
                  <a:pt x="22644" y="41465"/>
                </a:lnTo>
                <a:lnTo>
                  <a:pt x="26606" y="43002"/>
                </a:lnTo>
                <a:lnTo>
                  <a:pt x="29984" y="44869"/>
                </a:lnTo>
                <a:lnTo>
                  <a:pt x="33820" y="48298"/>
                </a:lnTo>
                <a:lnTo>
                  <a:pt x="35267" y="51180"/>
                </a:lnTo>
                <a:lnTo>
                  <a:pt x="35267" y="54889"/>
                </a:lnTo>
                <a:lnTo>
                  <a:pt x="34264" y="57823"/>
                </a:lnTo>
                <a:lnTo>
                  <a:pt x="31394" y="61137"/>
                </a:lnTo>
                <a:lnTo>
                  <a:pt x="28689" y="62661"/>
                </a:lnTo>
                <a:lnTo>
                  <a:pt x="25323" y="63550"/>
                </a:lnTo>
                <a:lnTo>
                  <a:pt x="21348" y="63779"/>
                </a:lnTo>
                <a:lnTo>
                  <a:pt x="18567" y="63779"/>
                </a:lnTo>
                <a:lnTo>
                  <a:pt x="13982" y="62776"/>
                </a:lnTo>
                <a:lnTo>
                  <a:pt x="10007" y="61366"/>
                </a:lnTo>
                <a:lnTo>
                  <a:pt x="6883" y="59778"/>
                </a:lnTo>
                <a:lnTo>
                  <a:pt x="3428" y="57708"/>
                </a:lnTo>
                <a:lnTo>
                  <a:pt x="241" y="59410"/>
                </a:lnTo>
                <a:lnTo>
                  <a:pt x="0" y="62433"/>
                </a:lnTo>
                <a:lnTo>
                  <a:pt x="368" y="66078"/>
                </a:lnTo>
                <a:lnTo>
                  <a:pt x="2108" y="68656"/>
                </a:lnTo>
                <a:lnTo>
                  <a:pt x="5346" y="70459"/>
                </a:lnTo>
                <a:lnTo>
                  <a:pt x="8508" y="71627"/>
                </a:lnTo>
                <a:lnTo>
                  <a:pt x="12166" y="72669"/>
                </a:lnTo>
                <a:lnTo>
                  <a:pt x="16471" y="73418"/>
                </a:lnTo>
                <a:lnTo>
                  <a:pt x="21132" y="73596"/>
                </a:lnTo>
                <a:lnTo>
                  <a:pt x="24993" y="73596"/>
                </a:lnTo>
                <a:lnTo>
                  <a:pt x="28549" y="73126"/>
                </a:lnTo>
                <a:lnTo>
                  <a:pt x="31775" y="72186"/>
                </a:lnTo>
                <a:lnTo>
                  <a:pt x="34988" y="71246"/>
                </a:lnTo>
                <a:lnTo>
                  <a:pt x="37769" y="69849"/>
                </a:lnTo>
                <a:lnTo>
                  <a:pt x="40106" y="68021"/>
                </a:lnTo>
                <a:lnTo>
                  <a:pt x="44234" y="63919"/>
                </a:lnTo>
                <a:lnTo>
                  <a:pt x="45504" y="61239"/>
                </a:lnTo>
                <a:lnTo>
                  <a:pt x="46761" y="58572"/>
                </a:lnTo>
                <a:lnTo>
                  <a:pt x="47396" y="55511"/>
                </a:lnTo>
                <a:lnTo>
                  <a:pt x="47396" y="49212"/>
                </a:lnTo>
                <a:lnTo>
                  <a:pt x="46913" y="46735"/>
                </a:lnTo>
                <a:lnTo>
                  <a:pt x="44983" y="42570"/>
                </a:lnTo>
                <a:lnTo>
                  <a:pt x="42113" y="39293"/>
                </a:lnTo>
                <a:lnTo>
                  <a:pt x="38696" y="36537"/>
                </a:lnTo>
                <a:lnTo>
                  <a:pt x="34582" y="34455"/>
                </a:lnTo>
                <a:lnTo>
                  <a:pt x="30391" y="32677"/>
                </a:lnTo>
                <a:lnTo>
                  <a:pt x="26212" y="31013"/>
                </a:lnTo>
                <a:lnTo>
                  <a:pt x="22148" y="29425"/>
                </a:lnTo>
                <a:lnTo>
                  <a:pt x="18745" y="27533"/>
                </a:lnTo>
                <a:lnTo>
                  <a:pt x="14871" y="24079"/>
                </a:lnTo>
                <a:lnTo>
                  <a:pt x="13385" y="21132"/>
                </a:lnTo>
                <a:lnTo>
                  <a:pt x="13385" y="17818"/>
                </a:lnTo>
                <a:lnTo>
                  <a:pt x="14693" y="14147"/>
                </a:lnTo>
                <a:lnTo>
                  <a:pt x="17500" y="11379"/>
                </a:lnTo>
                <a:lnTo>
                  <a:pt x="20383" y="10236"/>
                </a:lnTo>
                <a:lnTo>
                  <a:pt x="23812" y="9524"/>
                </a:lnTo>
                <a:lnTo>
                  <a:pt x="28219" y="9524"/>
                </a:lnTo>
                <a:lnTo>
                  <a:pt x="32105" y="10350"/>
                </a:lnTo>
                <a:lnTo>
                  <a:pt x="35496" y="11480"/>
                </a:lnTo>
                <a:lnTo>
                  <a:pt x="38163" y="12712"/>
                </a:lnTo>
                <a:lnTo>
                  <a:pt x="40944" y="14389"/>
                </a:lnTo>
                <a:lnTo>
                  <a:pt x="43789" y="12636"/>
                </a:lnTo>
                <a:lnTo>
                  <a:pt x="43967" y="9829"/>
                </a:lnTo>
                <a:lnTo>
                  <a:pt x="43713" y="6807"/>
                </a:lnTo>
                <a:lnTo>
                  <a:pt x="41706" y="4000"/>
                </a:lnTo>
                <a:lnTo>
                  <a:pt x="38900" y="2501"/>
                </a:lnTo>
                <a:lnTo>
                  <a:pt x="36233" y="1562"/>
                </a:lnTo>
                <a:lnTo>
                  <a:pt x="33185" y="749"/>
                </a:lnTo>
                <a:lnTo>
                  <a:pt x="29616" y="152"/>
                </a:lnTo>
                <a:lnTo>
                  <a:pt x="26034" y="0"/>
                </a:lnTo>
                <a:lnTo>
                  <a:pt x="21970" y="0"/>
                </a:lnTo>
                <a:lnTo>
                  <a:pt x="18414" y="546"/>
                </a:lnTo>
                <a:lnTo>
                  <a:pt x="15366" y="1638"/>
                </a:lnTo>
                <a:lnTo>
                  <a:pt x="12306" y="2730"/>
                </a:lnTo>
                <a:lnTo>
                  <a:pt x="9766" y="4178"/>
                </a:lnTo>
                <a:lnTo>
                  <a:pt x="5702" y="7797"/>
                </a:lnTo>
                <a:lnTo>
                  <a:pt x="3162" y="12318"/>
                </a:lnTo>
                <a:lnTo>
                  <a:pt x="1625" y="17246"/>
                </a:lnTo>
                <a:lnTo>
                  <a:pt x="1625" y="22847"/>
                </a:lnTo>
                <a:lnTo>
                  <a:pt x="2120" y="25399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2522819" y="3108034"/>
            <a:ext cx="30213" cy="24180"/>
          </a:xfrm>
          <a:custGeom>
            <a:avLst/>
            <a:gdLst/>
            <a:ahLst/>
            <a:cxnLst/>
            <a:rect l="l" t="t" r="r" b="b"/>
            <a:pathLst>
              <a:path w="30213" h="24180">
                <a:moveTo>
                  <a:pt x="19723" y="0"/>
                </a:moveTo>
                <a:lnTo>
                  <a:pt x="16344" y="0"/>
                </a:lnTo>
                <a:lnTo>
                  <a:pt x="13423" y="279"/>
                </a:lnTo>
                <a:lnTo>
                  <a:pt x="10947" y="850"/>
                </a:lnTo>
                <a:lnTo>
                  <a:pt x="8458" y="1422"/>
                </a:lnTo>
                <a:lnTo>
                  <a:pt x="6400" y="2273"/>
                </a:lnTo>
                <a:lnTo>
                  <a:pt x="4762" y="3390"/>
                </a:lnTo>
                <a:lnTo>
                  <a:pt x="3124" y="4495"/>
                </a:lnTo>
                <a:lnTo>
                  <a:pt x="1930" y="5842"/>
                </a:lnTo>
                <a:lnTo>
                  <a:pt x="1155" y="7404"/>
                </a:lnTo>
                <a:lnTo>
                  <a:pt x="393" y="8966"/>
                </a:lnTo>
                <a:lnTo>
                  <a:pt x="0" y="10769"/>
                </a:lnTo>
                <a:lnTo>
                  <a:pt x="0" y="12801"/>
                </a:lnTo>
                <a:lnTo>
                  <a:pt x="0" y="16268"/>
                </a:lnTo>
                <a:lnTo>
                  <a:pt x="1104" y="19037"/>
                </a:lnTo>
                <a:lnTo>
                  <a:pt x="3314" y="21094"/>
                </a:lnTo>
                <a:lnTo>
                  <a:pt x="5524" y="23152"/>
                </a:lnTo>
                <a:lnTo>
                  <a:pt x="8610" y="24180"/>
                </a:lnTo>
                <a:lnTo>
                  <a:pt x="12585" y="24180"/>
                </a:lnTo>
                <a:lnTo>
                  <a:pt x="15798" y="24180"/>
                </a:lnTo>
                <a:lnTo>
                  <a:pt x="18795" y="23368"/>
                </a:lnTo>
                <a:lnTo>
                  <a:pt x="21551" y="21729"/>
                </a:lnTo>
                <a:lnTo>
                  <a:pt x="24295" y="20091"/>
                </a:lnTo>
                <a:lnTo>
                  <a:pt x="27190" y="17589"/>
                </a:lnTo>
                <a:lnTo>
                  <a:pt x="30213" y="14211"/>
                </a:lnTo>
                <a:lnTo>
                  <a:pt x="30213" y="0"/>
                </a:lnTo>
                <a:lnTo>
                  <a:pt x="19723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2389469" y="3108034"/>
            <a:ext cx="30213" cy="24180"/>
          </a:xfrm>
          <a:custGeom>
            <a:avLst/>
            <a:gdLst/>
            <a:ahLst/>
            <a:cxnLst/>
            <a:rect l="l" t="t" r="r" b="b"/>
            <a:pathLst>
              <a:path w="30213" h="24180">
                <a:moveTo>
                  <a:pt x="19723" y="0"/>
                </a:moveTo>
                <a:lnTo>
                  <a:pt x="16344" y="0"/>
                </a:lnTo>
                <a:lnTo>
                  <a:pt x="13423" y="279"/>
                </a:lnTo>
                <a:lnTo>
                  <a:pt x="10947" y="850"/>
                </a:lnTo>
                <a:lnTo>
                  <a:pt x="8458" y="1422"/>
                </a:lnTo>
                <a:lnTo>
                  <a:pt x="6400" y="2273"/>
                </a:lnTo>
                <a:lnTo>
                  <a:pt x="4762" y="3390"/>
                </a:lnTo>
                <a:lnTo>
                  <a:pt x="3124" y="4495"/>
                </a:lnTo>
                <a:lnTo>
                  <a:pt x="1930" y="5842"/>
                </a:lnTo>
                <a:lnTo>
                  <a:pt x="1155" y="7404"/>
                </a:lnTo>
                <a:lnTo>
                  <a:pt x="393" y="8966"/>
                </a:lnTo>
                <a:lnTo>
                  <a:pt x="0" y="10769"/>
                </a:lnTo>
                <a:lnTo>
                  <a:pt x="0" y="12801"/>
                </a:lnTo>
                <a:lnTo>
                  <a:pt x="0" y="16268"/>
                </a:lnTo>
                <a:lnTo>
                  <a:pt x="1104" y="19037"/>
                </a:lnTo>
                <a:lnTo>
                  <a:pt x="3314" y="21094"/>
                </a:lnTo>
                <a:lnTo>
                  <a:pt x="5524" y="23152"/>
                </a:lnTo>
                <a:lnTo>
                  <a:pt x="8610" y="24180"/>
                </a:lnTo>
                <a:lnTo>
                  <a:pt x="12572" y="24180"/>
                </a:lnTo>
                <a:lnTo>
                  <a:pt x="15798" y="24180"/>
                </a:lnTo>
                <a:lnTo>
                  <a:pt x="18795" y="23368"/>
                </a:lnTo>
                <a:lnTo>
                  <a:pt x="21551" y="21729"/>
                </a:lnTo>
                <a:lnTo>
                  <a:pt x="24295" y="20091"/>
                </a:lnTo>
                <a:lnTo>
                  <a:pt x="27190" y="17589"/>
                </a:lnTo>
                <a:lnTo>
                  <a:pt x="30213" y="14211"/>
                </a:lnTo>
                <a:lnTo>
                  <a:pt x="30213" y="0"/>
                </a:lnTo>
                <a:lnTo>
                  <a:pt x="19723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2631213" y="3078786"/>
            <a:ext cx="36537" cy="52539"/>
          </a:xfrm>
          <a:custGeom>
            <a:avLst/>
            <a:gdLst/>
            <a:ahLst/>
            <a:cxnLst/>
            <a:rect l="l" t="t" r="r" b="b"/>
            <a:pathLst>
              <a:path w="36537" h="52539">
                <a:moveTo>
                  <a:pt x="17195" y="0"/>
                </a:moveTo>
                <a:lnTo>
                  <a:pt x="14071" y="0"/>
                </a:lnTo>
                <a:lnTo>
                  <a:pt x="11417" y="749"/>
                </a:lnTo>
                <a:lnTo>
                  <a:pt x="9232" y="2235"/>
                </a:lnTo>
                <a:lnTo>
                  <a:pt x="7048" y="3721"/>
                </a:lnTo>
                <a:lnTo>
                  <a:pt x="5270" y="5689"/>
                </a:lnTo>
                <a:lnTo>
                  <a:pt x="3911" y="8115"/>
                </a:lnTo>
                <a:lnTo>
                  <a:pt x="2552" y="10540"/>
                </a:lnTo>
                <a:lnTo>
                  <a:pt x="1549" y="13296"/>
                </a:lnTo>
                <a:lnTo>
                  <a:pt x="939" y="16370"/>
                </a:lnTo>
                <a:lnTo>
                  <a:pt x="317" y="19456"/>
                </a:lnTo>
                <a:lnTo>
                  <a:pt x="0" y="22580"/>
                </a:lnTo>
                <a:lnTo>
                  <a:pt x="0" y="25755"/>
                </a:lnTo>
                <a:lnTo>
                  <a:pt x="0" y="29121"/>
                </a:lnTo>
                <a:lnTo>
                  <a:pt x="266" y="32423"/>
                </a:lnTo>
                <a:lnTo>
                  <a:pt x="787" y="35648"/>
                </a:lnTo>
                <a:lnTo>
                  <a:pt x="1308" y="38874"/>
                </a:lnTo>
                <a:lnTo>
                  <a:pt x="2209" y="41732"/>
                </a:lnTo>
                <a:lnTo>
                  <a:pt x="3505" y="44246"/>
                </a:lnTo>
                <a:lnTo>
                  <a:pt x="4787" y="46748"/>
                </a:lnTo>
                <a:lnTo>
                  <a:pt x="6502" y="48755"/>
                </a:lnTo>
                <a:lnTo>
                  <a:pt x="8636" y="50266"/>
                </a:lnTo>
                <a:lnTo>
                  <a:pt x="10769" y="51777"/>
                </a:lnTo>
                <a:lnTo>
                  <a:pt x="13449" y="52539"/>
                </a:lnTo>
                <a:lnTo>
                  <a:pt x="16675" y="52539"/>
                </a:lnTo>
                <a:lnTo>
                  <a:pt x="18313" y="52539"/>
                </a:lnTo>
                <a:lnTo>
                  <a:pt x="19888" y="52311"/>
                </a:lnTo>
                <a:lnTo>
                  <a:pt x="21399" y="51866"/>
                </a:lnTo>
                <a:lnTo>
                  <a:pt x="22910" y="51422"/>
                </a:lnTo>
                <a:lnTo>
                  <a:pt x="24460" y="50672"/>
                </a:lnTo>
                <a:lnTo>
                  <a:pt x="26047" y="49631"/>
                </a:lnTo>
                <a:lnTo>
                  <a:pt x="27635" y="48590"/>
                </a:lnTo>
                <a:lnTo>
                  <a:pt x="29298" y="47243"/>
                </a:lnTo>
                <a:lnTo>
                  <a:pt x="31038" y="45580"/>
                </a:lnTo>
                <a:lnTo>
                  <a:pt x="32778" y="43916"/>
                </a:lnTo>
                <a:lnTo>
                  <a:pt x="34607" y="41871"/>
                </a:lnTo>
                <a:lnTo>
                  <a:pt x="36537" y="39446"/>
                </a:lnTo>
                <a:lnTo>
                  <a:pt x="36537" y="12649"/>
                </a:lnTo>
                <a:lnTo>
                  <a:pt x="33223" y="8534"/>
                </a:lnTo>
                <a:lnTo>
                  <a:pt x="30010" y="5397"/>
                </a:lnTo>
                <a:lnTo>
                  <a:pt x="26911" y="3238"/>
                </a:lnTo>
                <a:lnTo>
                  <a:pt x="23799" y="1079"/>
                </a:lnTo>
                <a:lnTo>
                  <a:pt x="20574" y="0"/>
                </a:lnTo>
                <a:lnTo>
                  <a:pt x="17195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2710373" y="3077820"/>
            <a:ext cx="36690" cy="20688"/>
          </a:xfrm>
          <a:custGeom>
            <a:avLst/>
            <a:gdLst/>
            <a:ahLst/>
            <a:cxnLst/>
            <a:rect l="l" t="t" r="r" b="b"/>
            <a:pathLst>
              <a:path w="36690" h="20688">
                <a:moveTo>
                  <a:pt x="18795" y="0"/>
                </a:moveTo>
                <a:lnTo>
                  <a:pt x="15747" y="0"/>
                </a:lnTo>
                <a:lnTo>
                  <a:pt x="13080" y="571"/>
                </a:lnTo>
                <a:lnTo>
                  <a:pt x="10782" y="1714"/>
                </a:lnTo>
                <a:lnTo>
                  <a:pt x="8483" y="2857"/>
                </a:lnTo>
                <a:lnTo>
                  <a:pt x="6565" y="4368"/>
                </a:lnTo>
                <a:lnTo>
                  <a:pt x="5016" y="6248"/>
                </a:lnTo>
                <a:lnTo>
                  <a:pt x="3467" y="8140"/>
                </a:lnTo>
                <a:lnTo>
                  <a:pt x="2273" y="10337"/>
                </a:lnTo>
                <a:lnTo>
                  <a:pt x="1422" y="12839"/>
                </a:lnTo>
                <a:lnTo>
                  <a:pt x="571" y="15341"/>
                </a:lnTo>
                <a:lnTo>
                  <a:pt x="101" y="17957"/>
                </a:lnTo>
                <a:lnTo>
                  <a:pt x="0" y="20688"/>
                </a:lnTo>
                <a:lnTo>
                  <a:pt x="36537" y="20688"/>
                </a:lnTo>
                <a:lnTo>
                  <a:pt x="36690" y="14236"/>
                </a:lnTo>
                <a:lnTo>
                  <a:pt x="35255" y="9182"/>
                </a:lnTo>
                <a:lnTo>
                  <a:pt x="32232" y="5511"/>
                </a:lnTo>
                <a:lnTo>
                  <a:pt x="29209" y="1841"/>
                </a:lnTo>
                <a:lnTo>
                  <a:pt x="24739" y="0"/>
                </a:lnTo>
                <a:lnTo>
                  <a:pt x="18795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2697647" y="3068219"/>
            <a:ext cx="61607" cy="73596"/>
          </a:xfrm>
          <a:custGeom>
            <a:avLst/>
            <a:gdLst/>
            <a:ahLst/>
            <a:cxnLst/>
            <a:rect l="l" t="t" r="r" b="b"/>
            <a:pathLst>
              <a:path w="61607" h="73596">
                <a:moveTo>
                  <a:pt x="32143" y="0"/>
                </a:moveTo>
                <a:lnTo>
                  <a:pt x="37401" y="0"/>
                </a:lnTo>
                <a:lnTo>
                  <a:pt x="41884" y="850"/>
                </a:lnTo>
                <a:lnTo>
                  <a:pt x="45580" y="2527"/>
                </a:lnTo>
                <a:lnTo>
                  <a:pt x="49276" y="4216"/>
                </a:lnTo>
                <a:lnTo>
                  <a:pt x="52311" y="6489"/>
                </a:lnTo>
                <a:lnTo>
                  <a:pt x="54698" y="9347"/>
                </a:lnTo>
                <a:lnTo>
                  <a:pt x="57073" y="12191"/>
                </a:lnTo>
                <a:lnTo>
                  <a:pt x="58826" y="15544"/>
                </a:lnTo>
                <a:lnTo>
                  <a:pt x="59944" y="19392"/>
                </a:lnTo>
                <a:lnTo>
                  <a:pt x="61061" y="23228"/>
                </a:lnTo>
                <a:lnTo>
                  <a:pt x="61607" y="27343"/>
                </a:lnTo>
                <a:lnTo>
                  <a:pt x="61607" y="31699"/>
                </a:lnTo>
                <a:lnTo>
                  <a:pt x="61607" y="33934"/>
                </a:lnTo>
                <a:lnTo>
                  <a:pt x="61607" y="35864"/>
                </a:lnTo>
                <a:lnTo>
                  <a:pt x="61125" y="37249"/>
                </a:lnTo>
                <a:lnTo>
                  <a:pt x="60159" y="38061"/>
                </a:lnTo>
                <a:lnTo>
                  <a:pt x="59194" y="38887"/>
                </a:lnTo>
                <a:lnTo>
                  <a:pt x="58077" y="39293"/>
                </a:lnTo>
                <a:lnTo>
                  <a:pt x="56832" y="39293"/>
                </a:lnTo>
                <a:lnTo>
                  <a:pt x="12725" y="39293"/>
                </a:lnTo>
                <a:lnTo>
                  <a:pt x="12725" y="43014"/>
                </a:lnTo>
                <a:lnTo>
                  <a:pt x="13106" y="46367"/>
                </a:lnTo>
                <a:lnTo>
                  <a:pt x="13843" y="49339"/>
                </a:lnTo>
                <a:lnTo>
                  <a:pt x="14592" y="52311"/>
                </a:lnTo>
                <a:lnTo>
                  <a:pt x="15836" y="54876"/>
                </a:lnTo>
                <a:lnTo>
                  <a:pt x="17589" y="57010"/>
                </a:lnTo>
                <a:lnTo>
                  <a:pt x="19329" y="59131"/>
                </a:lnTo>
                <a:lnTo>
                  <a:pt x="21602" y="60769"/>
                </a:lnTo>
                <a:lnTo>
                  <a:pt x="24384" y="61912"/>
                </a:lnTo>
                <a:lnTo>
                  <a:pt x="27190" y="63055"/>
                </a:lnTo>
                <a:lnTo>
                  <a:pt x="30594" y="63626"/>
                </a:lnTo>
                <a:lnTo>
                  <a:pt x="34632" y="63626"/>
                </a:lnTo>
                <a:lnTo>
                  <a:pt x="37820" y="63626"/>
                </a:lnTo>
                <a:lnTo>
                  <a:pt x="40665" y="63360"/>
                </a:lnTo>
                <a:lnTo>
                  <a:pt x="43154" y="62839"/>
                </a:lnTo>
                <a:lnTo>
                  <a:pt x="45656" y="62318"/>
                </a:lnTo>
                <a:lnTo>
                  <a:pt x="47815" y="61747"/>
                </a:lnTo>
                <a:lnTo>
                  <a:pt x="49631" y="61099"/>
                </a:lnTo>
                <a:lnTo>
                  <a:pt x="51447" y="60451"/>
                </a:lnTo>
                <a:lnTo>
                  <a:pt x="52946" y="59867"/>
                </a:lnTo>
                <a:lnTo>
                  <a:pt x="54114" y="59347"/>
                </a:lnTo>
                <a:lnTo>
                  <a:pt x="55283" y="58826"/>
                </a:lnTo>
                <a:lnTo>
                  <a:pt x="56172" y="58572"/>
                </a:lnTo>
                <a:lnTo>
                  <a:pt x="56769" y="58572"/>
                </a:lnTo>
                <a:lnTo>
                  <a:pt x="57111" y="58572"/>
                </a:lnTo>
                <a:lnTo>
                  <a:pt x="57429" y="58648"/>
                </a:lnTo>
                <a:lnTo>
                  <a:pt x="57696" y="58826"/>
                </a:lnTo>
                <a:lnTo>
                  <a:pt x="57975" y="59004"/>
                </a:lnTo>
                <a:lnTo>
                  <a:pt x="58191" y="59258"/>
                </a:lnTo>
                <a:lnTo>
                  <a:pt x="58343" y="59613"/>
                </a:lnTo>
                <a:lnTo>
                  <a:pt x="58483" y="59956"/>
                </a:lnTo>
                <a:lnTo>
                  <a:pt x="58597" y="60439"/>
                </a:lnTo>
                <a:lnTo>
                  <a:pt x="58674" y="61061"/>
                </a:lnTo>
                <a:lnTo>
                  <a:pt x="58750" y="61683"/>
                </a:lnTo>
                <a:lnTo>
                  <a:pt x="58788" y="62433"/>
                </a:lnTo>
                <a:lnTo>
                  <a:pt x="58788" y="63334"/>
                </a:lnTo>
                <a:lnTo>
                  <a:pt x="58788" y="63969"/>
                </a:lnTo>
                <a:lnTo>
                  <a:pt x="58762" y="64528"/>
                </a:lnTo>
                <a:lnTo>
                  <a:pt x="58712" y="64998"/>
                </a:lnTo>
                <a:lnTo>
                  <a:pt x="58661" y="65481"/>
                </a:lnTo>
                <a:lnTo>
                  <a:pt x="58597" y="65900"/>
                </a:lnTo>
                <a:lnTo>
                  <a:pt x="58521" y="66268"/>
                </a:lnTo>
                <a:lnTo>
                  <a:pt x="58445" y="66636"/>
                </a:lnTo>
                <a:lnTo>
                  <a:pt x="58331" y="66979"/>
                </a:lnTo>
                <a:lnTo>
                  <a:pt x="58153" y="67271"/>
                </a:lnTo>
                <a:lnTo>
                  <a:pt x="57975" y="67576"/>
                </a:lnTo>
                <a:lnTo>
                  <a:pt x="57759" y="67856"/>
                </a:lnTo>
                <a:lnTo>
                  <a:pt x="57480" y="68122"/>
                </a:lnTo>
                <a:lnTo>
                  <a:pt x="57213" y="68402"/>
                </a:lnTo>
                <a:lnTo>
                  <a:pt x="56400" y="68846"/>
                </a:lnTo>
                <a:lnTo>
                  <a:pt x="55067" y="69468"/>
                </a:lnTo>
                <a:lnTo>
                  <a:pt x="53721" y="70091"/>
                </a:lnTo>
                <a:lnTo>
                  <a:pt x="51993" y="70700"/>
                </a:lnTo>
                <a:lnTo>
                  <a:pt x="49860" y="71297"/>
                </a:lnTo>
                <a:lnTo>
                  <a:pt x="47726" y="71881"/>
                </a:lnTo>
                <a:lnTo>
                  <a:pt x="45250" y="72415"/>
                </a:lnTo>
                <a:lnTo>
                  <a:pt x="42456" y="72885"/>
                </a:lnTo>
                <a:lnTo>
                  <a:pt x="39649" y="73367"/>
                </a:lnTo>
                <a:lnTo>
                  <a:pt x="36664" y="73596"/>
                </a:lnTo>
                <a:lnTo>
                  <a:pt x="33489" y="73596"/>
                </a:lnTo>
                <a:lnTo>
                  <a:pt x="27978" y="73596"/>
                </a:lnTo>
                <a:lnTo>
                  <a:pt x="23152" y="72834"/>
                </a:lnTo>
                <a:lnTo>
                  <a:pt x="19011" y="71297"/>
                </a:lnTo>
                <a:lnTo>
                  <a:pt x="14871" y="69748"/>
                </a:lnTo>
                <a:lnTo>
                  <a:pt x="11379" y="67475"/>
                </a:lnTo>
                <a:lnTo>
                  <a:pt x="8559" y="64439"/>
                </a:lnTo>
                <a:lnTo>
                  <a:pt x="5727" y="61417"/>
                </a:lnTo>
                <a:lnTo>
                  <a:pt x="3594" y="57619"/>
                </a:lnTo>
                <a:lnTo>
                  <a:pt x="2159" y="53060"/>
                </a:lnTo>
                <a:lnTo>
                  <a:pt x="723" y="48501"/>
                </a:lnTo>
                <a:lnTo>
                  <a:pt x="0" y="43192"/>
                </a:lnTo>
                <a:lnTo>
                  <a:pt x="0" y="37134"/>
                </a:lnTo>
                <a:lnTo>
                  <a:pt x="0" y="31381"/>
                </a:lnTo>
                <a:lnTo>
                  <a:pt x="736" y="26212"/>
                </a:lnTo>
                <a:lnTo>
                  <a:pt x="2235" y="21615"/>
                </a:lnTo>
                <a:lnTo>
                  <a:pt x="3721" y="17030"/>
                </a:lnTo>
                <a:lnTo>
                  <a:pt x="5867" y="13131"/>
                </a:lnTo>
                <a:lnTo>
                  <a:pt x="8674" y="9931"/>
                </a:lnTo>
                <a:lnTo>
                  <a:pt x="11468" y="6743"/>
                </a:lnTo>
                <a:lnTo>
                  <a:pt x="14859" y="4279"/>
                </a:lnTo>
                <a:lnTo>
                  <a:pt x="18821" y="2565"/>
                </a:lnTo>
                <a:lnTo>
                  <a:pt x="22796" y="863"/>
                </a:lnTo>
                <a:lnTo>
                  <a:pt x="27228" y="0"/>
                </a:lnTo>
                <a:lnTo>
                  <a:pt x="32143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2510246" y="3068219"/>
            <a:ext cx="54991" cy="73596"/>
          </a:xfrm>
          <a:custGeom>
            <a:avLst/>
            <a:gdLst/>
            <a:ahLst/>
            <a:cxnLst/>
            <a:rect l="l" t="t" r="r" b="b"/>
            <a:pathLst>
              <a:path w="54991" h="73596">
                <a:moveTo>
                  <a:pt x="28575" y="0"/>
                </a:moveTo>
                <a:lnTo>
                  <a:pt x="33388" y="0"/>
                </a:lnTo>
                <a:lnTo>
                  <a:pt x="37477" y="546"/>
                </a:lnTo>
                <a:lnTo>
                  <a:pt x="40855" y="1638"/>
                </a:lnTo>
                <a:lnTo>
                  <a:pt x="44221" y="2730"/>
                </a:lnTo>
                <a:lnTo>
                  <a:pt x="46951" y="4330"/>
                </a:lnTo>
                <a:lnTo>
                  <a:pt x="49034" y="6438"/>
                </a:lnTo>
                <a:lnTo>
                  <a:pt x="51117" y="8547"/>
                </a:lnTo>
                <a:lnTo>
                  <a:pt x="52641" y="11163"/>
                </a:lnTo>
                <a:lnTo>
                  <a:pt x="53581" y="14287"/>
                </a:lnTo>
                <a:lnTo>
                  <a:pt x="54521" y="17411"/>
                </a:lnTo>
                <a:lnTo>
                  <a:pt x="54991" y="21056"/>
                </a:lnTo>
                <a:lnTo>
                  <a:pt x="54991" y="25234"/>
                </a:lnTo>
                <a:lnTo>
                  <a:pt x="54991" y="70396"/>
                </a:lnTo>
                <a:lnTo>
                  <a:pt x="54991" y="70992"/>
                </a:lnTo>
                <a:lnTo>
                  <a:pt x="54787" y="71437"/>
                </a:lnTo>
                <a:lnTo>
                  <a:pt x="54394" y="71742"/>
                </a:lnTo>
                <a:lnTo>
                  <a:pt x="54000" y="72034"/>
                </a:lnTo>
                <a:lnTo>
                  <a:pt x="53454" y="72262"/>
                </a:lnTo>
                <a:lnTo>
                  <a:pt x="52755" y="72402"/>
                </a:lnTo>
                <a:lnTo>
                  <a:pt x="52070" y="72555"/>
                </a:lnTo>
                <a:lnTo>
                  <a:pt x="51054" y="72631"/>
                </a:lnTo>
                <a:lnTo>
                  <a:pt x="49707" y="72631"/>
                </a:lnTo>
                <a:lnTo>
                  <a:pt x="48425" y="72631"/>
                </a:lnTo>
                <a:lnTo>
                  <a:pt x="47383" y="72555"/>
                </a:lnTo>
                <a:lnTo>
                  <a:pt x="46621" y="72402"/>
                </a:lnTo>
                <a:lnTo>
                  <a:pt x="45847" y="72262"/>
                </a:lnTo>
                <a:lnTo>
                  <a:pt x="45288" y="72034"/>
                </a:lnTo>
                <a:lnTo>
                  <a:pt x="44945" y="71742"/>
                </a:lnTo>
                <a:lnTo>
                  <a:pt x="44602" y="71437"/>
                </a:lnTo>
                <a:lnTo>
                  <a:pt x="44424" y="70992"/>
                </a:lnTo>
                <a:lnTo>
                  <a:pt x="44424" y="70396"/>
                </a:lnTo>
                <a:lnTo>
                  <a:pt x="44424" y="63703"/>
                </a:lnTo>
                <a:lnTo>
                  <a:pt x="41503" y="66827"/>
                </a:lnTo>
                <a:lnTo>
                  <a:pt x="38239" y="69253"/>
                </a:lnTo>
                <a:lnTo>
                  <a:pt x="34645" y="70992"/>
                </a:lnTo>
                <a:lnTo>
                  <a:pt x="31038" y="72732"/>
                </a:lnTo>
                <a:lnTo>
                  <a:pt x="27241" y="73596"/>
                </a:lnTo>
                <a:lnTo>
                  <a:pt x="23215" y="73596"/>
                </a:lnTo>
                <a:lnTo>
                  <a:pt x="19697" y="73596"/>
                </a:lnTo>
                <a:lnTo>
                  <a:pt x="16510" y="73139"/>
                </a:lnTo>
                <a:lnTo>
                  <a:pt x="13652" y="72224"/>
                </a:lnTo>
                <a:lnTo>
                  <a:pt x="10807" y="71297"/>
                </a:lnTo>
                <a:lnTo>
                  <a:pt x="8369" y="69976"/>
                </a:lnTo>
                <a:lnTo>
                  <a:pt x="6362" y="68237"/>
                </a:lnTo>
                <a:lnTo>
                  <a:pt x="4356" y="66509"/>
                </a:lnTo>
                <a:lnTo>
                  <a:pt x="2794" y="64376"/>
                </a:lnTo>
                <a:lnTo>
                  <a:pt x="1676" y="61836"/>
                </a:lnTo>
                <a:lnTo>
                  <a:pt x="558" y="59308"/>
                </a:lnTo>
                <a:lnTo>
                  <a:pt x="0" y="56438"/>
                </a:lnTo>
                <a:lnTo>
                  <a:pt x="0" y="53212"/>
                </a:lnTo>
                <a:lnTo>
                  <a:pt x="0" y="49441"/>
                </a:lnTo>
                <a:lnTo>
                  <a:pt x="774" y="46164"/>
                </a:lnTo>
                <a:lnTo>
                  <a:pt x="2311" y="43383"/>
                </a:lnTo>
                <a:lnTo>
                  <a:pt x="3848" y="40601"/>
                </a:lnTo>
                <a:lnTo>
                  <a:pt x="6057" y="38303"/>
                </a:lnTo>
                <a:lnTo>
                  <a:pt x="8928" y="36461"/>
                </a:lnTo>
                <a:lnTo>
                  <a:pt x="11811" y="34632"/>
                </a:lnTo>
                <a:lnTo>
                  <a:pt x="15328" y="33248"/>
                </a:lnTo>
                <a:lnTo>
                  <a:pt x="19494" y="32334"/>
                </a:lnTo>
                <a:lnTo>
                  <a:pt x="23660" y="31419"/>
                </a:lnTo>
                <a:lnTo>
                  <a:pt x="28346" y="30962"/>
                </a:lnTo>
                <a:lnTo>
                  <a:pt x="33566" y="30962"/>
                </a:lnTo>
                <a:lnTo>
                  <a:pt x="42786" y="30962"/>
                </a:lnTo>
                <a:lnTo>
                  <a:pt x="42786" y="25755"/>
                </a:lnTo>
                <a:lnTo>
                  <a:pt x="42786" y="23164"/>
                </a:lnTo>
                <a:lnTo>
                  <a:pt x="42519" y="20891"/>
                </a:lnTo>
                <a:lnTo>
                  <a:pt x="41973" y="18910"/>
                </a:lnTo>
                <a:lnTo>
                  <a:pt x="41427" y="16916"/>
                </a:lnTo>
                <a:lnTo>
                  <a:pt x="40538" y="15265"/>
                </a:lnTo>
                <a:lnTo>
                  <a:pt x="39331" y="13957"/>
                </a:lnTo>
                <a:lnTo>
                  <a:pt x="38112" y="12636"/>
                </a:lnTo>
                <a:lnTo>
                  <a:pt x="36537" y="11645"/>
                </a:lnTo>
                <a:lnTo>
                  <a:pt x="34607" y="10972"/>
                </a:lnTo>
                <a:lnTo>
                  <a:pt x="32664" y="10312"/>
                </a:lnTo>
                <a:lnTo>
                  <a:pt x="30289" y="9969"/>
                </a:lnTo>
                <a:lnTo>
                  <a:pt x="27457" y="9969"/>
                </a:lnTo>
                <a:lnTo>
                  <a:pt x="24434" y="9969"/>
                </a:lnTo>
                <a:lnTo>
                  <a:pt x="21717" y="10337"/>
                </a:lnTo>
                <a:lnTo>
                  <a:pt x="19316" y="11048"/>
                </a:lnTo>
                <a:lnTo>
                  <a:pt x="16903" y="11772"/>
                </a:lnTo>
                <a:lnTo>
                  <a:pt x="14795" y="12560"/>
                </a:lnTo>
                <a:lnTo>
                  <a:pt x="12979" y="13436"/>
                </a:lnTo>
                <a:lnTo>
                  <a:pt x="11176" y="14300"/>
                </a:lnTo>
                <a:lnTo>
                  <a:pt x="9664" y="15100"/>
                </a:lnTo>
                <a:lnTo>
                  <a:pt x="8445" y="15811"/>
                </a:lnTo>
                <a:lnTo>
                  <a:pt x="7226" y="16535"/>
                </a:lnTo>
                <a:lnTo>
                  <a:pt x="6324" y="16890"/>
                </a:lnTo>
                <a:lnTo>
                  <a:pt x="5727" y="16890"/>
                </a:lnTo>
                <a:lnTo>
                  <a:pt x="5334" y="16890"/>
                </a:lnTo>
                <a:lnTo>
                  <a:pt x="4991" y="16802"/>
                </a:lnTo>
                <a:lnTo>
                  <a:pt x="4686" y="16598"/>
                </a:lnTo>
                <a:lnTo>
                  <a:pt x="4394" y="16395"/>
                </a:lnTo>
                <a:lnTo>
                  <a:pt x="4127" y="16103"/>
                </a:lnTo>
                <a:lnTo>
                  <a:pt x="3911" y="15709"/>
                </a:lnTo>
                <a:lnTo>
                  <a:pt x="3683" y="15303"/>
                </a:lnTo>
                <a:lnTo>
                  <a:pt x="3517" y="14795"/>
                </a:lnTo>
                <a:lnTo>
                  <a:pt x="3429" y="14173"/>
                </a:lnTo>
                <a:lnTo>
                  <a:pt x="3327" y="13563"/>
                </a:lnTo>
                <a:lnTo>
                  <a:pt x="3276" y="12877"/>
                </a:lnTo>
                <a:lnTo>
                  <a:pt x="3276" y="12128"/>
                </a:lnTo>
                <a:lnTo>
                  <a:pt x="3276" y="10896"/>
                </a:lnTo>
                <a:lnTo>
                  <a:pt x="3365" y="9918"/>
                </a:lnTo>
                <a:lnTo>
                  <a:pt x="3530" y="9194"/>
                </a:lnTo>
                <a:lnTo>
                  <a:pt x="3708" y="8470"/>
                </a:lnTo>
                <a:lnTo>
                  <a:pt x="4127" y="7797"/>
                </a:lnTo>
                <a:lnTo>
                  <a:pt x="4800" y="7150"/>
                </a:lnTo>
                <a:lnTo>
                  <a:pt x="5473" y="6502"/>
                </a:lnTo>
                <a:lnTo>
                  <a:pt x="6629" y="5740"/>
                </a:lnTo>
                <a:lnTo>
                  <a:pt x="8255" y="4876"/>
                </a:lnTo>
                <a:lnTo>
                  <a:pt x="9893" y="4013"/>
                </a:lnTo>
                <a:lnTo>
                  <a:pt x="11785" y="3213"/>
                </a:lnTo>
                <a:lnTo>
                  <a:pt x="13919" y="2501"/>
                </a:lnTo>
                <a:lnTo>
                  <a:pt x="16052" y="1777"/>
                </a:lnTo>
                <a:lnTo>
                  <a:pt x="18376" y="1181"/>
                </a:lnTo>
                <a:lnTo>
                  <a:pt x="20916" y="711"/>
                </a:lnTo>
                <a:lnTo>
                  <a:pt x="23444" y="241"/>
                </a:lnTo>
                <a:lnTo>
                  <a:pt x="25996" y="0"/>
                </a:lnTo>
                <a:lnTo>
                  <a:pt x="28575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2449108" y="3068219"/>
            <a:ext cx="47396" cy="73596"/>
          </a:xfrm>
          <a:custGeom>
            <a:avLst/>
            <a:gdLst/>
            <a:ahLst/>
            <a:cxnLst/>
            <a:rect l="l" t="t" r="r" b="b"/>
            <a:pathLst>
              <a:path w="47396" h="73596">
                <a:moveTo>
                  <a:pt x="26034" y="0"/>
                </a:moveTo>
                <a:lnTo>
                  <a:pt x="27825" y="0"/>
                </a:lnTo>
                <a:lnTo>
                  <a:pt x="29616" y="152"/>
                </a:lnTo>
                <a:lnTo>
                  <a:pt x="31394" y="444"/>
                </a:lnTo>
                <a:lnTo>
                  <a:pt x="33185" y="749"/>
                </a:lnTo>
                <a:lnTo>
                  <a:pt x="34797" y="1117"/>
                </a:lnTo>
                <a:lnTo>
                  <a:pt x="36233" y="1562"/>
                </a:lnTo>
                <a:lnTo>
                  <a:pt x="37668" y="2006"/>
                </a:lnTo>
                <a:lnTo>
                  <a:pt x="38900" y="2501"/>
                </a:lnTo>
                <a:lnTo>
                  <a:pt x="39916" y="3022"/>
                </a:lnTo>
                <a:lnTo>
                  <a:pt x="40932" y="3543"/>
                </a:lnTo>
                <a:lnTo>
                  <a:pt x="41706" y="4000"/>
                </a:lnTo>
                <a:lnTo>
                  <a:pt x="42227" y="4394"/>
                </a:lnTo>
                <a:lnTo>
                  <a:pt x="42748" y="4787"/>
                </a:lnTo>
                <a:lnTo>
                  <a:pt x="43268" y="5435"/>
                </a:lnTo>
                <a:lnTo>
                  <a:pt x="43560" y="6070"/>
                </a:lnTo>
                <a:lnTo>
                  <a:pt x="43637" y="6438"/>
                </a:lnTo>
                <a:lnTo>
                  <a:pt x="43713" y="6807"/>
                </a:lnTo>
                <a:lnTo>
                  <a:pt x="43789" y="7264"/>
                </a:lnTo>
                <a:lnTo>
                  <a:pt x="43865" y="7810"/>
                </a:lnTo>
                <a:lnTo>
                  <a:pt x="43941" y="8356"/>
                </a:lnTo>
                <a:lnTo>
                  <a:pt x="43967" y="9029"/>
                </a:lnTo>
                <a:lnTo>
                  <a:pt x="43967" y="9829"/>
                </a:lnTo>
                <a:lnTo>
                  <a:pt x="43967" y="10667"/>
                </a:lnTo>
                <a:lnTo>
                  <a:pt x="43941" y="11404"/>
                </a:lnTo>
                <a:lnTo>
                  <a:pt x="43865" y="12026"/>
                </a:lnTo>
                <a:lnTo>
                  <a:pt x="43789" y="12636"/>
                </a:lnTo>
                <a:lnTo>
                  <a:pt x="43662" y="13144"/>
                </a:lnTo>
                <a:lnTo>
                  <a:pt x="43484" y="13550"/>
                </a:lnTo>
                <a:lnTo>
                  <a:pt x="43319" y="13944"/>
                </a:lnTo>
                <a:lnTo>
                  <a:pt x="43103" y="14223"/>
                </a:lnTo>
                <a:lnTo>
                  <a:pt x="42862" y="14401"/>
                </a:lnTo>
                <a:lnTo>
                  <a:pt x="42608" y="14579"/>
                </a:lnTo>
                <a:lnTo>
                  <a:pt x="42341" y="14668"/>
                </a:lnTo>
                <a:lnTo>
                  <a:pt x="42036" y="14668"/>
                </a:lnTo>
                <a:lnTo>
                  <a:pt x="41592" y="14668"/>
                </a:lnTo>
                <a:lnTo>
                  <a:pt x="40944" y="14389"/>
                </a:lnTo>
                <a:lnTo>
                  <a:pt x="40106" y="13842"/>
                </a:lnTo>
                <a:lnTo>
                  <a:pt x="39255" y="13296"/>
                </a:lnTo>
                <a:lnTo>
                  <a:pt x="38163" y="12712"/>
                </a:lnTo>
                <a:lnTo>
                  <a:pt x="36829" y="12090"/>
                </a:lnTo>
                <a:lnTo>
                  <a:pt x="35496" y="11480"/>
                </a:lnTo>
                <a:lnTo>
                  <a:pt x="33908" y="10896"/>
                </a:lnTo>
                <a:lnTo>
                  <a:pt x="32105" y="10350"/>
                </a:lnTo>
                <a:lnTo>
                  <a:pt x="30289" y="9804"/>
                </a:lnTo>
                <a:lnTo>
                  <a:pt x="28219" y="9524"/>
                </a:lnTo>
                <a:lnTo>
                  <a:pt x="25895" y="9524"/>
                </a:lnTo>
                <a:lnTo>
                  <a:pt x="23812" y="9524"/>
                </a:lnTo>
                <a:lnTo>
                  <a:pt x="21970" y="9766"/>
                </a:lnTo>
                <a:lnTo>
                  <a:pt x="20383" y="10236"/>
                </a:lnTo>
                <a:lnTo>
                  <a:pt x="18795" y="10706"/>
                </a:lnTo>
                <a:lnTo>
                  <a:pt x="17500" y="11379"/>
                </a:lnTo>
                <a:lnTo>
                  <a:pt x="16471" y="12242"/>
                </a:lnTo>
                <a:lnTo>
                  <a:pt x="15455" y="13106"/>
                </a:lnTo>
                <a:lnTo>
                  <a:pt x="14693" y="14147"/>
                </a:lnTo>
                <a:lnTo>
                  <a:pt x="14173" y="15328"/>
                </a:lnTo>
                <a:lnTo>
                  <a:pt x="13652" y="16522"/>
                </a:lnTo>
                <a:lnTo>
                  <a:pt x="13385" y="17818"/>
                </a:lnTo>
                <a:lnTo>
                  <a:pt x="13385" y="19202"/>
                </a:lnTo>
                <a:lnTo>
                  <a:pt x="13385" y="21132"/>
                </a:lnTo>
                <a:lnTo>
                  <a:pt x="13881" y="22758"/>
                </a:lnTo>
                <a:lnTo>
                  <a:pt x="14871" y="24079"/>
                </a:lnTo>
                <a:lnTo>
                  <a:pt x="15874" y="25387"/>
                </a:lnTo>
                <a:lnTo>
                  <a:pt x="17157" y="26542"/>
                </a:lnTo>
                <a:lnTo>
                  <a:pt x="18745" y="27533"/>
                </a:lnTo>
                <a:lnTo>
                  <a:pt x="20332" y="28524"/>
                </a:lnTo>
                <a:lnTo>
                  <a:pt x="22148" y="29425"/>
                </a:lnTo>
                <a:lnTo>
                  <a:pt x="24180" y="30213"/>
                </a:lnTo>
                <a:lnTo>
                  <a:pt x="26212" y="31013"/>
                </a:lnTo>
                <a:lnTo>
                  <a:pt x="28282" y="31826"/>
                </a:lnTo>
                <a:lnTo>
                  <a:pt x="30391" y="32677"/>
                </a:lnTo>
                <a:lnTo>
                  <a:pt x="32499" y="33515"/>
                </a:lnTo>
                <a:lnTo>
                  <a:pt x="34582" y="34455"/>
                </a:lnTo>
                <a:lnTo>
                  <a:pt x="36639" y="35496"/>
                </a:lnTo>
                <a:lnTo>
                  <a:pt x="38696" y="36537"/>
                </a:lnTo>
                <a:lnTo>
                  <a:pt x="40525" y="37807"/>
                </a:lnTo>
                <a:lnTo>
                  <a:pt x="42113" y="39293"/>
                </a:lnTo>
                <a:lnTo>
                  <a:pt x="43700" y="40779"/>
                </a:lnTo>
                <a:lnTo>
                  <a:pt x="44983" y="42570"/>
                </a:lnTo>
                <a:lnTo>
                  <a:pt x="45948" y="44653"/>
                </a:lnTo>
                <a:lnTo>
                  <a:pt x="46913" y="46735"/>
                </a:lnTo>
                <a:lnTo>
                  <a:pt x="47396" y="49212"/>
                </a:lnTo>
                <a:lnTo>
                  <a:pt x="47396" y="52095"/>
                </a:lnTo>
                <a:lnTo>
                  <a:pt x="47396" y="55511"/>
                </a:lnTo>
                <a:lnTo>
                  <a:pt x="46761" y="58572"/>
                </a:lnTo>
                <a:lnTo>
                  <a:pt x="45504" y="61239"/>
                </a:lnTo>
                <a:lnTo>
                  <a:pt x="44234" y="63919"/>
                </a:lnTo>
                <a:lnTo>
                  <a:pt x="42430" y="66179"/>
                </a:lnTo>
                <a:lnTo>
                  <a:pt x="40106" y="68021"/>
                </a:lnTo>
                <a:lnTo>
                  <a:pt x="37769" y="69849"/>
                </a:lnTo>
                <a:lnTo>
                  <a:pt x="34988" y="71246"/>
                </a:lnTo>
                <a:lnTo>
                  <a:pt x="31775" y="72186"/>
                </a:lnTo>
                <a:lnTo>
                  <a:pt x="28549" y="73126"/>
                </a:lnTo>
                <a:lnTo>
                  <a:pt x="24993" y="73596"/>
                </a:lnTo>
                <a:lnTo>
                  <a:pt x="21132" y="73596"/>
                </a:lnTo>
                <a:lnTo>
                  <a:pt x="18745" y="73596"/>
                </a:lnTo>
                <a:lnTo>
                  <a:pt x="16471" y="73418"/>
                </a:lnTo>
                <a:lnTo>
                  <a:pt x="14325" y="73037"/>
                </a:lnTo>
                <a:lnTo>
                  <a:pt x="12166" y="72669"/>
                </a:lnTo>
                <a:lnTo>
                  <a:pt x="10223" y="72199"/>
                </a:lnTo>
                <a:lnTo>
                  <a:pt x="8508" y="71627"/>
                </a:lnTo>
                <a:lnTo>
                  <a:pt x="6807" y="71056"/>
                </a:lnTo>
                <a:lnTo>
                  <a:pt x="5346" y="70459"/>
                </a:lnTo>
                <a:lnTo>
                  <a:pt x="4165" y="69837"/>
                </a:lnTo>
                <a:lnTo>
                  <a:pt x="2971" y="69214"/>
                </a:lnTo>
                <a:lnTo>
                  <a:pt x="2108" y="68656"/>
                </a:lnTo>
                <a:lnTo>
                  <a:pt x="1562" y="68160"/>
                </a:lnTo>
                <a:lnTo>
                  <a:pt x="1015" y="67665"/>
                </a:lnTo>
                <a:lnTo>
                  <a:pt x="609" y="66979"/>
                </a:lnTo>
                <a:lnTo>
                  <a:pt x="368" y="66078"/>
                </a:lnTo>
                <a:lnTo>
                  <a:pt x="114" y="65189"/>
                </a:lnTo>
                <a:lnTo>
                  <a:pt x="0" y="63969"/>
                </a:lnTo>
                <a:lnTo>
                  <a:pt x="0" y="62433"/>
                </a:lnTo>
                <a:lnTo>
                  <a:pt x="0" y="61493"/>
                </a:lnTo>
                <a:lnTo>
                  <a:pt x="38" y="60705"/>
                </a:lnTo>
                <a:lnTo>
                  <a:pt x="139" y="60058"/>
                </a:lnTo>
                <a:lnTo>
                  <a:pt x="241" y="59410"/>
                </a:lnTo>
                <a:lnTo>
                  <a:pt x="368" y="58889"/>
                </a:lnTo>
                <a:lnTo>
                  <a:pt x="520" y="58496"/>
                </a:lnTo>
                <a:lnTo>
                  <a:pt x="660" y="58089"/>
                </a:lnTo>
                <a:lnTo>
                  <a:pt x="876" y="57810"/>
                </a:lnTo>
                <a:lnTo>
                  <a:pt x="1142" y="57632"/>
                </a:lnTo>
                <a:lnTo>
                  <a:pt x="1422" y="57467"/>
                </a:lnTo>
                <a:lnTo>
                  <a:pt x="1727" y="57378"/>
                </a:lnTo>
                <a:lnTo>
                  <a:pt x="2082" y="57378"/>
                </a:lnTo>
                <a:lnTo>
                  <a:pt x="2628" y="57378"/>
                </a:lnTo>
                <a:lnTo>
                  <a:pt x="3428" y="57708"/>
                </a:lnTo>
                <a:lnTo>
                  <a:pt x="4495" y="58381"/>
                </a:lnTo>
                <a:lnTo>
                  <a:pt x="5562" y="59054"/>
                </a:lnTo>
                <a:lnTo>
                  <a:pt x="6883" y="59778"/>
                </a:lnTo>
                <a:lnTo>
                  <a:pt x="8445" y="60578"/>
                </a:lnTo>
                <a:lnTo>
                  <a:pt x="10007" y="61366"/>
                </a:lnTo>
                <a:lnTo>
                  <a:pt x="11849" y="62102"/>
                </a:lnTo>
                <a:lnTo>
                  <a:pt x="13982" y="62776"/>
                </a:lnTo>
                <a:lnTo>
                  <a:pt x="16116" y="63436"/>
                </a:lnTo>
                <a:lnTo>
                  <a:pt x="18567" y="63779"/>
                </a:lnTo>
                <a:lnTo>
                  <a:pt x="21348" y="63779"/>
                </a:lnTo>
                <a:lnTo>
                  <a:pt x="23431" y="63779"/>
                </a:lnTo>
                <a:lnTo>
                  <a:pt x="25323" y="63550"/>
                </a:lnTo>
                <a:lnTo>
                  <a:pt x="27012" y="63106"/>
                </a:lnTo>
                <a:lnTo>
                  <a:pt x="28689" y="62661"/>
                </a:lnTo>
                <a:lnTo>
                  <a:pt x="30162" y="62001"/>
                </a:lnTo>
                <a:lnTo>
                  <a:pt x="31394" y="61137"/>
                </a:lnTo>
                <a:lnTo>
                  <a:pt x="32638" y="60261"/>
                </a:lnTo>
                <a:lnTo>
                  <a:pt x="33591" y="59156"/>
                </a:lnTo>
                <a:lnTo>
                  <a:pt x="34264" y="57823"/>
                </a:lnTo>
                <a:lnTo>
                  <a:pt x="34937" y="56476"/>
                </a:lnTo>
                <a:lnTo>
                  <a:pt x="35267" y="54889"/>
                </a:lnTo>
                <a:lnTo>
                  <a:pt x="35267" y="53060"/>
                </a:lnTo>
                <a:lnTo>
                  <a:pt x="35267" y="51180"/>
                </a:lnTo>
                <a:lnTo>
                  <a:pt x="34785" y="49593"/>
                </a:lnTo>
                <a:lnTo>
                  <a:pt x="33820" y="48298"/>
                </a:lnTo>
                <a:lnTo>
                  <a:pt x="32842" y="47002"/>
                </a:lnTo>
                <a:lnTo>
                  <a:pt x="31572" y="45872"/>
                </a:lnTo>
                <a:lnTo>
                  <a:pt x="29984" y="44869"/>
                </a:lnTo>
                <a:lnTo>
                  <a:pt x="28397" y="43878"/>
                </a:lnTo>
                <a:lnTo>
                  <a:pt x="26606" y="43002"/>
                </a:lnTo>
                <a:lnTo>
                  <a:pt x="24625" y="42227"/>
                </a:lnTo>
                <a:lnTo>
                  <a:pt x="22644" y="41465"/>
                </a:lnTo>
                <a:lnTo>
                  <a:pt x="20599" y="40652"/>
                </a:lnTo>
                <a:lnTo>
                  <a:pt x="18491" y="39814"/>
                </a:lnTo>
                <a:lnTo>
                  <a:pt x="16382" y="38976"/>
                </a:lnTo>
                <a:lnTo>
                  <a:pt x="14325" y="38011"/>
                </a:lnTo>
                <a:lnTo>
                  <a:pt x="12306" y="36944"/>
                </a:lnTo>
                <a:lnTo>
                  <a:pt x="10299" y="35877"/>
                </a:lnTo>
                <a:lnTo>
                  <a:pt x="8508" y="34582"/>
                </a:lnTo>
                <a:lnTo>
                  <a:pt x="6921" y="33045"/>
                </a:lnTo>
                <a:lnTo>
                  <a:pt x="5333" y="31508"/>
                </a:lnTo>
                <a:lnTo>
                  <a:pt x="4051" y="29667"/>
                </a:lnTo>
                <a:lnTo>
                  <a:pt x="3086" y="27533"/>
                </a:lnTo>
                <a:lnTo>
                  <a:pt x="2120" y="25399"/>
                </a:lnTo>
                <a:lnTo>
                  <a:pt x="1625" y="22847"/>
                </a:lnTo>
                <a:lnTo>
                  <a:pt x="1625" y="19875"/>
                </a:lnTo>
                <a:lnTo>
                  <a:pt x="1625" y="17246"/>
                </a:lnTo>
                <a:lnTo>
                  <a:pt x="2146" y="14719"/>
                </a:lnTo>
                <a:lnTo>
                  <a:pt x="3162" y="12318"/>
                </a:lnTo>
                <a:lnTo>
                  <a:pt x="4178" y="9918"/>
                </a:lnTo>
                <a:lnTo>
                  <a:pt x="5702" y="7797"/>
                </a:lnTo>
                <a:lnTo>
                  <a:pt x="7734" y="5994"/>
                </a:lnTo>
                <a:lnTo>
                  <a:pt x="9766" y="4178"/>
                </a:lnTo>
                <a:lnTo>
                  <a:pt x="12306" y="2730"/>
                </a:lnTo>
                <a:lnTo>
                  <a:pt x="15366" y="1638"/>
                </a:lnTo>
                <a:lnTo>
                  <a:pt x="18414" y="546"/>
                </a:lnTo>
                <a:lnTo>
                  <a:pt x="21970" y="0"/>
                </a:lnTo>
                <a:lnTo>
                  <a:pt x="26034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2376896" y="3068219"/>
            <a:ext cx="54991" cy="73596"/>
          </a:xfrm>
          <a:custGeom>
            <a:avLst/>
            <a:gdLst/>
            <a:ahLst/>
            <a:cxnLst/>
            <a:rect l="l" t="t" r="r" b="b"/>
            <a:pathLst>
              <a:path w="54991" h="73596">
                <a:moveTo>
                  <a:pt x="28575" y="0"/>
                </a:moveTo>
                <a:lnTo>
                  <a:pt x="33388" y="0"/>
                </a:lnTo>
                <a:lnTo>
                  <a:pt x="37477" y="546"/>
                </a:lnTo>
                <a:lnTo>
                  <a:pt x="40855" y="1638"/>
                </a:lnTo>
                <a:lnTo>
                  <a:pt x="44221" y="2730"/>
                </a:lnTo>
                <a:lnTo>
                  <a:pt x="46951" y="4330"/>
                </a:lnTo>
                <a:lnTo>
                  <a:pt x="49034" y="6438"/>
                </a:lnTo>
                <a:lnTo>
                  <a:pt x="51117" y="8547"/>
                </a:lnTo>
                <a:lnTo>
                  <a:pt x="52641" y="11163"/>
                </a:lnTo>
                <a:lnTo>
                  <a:pt x="53581" y="14287"/>
                </a:lnTo>
                <a:lnTo>
                  <a:pt x="54521" y="17411"/>
                </a:lnTo>
                <a:lnTo>
                  <a:pt x="54991" y="21056"/>
                </a:lnTo>
                <a:lnTo>
                  <a:pt x="54991" y="25234"/>
                </a:lnTo>
                <a:lnTo>
                  <a:pt x="54991" y="70396"/>
                </a:lnTo>
                <a:lnTo>
                  <a:pt x="54991" y="70992"/>
                </a:lnTo>
                <a:lnTo>
                  <a:pt x="54787" y="71437"/>
                </a:lnTo>
                <a:lnTo>
                  <a:pt x="54394" y="71742"/>
                </a:lnTo>
                <a:lnTo>
                  <a:pt x="54000" y="72034"/>
                </a:lnTo>
                <a:lnTo>
                  <a:pt x="53454" y="72262"/>
                </a:lnTo>
                <a:lnTo>
                  <a:pt x="52755" y="72402"/>
                </a:lnTo>
                <a:lnTo>
                  <a:pt x="52070" y="72555"/>
                </a:lnTo>
                <a:lnTo>
                  <a:pt x="51054" y="72631"/>
                </a:lnTo>
                <a:lnTo>
                  <a:pt x="49707" y="72631"/>
                </a:lnTo>
                <a:lnTo>
                  <a:pt x="48425" y="72631"/>
                </a:lnTo>
                <a:lnTo>
                  <a:pt x="47383" y="72555"/>
                </a:lnTo>
                <a:lnTo>
                  <a:pt x="46621" y="72402"/>
                </a:lnTo>
                <a:lnTo>
                  <a:pt x="45847" y="72262"/>
                </a:lnTo>
                <a:lnTo>
                  <a:pt x="45288" y="72034"/>
                </a:lnTo>
                <a:lnTo>
                  <a:pt x="44945" y="71742"/>
                </a:lnTo>
                <a:lnTo>
                  <a:pt x="44602" y="71437"/>
                </a:lnTo>
                <a:lnTo>
                  <a:pt x="44424" y="70992"/>
                </a:lnTo>
                <a:lnTo>
                  <a:pt x="44424" y="70396"/>
                </a:lnTo>
                <a:lnTo>
                  <a:pt x="44424" y="63703"/>
                </a:lnTo>
                <a:lnTo>
                  <a:pt x="41503" y="66827"/>
                </a:lnTo>
                <a:lnTo>
                  <a:pt x="38239" y="69253"/>
                </a:lnTo>
                <a:lnTo>
                  <a:pt x="34645" y="70992"/>
                </a:lnTo>
                <a:lnTo>
                  <a:pt x="31038" y="72732"/>
                </a:lnTo>
                <a:lnTo>
                  <a:pt x="27241" y="73596"/>
                </a:lnTo>
                <a:lnTo>
                  <a:pt x="23215" y="73596"/>
                </a:lnTo>
                <a:lnTo>
                  <a:pt x="19697" y="73596"/>
                </a:lnTo>
                <a:lnTo>
                  <a:pt x="16510" y="73139"/>
                </a:lnTo>
                <a:lnTo>
                  <a:pt x="13652" y="72224"/>
                </a:lnTo>
                <a:lnTo>
                  <a:pt x="10807" y="71297"/>
                </a:lnTo>
                <a:lnTo>
                  <a:pt x="8369" y="69976"/>
                </a:lnTo>
                <a:lnTo>
                  <a:pt x="6362" y="68237"/>
                </a:lnTo>
                <a:lnTo>
                  <a:pt x="4356" y="66509"/>
                </a:lnTo>
                <a:lnTo>
                  <a:pt x="2794" y="64376"/>
                </a:lnTo>
                <a:lnTo>
                  <a:pt x="1676" y="61836"/>
                </a:lnTo>
                <a:lnTo>
                  <a:pt x="558" y="59308"/>
                </a:lnTo>
                <a:lnTo>
                  <a:pt x="0" y="56438"/>
                </a:lnTo>
                <a:lnTo>
                  <a:pt x="0" y="53212"/>
                </a:lnTo>
                <a:lnTo>
                  <a:pt x="0" y="49441"/>
                </a:lnTo>
                <a:lnTo>
                  <a:pt x="774" y="46164"/>
                </a:lnTo>
                <a:lnTo>
                  <a:pt x="2311" y="43383"/>
                </a:lnTo>
                <a:lnTo>
                  <a:pt x="3848" y="40601"/>
                </a:lnTo>
                <a:lnTo>
                  <a:pt x="6057" y="38303"/>
                </a:lnTo>
                <a:lnTo>
                  <a:pt x="8928" y="36461"/>
                </a:lnTo>
                <a:lnTo>
                  <a:pt x="11811" y="34632"/>
                </a:lnTo>
                <a:lnTo>
                  <a:pt x="15328" y="33248"/>
                </a:lnTo>
                <a:lnTo>
                  <a:pt x="19494" y="32334"/>
                </a:lnTo>
                <a:lnTo>
                  <a:pt x="23660" y="31419"/>
                </a:lnTo>
                <a:lnTo>
                  <a:pt x="28346" y="30962"/>
                </a:lnTo>
                <a:lnTo>
                  <a:pt x="33566" y="30962"/>
                </a:lnTo>
                <a:lnTo>
                  <a:pt x="42786" y="30962"/>
                </a:lnTo>
                <a:lnTo>
                  <a:pt x="42786" y="25755"/>
                </a:lnTo>
                <a:lnTo>
                  <a:pt x="42786" y="23164"/>
                </a:lnTo>
                <a:lnTo>
                  <a:pt x="42519" y="20891"/>
                </a:lnTo>
                <a:lnTo>
                  <a:pt x="41973" y="18910"/>
                </a:lnTo>
                <a:lnTo>
                  <a:pt x="41427" y="16916"/>
                </a:lnTo>
                <a:lnTo>
                  <a:pt x="40538" y="15265"/>
                </a:lnTo>
                <a:lnTo>
                  <a:pt x="39331" y="13957"/>
                </a:lnTo>
                <a:lnTo>
                  <a:pt x="38112" y="12636"/>
                </a:lnTo>
                <a:lnTo>
                  <a:pt x="36537" y="11645"/>
                </a:lnTo>
                <a:lnTo>
                  <a:pt x="34607" y="10972"/>
                </a:lnTo>
                <a:lnTo>
                  <a:pt x="32664" y="10312"/>
                </a:lnTo>
                <a:lnTo>
                  <a:pt x="30289" y="9969"/>
                </a:lnTo>
                <a:lnTo>
                  <a:pt x="27457" y="9969"/>
                </a:lnTo>
                <a:lnTo>
                  <a:pt x="24434" y="9969"/>
                </a:lnTo>
                <a:lnTo>
                  <a:pt x="21717" y="10337"/>
                </a:lnTo>
                <a:lnTo>
                  <a:pt x="19316" y="11048"/>
                </a:lnTo>
                <a:lnTo>
                  <a:pt x="16903" y="11772"/>
                </a:lnTo>
                <a:lnTo>
                  <a:pt x="14795" y="12560"/>
                </a:lnTo>
                <a:lnTo>
                  <a:pt x="12979" y="13436"/>
                </a:lnTo>
                <a:lnTo>
                  <a:pt x="11176" y="14300"/>
                </a:lnTo>
                <a:lnTo>
                  <a:pt x="9664" y="15100"/>
                </a:lnTo>
                <a:lnTo>
                  <a:pt x="8445" y="15811"/>
                </a:lnTo>
                <a:lnTo>
                  <a:pt x="7226" y="16535"/>
                </a:lnTo>
                <a:lnTo>
                  <a:pt x="6324" y="16890"/>
                </a:lnTo>
                <a:lnTo>
                  <a:pt x="5727" y="16890"/>
                </a:lnTo>
                <a:lnTo>
                  <a:pt x="5334" y="16890"/>
                </a:lnTo>
                <a:lnTo>
                  <a:pt x="4991" y="16802"/>
                </a:lnTo>
                <a:lnTo>
                  <a:pt x="4686" y="16598"/>
                </a:lnTo>
                <a:lnTo>
                  <a:pt x="4394" y="16395"/>
                </a:lnTo>
                <a:lnTo>
                  <a:pt x="4127" y="16103"/>
                </a:lnTo>
                <a:lnTo>
                  <a:pt x="3911" y="15709"/>
                </a:lnTo>
                <a:lnTo>
                  <a:pt x="3683" y="15303"/>
                </a:lnTo>
                <a:lnTo>
                  <a:pt x="3517" y="14795"/>
                </a:lnTo>
                <a:lnTo>
                  <a:pt x="3429" y="14173"/>
                </a:lnTo>
                <a:lnTo>
                  <a:pt x="3327" y="13563"/>
                </a:lnTo>
                <a:lnTo>
                  <a:pt x="3276" y="12877"/>
                </a:lnTo>
                <a:lnTo>
                  <a:pt x="3276" y="12128"/>
                </a:lnTo>
                <a:lnTo>
                  <a:pt x="3276" y="10896"/>
                </a:lnTo>
                <a:lnTo>
                  <a:pt x="3365" y="9918"/>
                </a:lnTo>
                <a:lnTo>
                  <a:pt x="3530" y="9194"/>
                </a:lnTo>
                <a:lnTo>
                  <a:pt x="3708" y="8470"/>
                </a:lnTo>
                <a:lnTo>
                  <a:pt x="4127" y="7797"/>
                </a:lnTo>
                <a:lnTo>
                  <a:pt x="4800" y="7150"/>
                </a:lnTo>
                <a:lnTo>
                  <a:pt x="5473" y="6502"/>
                </a:lnTo>
                <a:lnTo>
                  <a:pt x="6629" y="5740"/>
                </a:lnTo>
                <a:lnTo>
                  <a:pt x="8255" y="4876"/>
                </a:lnTo>
                <a:lnTo>
                  <a:pt x="9893" y="4013"/>
                </a:lnTo>
                <a:lnTo>
                  <a:pt x="11785" y="3213"/>
                </a:lnTo>
                <a:lnTo>
                  <a:pt x="13919" y="2501"/>
                </a:lnTo>
                <a:lnTo>
                  <a:pt x="16052" y="1777"/>
                </a:lnTo>
                <a:lnTo>
                  <a:pt x="18376" y="1181"/>
                </a:lnTo>
                <a:lnTo>
                  <a:pt x="20916" y="711"/>
                </a:lnTo>
                <a:lnTo>
                  <a:pt x="23444" y="241"/>
                </a:lnTo>
                <a:lnTo>
                  <a:pt x="25996" y="0"/>
                </a:lnTo>
                <a:lnTo>
                  <a:pt x="28575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2308494" y="3044115"/>
            <a:ext cx="72034" cy="96735"/>
          </a:xfrm>
          <a:custGeom>
            <a:avLst/>
            <a:gdLst/>
            <a:ahLst/>
            <a:cxnLst/>
            <a:rect l="l" t="t" r="r" b="b"/>
            <a:pathLst>
              <a:path w="72034" h="96735">
                <a:moveTo>
                  <a:pt x="2527" y="0"/>
                </a:moveTo>
                <a:lnTo>
                  <a:pt x="69494" y="0"/>
                </a:lnTo>
                <a:lnTo>
                  <a:pt x="69900" y="0"/>
                </a:lnTo>
                <a:lnTo>
                  <a:pt x="70256" y="101"/>
                </a:lnTo>
                <a:lnTo>
                  <a:pt x="70573" y="292"/>
                </a:lnTo>
                <a:lnTo>
                  <a:pt x="70904" y="495"/>
                </a:lnTo>
                <a:lnTo>
                  <a:pt x="71170" y="812"/>
                </a:lnTo>
                <a:lnTo>
                  <a:pt x="71399" y="1257"/>
                </a:lnTo>
                <a:lnTo>
                  <a:pt x="71615" y="1714"/>
                </a:lnTo>
                <a:lnTo>
                  <a:pt x="71780" y="2286"/>
                </a:lnTo>
                <a:lnTo>
                  <a:pt x="71882" y="3009"/>
                </a:lnTo>
                <a:lnTo>
                  <a:pt x="71983" y="3733"/>
                </a:lnTo>
                <a:lnTo>
                  <a:pt x="72034" y="4559"/>
                </a:lnTo>
                <a:lnTo>
                  <a:pt x="72034" y="5499"/>
                </a:lnTo>
                <a:lnTo>
                  <a:pt x="72034" y="6451"/>
                </a:lnTo>
                <a:lnTo>
                  <a:pt x="71983" y="7264"/>
                </a:lnTo>
                <a:lnTo>
                  <a:pt x="71882" y="7962"/>
                </a:lnTo>
                <a:lnTo>
                  <a:pt x="71780" y="8648"/>
                </a:lnTo>
                <a:lnTo>
                  <a:pt x="71615" y="9207"/>
                </a:lnTo>
                <a:lnTo>
                  <a:pt x="71399" y="9639"/>
                </a:lnTo>
                <a:lnTo>
                  <a:pt x="71170" y="10058"/>
                </a:lnTo>
                <a:lnTo>
                  <a:pt x="70904" y="10363"/>
                </a:lnTo>
                <a:lnTo>
                  <a:pt x="70573" y="10566"/>
                </a:lnTo>
                <a:lnTo>
                  <a:pt x="70256" y="10756"/>
                </a:lnTo>
                <a:lnTo>
                  <a:pt x="69900" y="10858"/>
                </a:lnTo>
                <a:lnTo>
                  <a:pt x="69494" y="10858"/>
                </a:lnTo>
                <a:lnTo>
                  <a:pt x="42418" y="10858"/>
                </a:lnTo>
                <a:lnTo>
                  <a:pt x="42418" y="94348"/>
                </a:lnTo>
                <a:lnTo>
                  <a:pt x="42418" y="94754"/>
                </a:lnTo>
                <a:lnTo>
                  <a:pt x="42316" y="95097"/>
                </a:lnTo>
                <a:lnTo>
                  <a:pt x="42113" y="95402"/>
                </a:lnTo>
                <a:lnTo>
                  <a:pt x="41922" y="95694"/>
                </a:lnTo>
                <a:lnTo>
                  <a:pt x="41567" y="95935"/>
                </a:lnTo>
                <a:lnTo>
                  <a:pt x="41071" y="96100"/>
                </a:lnTo>
                <a:lnTo>
                  <a:pt x="40576" y="96278"/>
                </a:lnTo>
                <a:lnTo>
                  <a:pt x="39916" y="96431"/>
                </a:lnTo>
                <a:lnTo>
                  <a:pt x="39103" y="96545"/>
                </a:lnTo>
                <a:lnTo>
                  <a:pt x="38277" y="96672"/>
                </a:lnTo>
                <a:lnTo>
                  <a:pt x="37249" y="96735"/>
                </a:lnTo>
                <a:lnTo>
                  <a:pt x="36017" y="96735"/>
                </a:lnTo>
                <a:lnTo>
                  <a:pt x="34823" y="96735"/>
                </a:lnTo>
                <a:lnTo>
                  <a:pt x="33807" y="96672"/>
                </a:lnTo>
                <a:lnTo>
                  <a:pt x="32969" y="96545"/>
                </a:lnTo>
                <a:lnTo>
                  <a:pt x="32118" y="96431"/>
                </a:lnTo>
                <a:lnTo>
                  <a:pt x="31445" y="96278"/>
                </a:lnTo>
                <a:lnTo>
                  <a:pt x="30949" y="96100"/>
                </a:lnTo>
                <a:lnTo>
                  <a:pt x="30454" y="95935"/>
                </a:lnTo>
                <a:lnTo>
                  <a:pt x="30111" y="95694"/>
                </a:lnTo>
                <a:lnTo>
                  <a:pt x="29908" y="95402"/>
                </a:lnTo>
                <a:lnTo>
                  <a:pt x="29718" y="95097"/>
                </a:lnTo>
                <a:lnTo>
                  <a:pt x="29616" y="94754"/>
                </a:lnTo>
                <a:lnTo>
                  <a:pt x="29616" y="94348"/>
                </a:lnTo>
                <a:lnTo>
                  <a:pt x="29616" y="10858"/>
                </a:lnTo>
                <a:lnTo>
                  <a:pt x="2527" y="10858"/>
                </a:lnTo>
                <a:lnTo>
                  <a:pt x="2133" y="10858"/>
                </a:lnTo>
                <a:lnTo>
                  <a:pt x="1765" y="10756"/>
                </a:lnTo>
                <a:lnTo>
                  <a:pt x="1447" y="10566"/>
                </a:lnTo>
                <a:lnTo>
                  <a:pt x="1130" y="10363"/>
                </a:lnTo>
                <a:lnTo>
                  <a:pt x="863" y="10058"/>
                </a:lnTo>
                <a:lnTo>
                  <a:pt x="673" y="9639"/>
                </a:lnTo>
                <a:lnTo>
                  <a:pt x="469" y="9207"/>
                </a:lnTo>
                <a:lnTo>
                  <a:pt x="304" y="8648"/>
                </a:lnTo>
                <a:lnTo>
                  <a:pt x="177" y="7962"/>
                </a:lnTo>
                <a:lnTo>
                  <a:pt x="63" y="7264"/>
                </a:lnTo>
                <a:lnTo>
                  <a:pt x="0" y="6451"/>
                </a:lnTo>
                <a:lnTo>
                  <a:pt x="0" y="5499"/>
                </a:lnTo>
                <a:lnTo>
                  <a:pt x="0" y="4559"/>
                </a:lnTo>
                <a:lnTo>
                  <a:pt x="63" y="3733"/>
                </a:lnTo>
                <a:lnTo>
                  <a:pt x="177" y="3009"/>
                </a:lnTo>
                <a:lnTo>
                  <a:pt x="304" y="2286"/>
                </a:lnTo>
                <a:lnTo>
                  <a:pt x="469" y="1714"/>
                </a:lnTo>
                <a:lnTo>
                  <a:pt x="673" y="1257"/>
                </a:lnTo>
                <a:lnTo>
                  <a:pt x="863" y="812"/>
                </a:lnTo>
                <a:lnTo>
                  <a:pt x="1130" y="495"/>
                </a:lnTo>
                <a:lnTo>
                  <a:pt x="1447" y="292"/>
                </a:lnTo>
                <a:lnTo>
                  <a:pt x="1765" y="101"/>
                </a:lnTo>
                <a:lnTo>
                  <a:pt x="2133" y="0"/>
                </a:lnTo>
                <a:lnTo>
                  <a:pt x="2527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2618488" y="3037041"/>
            <a:ext cx="61620" cy="104775"/>
          </a:xfrm>
          <a:custGeom>
            <a:avLst/>
            <a:gdLst/>
            <a:ahLst/>
            <a:cxnLst/>
            <a:rect l="l" t="t" r="r" b="b"/>
            <a:pathLst>
              <a:path w="61620" h="104775">
                <a:moveTo>
                  <a:pt x="55372" y="0"/>
                </a:moveTo>
                <a:lnTo>
                  <a:pt x="56616" y="0"/>
                </a:lnTo>
                <a:lnTo>
                  <a:pt x="57632" y="63"/>
                </a:lnTo>
                <a:lnTo>
                  <a:pt x="58420" y="190"/>
                </a:lnTo>
                <a:lnTo>
                  <a:pt x="59220" y="317"/>
                </a:lnTo>
                <a:lnTo>
                  <a:pt x="59829" y="457"/>
                </a:lnTo>
                <a:lnTo>
                  <a:pt x="60286" y="634"/>
                </a:lnTo>
                <a:lnTo>
                  <a:pt x="60731" y="812"/>
                </a:lnTo>
                <a:lnTo>
                  <a:pt x="61061" y="1054"/>
                </a:lnTo>
                <a:lnTo>
                  <a:pt x="61290" y="1384"/>
                </a:lnTo>
                <a:lnTo>
                  <a:pt x="61506" y="1701"/>
                </a:lnTo>
                <a:lnTo>
                  <a:pt x="61620" y="2031"/>
                </a:lnTo>
                <a:lnTo>
                  <a:pt x="61620" y="2387"/>
                </a:lnTo>
                <a:lnTo>
                  <a:pt x="61620" y="101498"/>
                </a:lnTo>
                <a:lnTo>
                  <a:pt x="61620" y="101904"/>
                </a:lnTo>
                <a:lnTo>
                  <a:pt x="61531" y="102247"/>
                </a:lnTo>
                <a:lnTo>
                  <a:pt x="61366" y="102539"/>
                </a:lnTo>
                <a:lnTo>
                  <a:pt x="61188" y="102844"/>
                </a:lnTo>
                <a:lnTo>
                  <a:pt x="60883" y="103073"/>
                </a:lnTo>
                <a:lnTo>
                  <a:pt x="60464" y="103250"/>
                </a:lnTo>
                <a:lnTo>
                  <a:pt x="60045" y="103428"/>
                </a:lnTo>
                <a:lnTo>
                  <a:pt x="59486" y="103555"/>
                </a:lnTo>
                <a:lnTo>
                  <a:pt x="58788" y="103657"/>
                </a:lnTo>
                <a:lnTo>
                  <a:pt x="58102" y="103758"/>
                </a:lnTo>
                <a:lnTo>
                  <a:pt x="57251" y="103809"/>
                </a:lnTo>
                <a:lnTo>
                  <a:pt x="56261" y="103809"/>
                </a:lnTo>
                <a:lnTo>
                  <a:pt x="55219" y="103809"/>
                </a:lnTo>
                <a:lnTo>
                  <a:pt x="54356" y="103758"/>
                </a:lnTo>
                <a:lnTo>
                  <a:pt x="53657" y="103657"/>
                </a:lnTo>
                <a:lnTo>
                  <a:pt x="52959" y="103555"/>
                </a:lnTo>
                <a:lnTo>
                  <a:pt x="52387" y="103428"/>
                </a:lnTo>
                <a:lnTo>
                  <a:pt x="51943" y="103250"/>
                </a:lnTo>
                <a:lnTo>
                  <a:pt x="51498" y="103073"/>
                </a:lnTo>
                <a:lnTo>
                  <a:pt x="51181" y="102844"/>
                </a:lnTo>
                <a:lnTo>
                  <a:pt x="50977" y="102539"/>
                </a:lnTo>
                <a:lnTo>
                  <a:pt x="50787" y="102247"/>
                </a:lnTo>
                <a:lnTo>
                  <a:pt x="50685" y="101904"/>
                </a:lnTo>
                <a:lnTo>
                  <a:pt x="50685" y="101498"/>
                </a:lnTo>
                <a:lnTo>
                  <a:pt x="50685" y="92646"/>
                </a:lnTo>
                <a:lnTo>
                  <a:pt x="47155" y="96469"/>
                </a:lnTo>
                <a:lnTo>
                  <a:pt x="43497" y="99440"/>
                </a:lnTo>
                <a:lnTo>
                  <a:pt x="39700" y="101574"/>
                </a:lnTo>
                <a:lnTo>
                  <a:pt x="35915" y="103708"/>
                </a:lnTo>
                <a:lnTo>
                  <a:pt x="31750" y="104774"/>
                </a:lnTo>
                <a:lnTo>
                  <a:pt x="27241" y="104774"/>
                </a:lnTo>
                <a:lnTo>
                  <a:pt x="22326" y="104774"/>
                </a:lnTo>
                <a:lnTo>
                  <a:pt x="18135" y="103822"/>
                </a:lnTo>
                <a:lnTo>
                  <a:pt x="14668" y="101917"/>
                </a:lnTo>
                <a:lnTo>
                  <a:pt x="11188" y="99999"/>
                </a:lnTo>
                <a:lnTo>
                  <a:pt x="8382" y="97421"/>
                </a:lnTo>
                <a:lnTo>
                  <a:pt x="6223" y="94170"/>
                </a:lnTo>
                <a:lnTo>
                  <a:pt x="4064" y="90919"/>
                </a:lnTo>
                <a:lnTo>
                  <a:pt x="2489" y="87109"/>
                </a:lnTo>
                <a:lnTo>
                  <a:pt x="1498" y="82715"/>
                </a:lnTo>
                <a:lnTo>
                  <a:pt x="508" y="78320"/>
                </a:lnTo>
                <a:lnTo>
                  <a:pt x="0" y="73698"/>
                </a:lnTo>
                <a:lnTo>
                  <a:pt x="0" y="68833"/>
                </a:lnTo>
                <a:lnTo>
                  <a:pt x="0" y="63080"/>
                </a:lnTo>
                <a:lnTo>
                  <a:pt x="622" y="57886"/>
                </a:lnTo>
                <a:lnTo>
                  <a:pt x="1866" y="53251"/>
                </a:lnTo>
                <a:lnTo>
                  <a:pt x="3111" y="48602"/>
                </a:lnTo>
                <a:lnTo>
                  <a:pt x="4940" y="44653"/>
                </a:lnTo>
                <a:lnTo>
                  <a:pt x="7378" y="41376"/>
                </a:lnTo>
                <a:lnTo>
                  <a:pt x="9804" y="38099"/>
                </a:lnTo>
                <a:lnTo>
                  <a:pt x="12814" y="35585"/>
                </a:lnTo>
                <a:lnTo>
                  <a:pt x="16408" y="33820"/>
                </a:lnTo>
                <a:lnTo>
                  <a:pt x="20015" y="32067"/>
                </a:lnTo>
                <a:lnTo>
                  <a:pt x="24168" y="31178"/>
                </a:lnTo>
                <a:lnTo>
                  <a:pt x="28879" y="31178"/>
                </a:lnTo>
                <a:lnTo>
                  <a:pt x="32804" y="31178"/>
                </a:lnTo>
                <a:lnTo>
                  <a:pt x="36385" y="32042"/>
                </a:lnTo>
                <a:lnTo>
                  <a:pt x="39636" y="33743"/>
                </a:lnTo>
                <a:lnTo>
                  <a:pt x="42875" y="35458"/>
                </a:lnTo>
                <a:lnTo>
                  <a:pt x="46088" y="37972"/>
                </a:lnTo>
                <a:lnTo>
                  <a:pt x="49263" y="41300"/>
                </a:lnTo>
                <a:lnTo>
                  <a:pt x="49263" y="2387"/>
                </a:lnTo>
                <a:lnTo>
                  <a:pt x="49263" y="2031"/>
                </a:lnTo>
                <a:lnTo>
                  <a:pt x="49352" y="1701"/>
                </a:lnTo>
                <a:lnTo>
                  <a:pt x="49530" y="1384"/>
                </a:lnTo>
                <a:lnTo>
                  <a:pt x="49707" y="1054"/>
                </a:lnTo>
                <a:lnTo>
                  <a:pt x="50038" y="812"/>
                </a:lnTo>
                <a:lnTo>
                  <a:pt x="50533" y="634"/>
                </a:lnTo>
                <a:lnTo>
                  <a:pt x="51028" y="457"/>
                </a:lnTo>
                <a:lnTo>
                  <a:pt x="51663" y="317"/>
                </a:lnTo>
                <a:lnTo>
                  <a:pt x="52425" y="190"/>
                </a:lnTo>
                <a:lnTo>
                  <a:pt x="53200" y="63"/>
                </a:lnTo>
                <a:lnTo>
                  <a:pt x="54178" y="0"/>
                </a:lnTo>
                <a:lnTo>
                  <a:pt x="55372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2658685" y="3308160"/>
            <a:ext cx="13208" cy="24155"/>
          </a:xfrm>
          <a:custGeom>
            <a:avLst/>
            <a:gdLst/>
            <a:ahLst/>
            <a:cxnLst/>
            <a:rect l="l" t="t" r="r" b="b"/>
            <a:pathLst>
              <a:path w="13207" h="24155">
                <a:moveTo>
                  <a:pt x="3479" y="7874"/>
                </a:moveTo>
                <a:lnTo>
                  <a:pt x="901" y="2857"/>
                </a:lnTo>
                <a:lnTo>
                  <a:pt x="0" y="0"/>
                </a:lnTo>
                <a:lnTo>
                  <a:pt x="634" y="21297"/>
                </a:lnTo>
                <a:lnTo>
                  <a:pt x="4102" y="23202"/>
                </a:lnTo>
                <a:lnTo>
                  <a:pt x="8293" y="24155"/>
                </a:lnTo>
                <a:lnTo>
                  <a:pt x="13207" y="24155"/>
                </a:lnTo>
                <a:lnTo>
                  <a:pt x="12141" y="13665"/>
                </a:lnTo>
                <a:lnTo>
                  <a:pt x="9461" y="12903"/>
                </a:lnTo>
                <a:lnTo>
                  <a:pt x="7327" y="11391"/>
                </a:lnTo>
                <a:lnTo>
                  <a:pt x="3479" y="7874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2644651" y="3227541"/>
            <a:ext cx="61620" cy="104775"/>
          </a:xfrm>
          <a:custGeom>
            <a:avLst/>
            <a:gdLst/>
            <a:ahLst/>
            <a:cxnLst/>
            <a:rect l="l" t="t" r="r" b="b"/>
            <a:pathLst>
              <a:path w="61620" h="104775">
                <a:moveTo>
                  <a:pt x="13512" y="77393"/>
                </a:moveTo>
                <a:lnTo>
                  <a:pt x="12992" y="74167"/>
                </a:lnTo>
                <a:lnTo>
                  <a:pt x="12725" y="70865"/>
                </a:lnTo>
                <a:lnTo>
                  <a:pt x="12725" y="64325"/>
                </a:lnTo>
                <a:lnTo>
                  <a:pt x="13042" y="61201"/>
                </a:lnTo>
                <a:lnTo>
                  <a:pt x="13665" y="58115"/>
                </a:lnTo>
                <a:lnTo>
                  <a:pt x="14274" y="55041"/>
                </a:lnTo>
                <a:lnTo>
                  <a:pt x="15278" y="52285"/>
                </a:lnTo>
                <a:lnTo>
                  <a:pt x="16637" y="49860"/>
                </a:lnTo>
                <a:lnTo>
                  <a:pt x="19773" y="45465"/>
                </a:lnTo>
                <a:lnTo>
                  <a:pt x="24142" y="42494"/>
                </a:lnTo>
                <a:lnTo>
                  <a:pt x="26797" y="41744"/>
                </a:lnTo>
                <a:lnTo>
                  <a:pt x="33299" y="41744"/>
                </a:lnTo>
                <a:lnTo>
                  <a:pt x="36525" y="42824"/>
                </a:lnTo>
                <a:lnTo>
                  <a:pt x="39636" y="44983"/>
                </a:lnTo>
                <a:lnTo>
                  <a:pt x="42735" y="47142"/>
                </a:lnTo>
                <a:lnTo>
                  <a:pt x="45948" y="50279"/>
                </a:lnTo>
                <a:lnTo>
                  <a:pt x="49263" y="54394"/>
                </a:lnTo>
                <a:lnTo>
                  <a:pt x="49263" y="81191"/>
                </a:lnTo>
                <a:lnTo>
                  <a:pt x="45504" y="85661"/>
                </a:lnTo>
                <a:lnTo>
                  <a:pt x="42024" y="88988"/>
                </a:lnTo>
                <a:lnTo>
                  <a:pt x="38773" y="91376"/>
                </a:lnTo>
                <a:lnTo>
                  <a:pt x="35636" y="93167"/>
                </a:lnTo>
                <a:lnTo>
                  <a:pt x="32613" y="94056"/>
                </a:lnTo>
                <a:lnTo>
                  <a:pt x="29400" y="94284"/>
                </a:lnTo>
                <a:lnTo>
                  <a:pt x="26174" y="94284"/>
                </a:lnTo>
                <a:lnTo>
                  <a:pt x="27241" y="104774"/>
                </a:lnTo>
                <a:lnTo>
                  <a:pt x="31750" y="104774"/>
                </a:lnTo>
                <a:lnTo>
                  <a:pt x="35915" y="103708"/>
                </a:lnTo>
                <a:lnTo>
                  <a:pt x="39700" y="101574"/>
                </a:lnTo>
                <a:lnTo>
                  <a:pt x="43497" y="99440"/>
                </a:lnTo>
                <a:lnTo>
                  <a:pt x="47155" y="96469"/>
                </a:lnTo>
                <a:lnTo>
                  <a:pt x="50685" y="92646"/>
                </a:lnTo>
                <a:lnTo>
                  <a:pt x="50685" y="101498"/>
                </a:lnTo>
                <a:lnTo>
                  <a:pt x="52387" y="103428"/>
                </a:lnTo>
                <a:lnTo>
                  <a:pt x="55219" y="103809"/>
                </a:lnTo>
                <a:lnTo>
                  <a:pt x="58788" y="103657"/>
                </a:lnTo>
                <a:lnTo>
                  <a:pt x="61620" y="101498"/>
                </a:lnTo>
                <a:lnTo>
                  <a:pt x="61620" y="2387"/>
                </a:lnTo>
                <a:lnTo>
                  <a:pt x="61061" y="1054"/>
                </a:lnTo>
                <a:lnTo>
                  <a:pt x="58420" y="190"/>
                </a:lnTo>
                <a:lnTo>
                  <a:pt x="55372" y="0"/>
                </a:lnTo>
                <a:lnTo>
                  <a:pt x="52425" y="190"/>
                </a:lnTo>
                <a:lnTo>
                  <a:pt x="49263" y="2387"/>
                </a:lnTo>
                <a:lnTo>
                  <a:pt x="49263" y="41300"/>
                </a:lnTo>
                <a:lnTo>
                  <a:pt x="46088" y="37972"/>
                </a:lnTo>
                <a:lnTo>
                  <a:pt x="42875" y="35458"/>
                </a:lnTo>
                <a:lnTo>
                  <a:pt x="39636" y="33743"/>
                </a:lnTo>
                <a:lnTo>
                  <a:pt x="36385" y="32042"/>
                </a:lnTo>
                <a:lnTo>
                  <a:pt x="32804" y="31178"/>
                </a:lnTo>
                <a:lnTo>
                  <a:pt x="24168" y="31178"/>
                </a:lnTo>
                <a:lnTo>
                  <a:pt x="20015" y="32067"/>
                </a:lnTo>
                <a:lnTo>
                  <a:pt x="16408" y="33820"/>
                </a:lnTo>
                <a:lnTo>
                  <a:pt x="12814" y="35585"/>
                </a:lnTo>
                <a:lnTo>
                  <a:pt x="9804" y="38099"/>
                </a:lnTo>
                <a:lnTo>
                  <a:pt x="7378" y="41376"/>
                </a:lnTo>
                <a:lnTo>
                  <a:pt x="4940" y="44653"/>
                </a:lnTo>
                <a:lnTo>
                  <a:pt x="3111" y="48602"/>
                </a:lnTo>
                <a:lnTo>
                  <a:pt x="1866" y="53251"/>
                </a:lnTo>
                <a:lnTo>
                  <a:pt x="622" y="57886"/>
                </a:lnTo>
                <a:lnTo>
                  <a:pt x="0" y="63080"/>
                </a:lnTo>
                <a:lnTo>
                  <a:pt x="0" y="73698"/>
                </a:lnTo>
                <a:lnTo>
                  <a:pt x="508" y="78320"/>
                </a:lnTo>
                <a:lnTo>
                  <a:pt x="1498" y="82715"/>
                </a:lnTo>
                <a:lnTo>
                  <a:pt x="2489" y="87109"/>
                </a:lnTo>
                <a:lnTo>
                  <a:pt x="4064" y="90919"/>
                </a:lnTo>
                <a:lnTo>
                  <a:pt x="6223" y="94170"/>
                </a:lnTo>
                <a:lnTo>
                  <a:pt x="8382" y="97421"/>
                </a:lnTo>
                <a:lnTo>
                  <a:pt x="11188" y="99999"/>
                </a:lnTo>
                <a:lnTo>
                  <a:pt x="14668" y="101917"/>
                </a:lnTo>
                <a:lnTo>
                  <a:pt x="14033" y="80619"/>
                </a:lnTo>
                <a:lnTo>
                  <a:pt x="13512" y="77393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2579043" y="3227249"/>
            <a:ext cx="12280" cy="104101"/>
          </a:xfrm>
          <a:custGeom>
            <a:avLst/>
            <a:gdLst/>
            <a:ahLst/>
            <a:cxnLst/>
            <a:rect l="l" t="t" r="r" b="b"/>
            <a:pathLst>
              <a:path w="12280" h="104101">
                <a:moveTo>
                  <a:pt x="444" y="103073"/>
                </a:moveTo>
                <a:lnTo>
                  <a:pt x="3136" y="103949"/>
                </a:lnTo>
                <a:lnTo>
                  <a:pt x="6108" y="104101"/>
                </a:lnTo>
                <a:lnTo>
                  <a:pt x="9156" y="103949"/>
                </a:lnTo>
                <a:lnTo>
                  <a:pt x="12280" y="101790"/>
                </a:lnTo>
                <a:lnTo>
                  <a:pt x="12280" y="2374"/>
                </a:lnTo>
                <a:lnTo>
                  <a:pt x="11785" y="1041"/>
                </a:lnTo>
                <a:lnTo>
                  <a:pt x="9156" y="139"/>
                </a:lnTo>
                <a:lnTo>
                  <a:pt x="6108" y="0"/>
                </a:lnTo>
                <a:lnTo>
                  <a:pt x="3136" y="139"/>
                </a:lnTo>
                <a:lnTo>
                  <a:pt x="0" y="2374"/>
                </a:lnTo>
                <a:lnTo>
                  <a:pt x="0" y="101790"/>
                </a:lnTo>
                <a:lnTo>
                  <a:pt x="444" y="103073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2198945" y="3226728"/>
            <a:ext cx="45313" cy="104622"/>
          </a:xfrm>
          <a:custGeom>
            <a:avLst/>
            <a:gdLst/>
            <a:ahLst/>
            <a:cxnLst/>
            <a:rect l="l" t="t" r="r" b="b"/>
            <a:pathLst>
              <a:path w="45313" h="104622">
                <a:moveTo>
                  <a:pt x="11823" y="21818"/>
                </a:moveTo>
                <a:lnTo>
                  <a:pt x="11823" y="33413"/>
                </a:lnTo>
                <a:lnTo>
                  <a:pt x="2374" y="33413"/>
                </a:lnTo>
                <a:lnTo>
                  <a:pt x="393" y="34988"/>
                </a:lnTo>
                <a:lnTo>
                  <a:pt x="0" y="37604"/>
                </a:lnTo>
                <a:lnTo>
                  <a:pt x="0" y="40322"/>
                </a:lnTo>
                <a:lnTo>
                  <a:pt x="2374" y="43599"/>
                </a:lnTo>
                <a:lnTo>
                  <a:pt x="11823" y="43599"/>
                </a:lnTo>
                <a:lnTo>
                  <a:pt x="11823" y="102311"/>
                </a:lnTo>
                <a:lnTo>
                  <a:pt x="12319" y="103593"/>
                </a:lnTo>
                <a:lnTo>
                  <a:pt x="15024" y="104470"/>
                </a:lnTo>
                <a:lnTo>
                  <a:pt x="18008" y="104622"/>
                </a:lnTo>
                <a:lnTo>
                  <a:pt x="20980" y="104470"/>
                </a:lnTo>
                <a:lnTo>
                  <a:pt x="24180" y="102311"/>
                </a:lnTo>
                <a:lnTo>
                  <a:pt x="24180" y="43599"/>
                </a:lnTo>
                <a:lnTo>
                  <a:pt x="39141" y="43599"/>
                </a:lnTo>
                <a:lnTo>
                  <a:pt x="40474" y="43205"/>
                </a:lnTo>
                <a:lnTo>
                  <a:pt x="41592" y="40322"/>
                </a:lnTo>
                <a:lnTo>
                  <a:pt x="41414" y="36156"/>
                </a:lnTo>
                <a:lnTo>
                  <a:pt x="39141" y="33413"/>
                </a:lnTo>
                <a:lnTo>
                  <a:pt x="24180" y="33413"/>
                </a:lnTo>
                <a:lnTo>
                  <a:pt x="24180" y="23240"/>
                </a:lnTo>
                <a:lnTo>
                  <a:pt x="24358" y="20789"/>
                </a:lnTo>
                <a:lnTo>
                  <a:pt x="25044" y="16776"/>
                </a:lnTo>
                <a:lnTo>
                  <a:pt x="26416" y="13868"/>
                </a:lnTo>
                <a:lnTo>
                  <a:pt x="29540" y="11087"/>
                </a:lnTo>
                <a:lnTo>
                  <a:pt x="32397" y="10185"/>
                </a:lnTo>
                <a:lnTo>
                  <a:pt x="36741" y="10299"/>
                </a:lnTo>
                <a:lnTo>
                  <a:pt x="39662" y="10998"/>
                </a:lnTo>
                <a:lnTo>
                  <a:pt x="42303" y="12014"/>
                </a:lnTo>
                <a:lnTo>
                  <a:pt x="45072" y="10655"/>
                </a:lnTo>
                <a:lnTo>
                  <a:pt x="45313" y="7810"/>
                </a:lnTo>
                <a:lnTo>
                  <a:pt x="45123" y="4724"/>
                </a:lnTo>
                <a:lnTo>
                  <a:pt x="43154" y="1892"/>
                </a:lnTo>
                <a:lnTo>
                  <a:pt x="40106" y="800"/>
                </a:lnTo>
                <a:lnTo>
                  <a:pt x="36830" y="152"/>
                </a:lnTo>
                <a:lnTo>
                  <a:pt x="33413" y="0"/>
                </a:lnTo>
                <a:lnTo>
                  <a:pt x="29743" y="0"/>
                </a:lnTo>
                <a:lnTo>
                  <a:pt x="26555" y="507"/>
                </a:lnTo>
                <a:lnTo>
                  <a:pt x="23850" y="1523"/>
                </a:lnTo>
                <a:lnTo>
                  <a:pt x="21145" y="2539"/>
                </a:lnTo>
                <a:lnTo>
                  <a:pt x="18897" y="4114"/>
                </a:lnTo>
                <a:lnTo>
                  <a:pt x="15328" y="8381"/>
                </a:lnTo>
                <a:lnTo>
                  <a:pt x="13995" y="11125"/>
                </a:lnTo>
                <a:lnTo>
                  <a:pt x="13131" y="14465"/>
                </a:lnTo>
                <a:lnTo>
                  <a:pt x="12268" y="17818"/>
                </a:lnTo>
                <a:lnTo>
                  <a:pt x="11823" y="21818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2331393" y="3258719"/>
            <a:ext cx="39090" cy="72631"/>
          </a:xfrm>
          <a:custGeom>
            <a:avLst/>
            <a:gdLst/>
            <a:ahLst/>
            <a:cxnLst/>
            <a:rect l="l" t="t" r="r" b="b"/>
            <a:pathLst>
              <a:path w="39090" h="72631">
                <a:moveTo>
                  <a:pt x="11087" y="3352"/>
                </a:moveTo>
                <a:lnTo>
                  <a:pt x="11010" y="2616"/>
                </a:lnTo>
                <a:lnTo>
                  <a:pt x="8305" y="1155"/>
                </a:lnTo>
                <a:lnTo>
                  <a:pt x="2832" y="1155"/>
                </a:lnTo>
                <a:lnTo>
                  <a:pt x="0" y="3352"/>
                </a:lnTo>
                <a:lnTo>
                  <a:pt x="0" y="70319"/>
                </a:lnTo>
                <a:lnTo>
                  <a:pt x="444" y="71602"/>
                </a:lnTo>
                <a:lnTo>
                  <a:pt x="3136" y="72478"/>
                </a:lnTo>
                <a:lnTo>
                  <a:pt x="6108" y="72631"/>
                </a:lnTo>
                <a:lnTo>
                  <a:pt x="9156" y="72478"/>
                </a:lnTo>
                <a:lnTo>
                  <a:pt x="12280" y="70319"/>
                </a:lnTo>
                <a:lnTo>
                  <a:pt x="12280" y="26276"/>
                </a:lnTo>
                <a:lnTo>
                  <a:pt x="14020" y="23545"/>
                </a:lnTo>
                <a:lnTo>
                  <a:pt x="17043" y="19354"/>
                </a:lnTo>
                <a:lnTo>
                  <a:pt x="19862" y="15951"/>
                </a:lnTo>
                <a:lnTo>
                  <a:pt x="22491" y="13665"/>
                </a:lnTo>
                <a:lnTo>
                  <a:pt x="26123" y="11861"/>
                </a:lnTo>
                <a:lnTo>
                  <a:pt x="29616" y="11607"/>
                </a:lnTo>
                <a:lnTo>
                  <a:pt x="32372" y="12103"/>
                </a:lnTo>
                <a:lnTo>
                  <a:pt x="35267" y="12992"/>
                </a:lnTo>
                <a:lnTo>
                  <a:pt x="38214" y="13207"/>
                </a:lnTo>
                <a:lnTo>
                  <a:pt x="39077" y="10490"/>
                </a:lnTo>
                <a:lnTo>
                  <a:pt x="39090" y="4356"/>
                </a:lnTo>
                <a:lnTo>
                  <a:pt x="37807" y="1689"/>
                </a:lnTo>
                <a:lnTo>
                  <a:pt x="35052" y="723"/>
                </a:lnTo>
                <a:lnTo>
                  <a:pt x="32410" y="190"/>
                </a:lnTo>
                <a:lnTo>
                  <a:pt x="29400" y="0"/>
                </a:lnTo>
                <a:lnTo>
                  <a:pt x="27965" y="0"/>
                </a:lnTo>
                <a:lnTo>
                  <a:pt x="25120" y="558"/>
                </a:lnTo>
                <a:lnTo>
                  <a:pt x="22275" y="1600"/>
                </a:lnTo>
                <a:lnTo>
                  <a:pt x="19405" y="3543"/>
                </a:lnTo>
                <a:lnTo>
                  <a:pt x="16268" y="6553"/>
                </a:lnTo>
                <a:lnTo>
                  <a:pt x="12928" y="10426"/>
                </a:lnTo>
                <a:lnTo>
                  <a:pt x="11087" y="13093"/>
                </a:lnTo>
                <a:lnTo>
                  <a:pt x="11087" y="3352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2383781" y="3258719"/>
            <a:ext cx="99352" cy="72631"/>
          </a:xfrm>
          <a:custGeom>
            <a:avLst/>
            <a:gdLst/>
            <a:ahLst/>
            <a:cxnLst/>
            <a:rect l="l" t="t" r="r" b="b"/>
            <a:pathLst>
              <a:path w="99352" h="72631">
                <a:moveTo>
                  <a:pt x="11099" y="3352"/>
                </a:moveTo>
                <a:lnTo>
                  <a:pt x="11010" y="2616"/>
                </a:lnTo>
                <a:lnTo>
                  <a:pt x="8305" y="1155"/>
                </a:lnTo>
                <a:lnTo>
                  <a:pt x="2832" y="1155"/>
                </a:lnTo>
                <a:lnTo>
                  <a:pt x="0" y="3352"/>
                </a:lnTo>
                <a:lnTo>
                  <a:pt x="0" y="70319"/>
                </a:lnTo>
                <a:lnTo>
                  <a:pt x="444" y="71602"/>
                </a:lnTo>
                <a:lnTo>
                  <a:pt x="3136" y="72478"/>
                </a:lnTo>
                <a:lnTo>
                  <a:pt x="6108" y="72631"/>
                </a:lnTo>
                <a:lnTo>
                  <a:pt x="9156" y="72478"/>
                </a:lnTo>
                <a:lnTo>
                  <a:pt x="12280" y="70319"/>
                </a:lnTo>
                <a:lnTo>
                  <a:pt x="12280" y="23520"/>
                </a:lnTo>
                <a:lnTo>
                  <a:pt x="15659" y="19303"/>
                </a:lnTo>
                <a:lnTo>
                  <a:pt x="18783" y="16103"/>
                </a:lnTo>
                <a:lnTo>
                  <a:pt x="21666" y="13919"/>
                </a:lnTo>
                <a:lnTo>
                  <a:pt x="24536" y="11734"/>
                </a:lnTo>
                <a:lnTo>
                  <a:pt x="27393" y="10642"/>
                </a:lnTo>
                <a:lnTo>
                  <a:pt x="30213" y="10642"/>
                </a:lnTo>
                <a:lnTo>
                  <a:pt x="34467" y="11087"/>
                </a:lnTo>
                <a:lnTo>
                  <a:pt x="37795" y="12877"/>
                </a:lnTo>
                <a:lnTo>
                  <a:pt x="40259" y="15849"/>
                </a:lnTo>
                <a:lnTo>
                  <a:pt x="42176" y="19545"/>
                </a:lnTo>
                <a:lnTo>
                  <a:pt x="43268" y="24206"/>
                </a:lnTo>
                <a:lnTo>
                  <a:pt x="43535" y="26796"/>
                </a:lnTo>
                <a:lnTo>
                  <a:pt x="43535" y="70319"/>
                </a:lnTo>
                <a:lnTo>
                  <a:pt x="43967" y="71602"/>
                </a:lnTo>
                <a:lnTo>
                  <a:pt x="46697" y="72478"/>
                </a:lnTo>
                <a:lnTo>
                  <a:pt x="49644" y="72631"/>
                </a:lnTo>
                <a:lnTo>
                  <a:pt x="52616" y="72478"/>
                </a:lnTo>
                <a:lnTo>
                  <a:pt x="55816" y="70319"/>
                </a:lnTo>
                <a:lnTo>
                  <a:pt x="55816" y="23520"/>
                </a:lnTo>
                <a:lnTo>
                  <a:pt x="59245" y="19303"/>
                </a:lnTo>
                <a:lnTo>
                  <a:pt x="62382" y="16103"/>
                </a:lnTo>
                <a:lnTo>
                  <a:pt x="65227" y="13919"/>
                </a:lnTo>
                <a:lnTo>
                  <a:pt x="68084" y="11734"/>
                </a:lnTo>
                <a:lnTo>
                  <a:pt x="70916" y="10642"/>
                </a:lnTo>
                <a:lnTo>
                  <a:pt x="73748" y="10642"/>
                </a:lnTo>
                <a:lnTo>
                  <a:pt x="78016" y="11087"/>
                </a:lnTo>
                <a:lnTo>
                  <a:pt x="81394" y="12877"/>
                </a:lnTo>
                <a:lnTo>
                  <a:pt x="83870" y="15849"/>
                </a:lnTo>
                <a:lnTo>
                  <a:pt x="85750" y="19545"/>
                </a:lnTo>
                <a:lnTo>
                  <a:pt x="86753" y="24206"/>
                </a:lnTo>
                <a:lnTo>
                  <a:pt x="86995" y="26796"/>
                </a:lnTo>
                <a:lnTo>
                  <a:pt x="86995" y="70319"/>
                </a:lnTo>
                <a:lnTo>
                  <a:pt x="87490" y="71602"/>
                </a:lnTo>
                <a:lnTo>
                  <a:pt x="90195" y="72478"/>
                </a:lnTo>
                <a:lnTo>
                  <a:pt x="93243" y="72631"/>
                </a:lnTo>
                <a:lnTo>
                  <a:pt x="96227" y="72478"/>
                </a:lnTo>
                <a:lnTo>
                  <a:pt x="99352" y="70319"/>
                </a:lnTo>
                <a:lnTo>
                  <a:pt x="99352" y="24206"/>
                </a:lnTo>
                <a:lnTo>
                  <a:pt x="98958" y="20624"/>
                </a:lnTo>
                <a:lnTo>
                  <a:pt x="98196" y="17233"/>
                </a:lnTo>
                <a:lnTo>
                  <a:pt x="97421" y="13830"/>
                </a:lnTo>
                <a:lnTo>
                  <a:pt x="96139" y="10871"/>
                </a:lnTo>
                <a:lnTo>
                  <a:pt x="94322" y="8331"/>
                </a:lnTo>
                <a:lnTo>
                  <a:pt x="90144" y="3784"/>
                </a:lnTo>
                <a:lnTo>
                  <a:pt x="87223" y="2273"/>
                </a:lnTo>
                <a:lnTo>
                  <a:pt x="84289" y="761"/>
                </a:lnTo>
                <a:lnTo>
                  <a:pt x="80670" y="0"/>
                </a:lnTo>
                <a:lnTo>
                  <a:pt x="74574" y="0"/>
                </a:lnTo>
                <a:lnTo>
                  <a:pt x="71031" y="711"/>
                </a:lnTo>
                <a:lnTo>
                  <a:pt x="67462" y="1943"/>
                </a:lnTo>
                <a:lnTo>
                  <a:pt x="63741" y="4025"/>
                </a:lnTo>
                <a:lnTo>
                  <a:pt x="59791" y="7073"/>
                </a:lnTo>
                <a:lnTo>
                  <a:pt x="55664" y="10820"/>
                </a:lnTo>
                <a:lnTo>
                  <a:pt x="52641" y="11264"/>
                </a:lnTo>
                <a:lnTo>
                  <a:pt x="50457" y="7848"/>
                </a:lnTo>
                <a:lnTo>
                  <a:pt x="47828" y="4851"/>
                </a:lnTo>
                <a:lnTo>
                  <a:pt x="44450" y="2514"/>
                </a:lnTo>
                <a:lnTo>
                  <a:pt x="40297" y="965"/>
                </a:lnTo>
                <a:lnTo>
                  <a:pt x="35598" y="0"/>
                </a:lnTo>
                <a:lnTo>
                  <a:pt x="29197" y="0"/>
                </a:lnTo>
                <a:lnTo>
                  <a:pt x="25615" y="977"/>
                </a:lnTo>
                <a:lnTo>
                  <a:pt x="22072" y="2946"/>
                </a:lnTo>
                <a:lnTo>
                  <a:pt x="18516" y="4902"/>
                </a:lnTo>
                <a:lnTo>
                  <a:pt x="14859" y="7988"/>
                </a:lnTo>
                <a:lnTo>
                  <a:pt x="11099" y="12204"/>
                </a:lnTo>
                <a:lnTo>
                  <a:pt x="11099" y="3352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2245744" y="3258719"/>
            <a:ext cx="66979" cy="73596"/>
          </a:xfrm>
          <a:custGeom>
            <a:avLst/>
            <a:gdLst/>
            <a:ahLst/>
            <a:cxnLst/>
            <a:rect l="l" t="t" r="r" b="b"/>
            <a:pathLst>
              <a:path w="66979" h="73596">
                <a:moveTo>
                  <a:pt x="673" y="48145"/>
                </a:moveTo>
                <a:lnTo>
                  <a:pt x="2019" y="52616"/>
                </a:lnTo>
                <a:lnTo>
                  <a:pt x="3352" y="57073"/>
                </a:lnTo>
                <a:lnTo>
                  <a:pt x="5384" y="60871"/>
                </a:lnTo>
                <a:lnTo>
                  <a:pt x="8115" y="63995"/>
                </a:lnTo>
                <a:lnTo>
                  <a:pt x="10845" y="67119"/>
                </a:lnTo>
                <a:lnTo>
                  <a:pt x="12725" y="40284"/>
                </a:lnTo>
                <a:lnTo>
                  <a:pt x="12725" y="32791"/>
                </a:lnTo>
                <a:lnTo>
                  <a:pt x="13144" y="29273"/>
                </a:lnTo>
                <a:lnTo>
                  <a:pt x="13970" y="26047"/>
                </a:lnTo>
                <a:lnTo>
                  <a:pt x="14795" y="22821"/>
                </a:lnTo>
                <a:lnTo>
                  <a:pt x="16052" y="20027"/>
                </a:lnTo>
                <a:lnTo>
                  <a:pt x="17754" y="17678"/>
                </a:lnTo>
                <a:lnTo>
                  <a:pt x="21628" y="13500"/>
                </a:lnTo>
                <a:lnTo>
                  <a:pt x="24257" y="12204"/>
                </a:lnTo>
                <a:lnTo>
                  <a:pt x="26885" y="10921"/>
                </a:lnTo>
                <a:lnTo>
                  <a:pt x="30022" y="10274"/>
                </a:lnTo>
                <a:lnTo>
                  <a:pt x="37630" y="10274"/>
                </a:lnTo>
                <a:lnTo>
                  <a:pt x="40932" y="10972"/>
                </a:lnTo>
                <a:lnTo>
                  <a:pt x="43586" y="12395"/>
                </a:lnTo>
                <a:lnTo>
                  <a:pt x="46240" y="13804"/>
                </a:lnTo>
                <a:lnTo>
                  <a:pt x="48348" y="15735"/>
                </a:lnTo>
                <a:lnTo>
                  <a:pt x="51447" y="20586"/>
                </a:lnTo>
                <a:lnTo>
                  <a:pt x="52565" y="23418"/>
                </a:lnTo>
                <a:lnTo>
                  <a:pt x="53238" y="26644"/>
                </a:lnTo>
                <a:lnTo>
                  <a:pt x="53911" y="29870"/>
                </a:lnTo>
                <a:lnTo>
                  <a:pt x="54254" y="33286"/>
                </a:lnTo>
                <a:lnTo>
                  <a:pt x="54254" y="40779"/>
                </a:lnTo>
                <a:lnTo>
                  <a:pt x="53860" y="44322"/>
                </a:lnTo>
                <a:lnTo>
                  <a:pt x="53047" y="47548"/>
                </a:lnTo>
                <a:lnTo>
                  <a:pt x="52247" y="50774"/>
                </a:lnTo>
                <a:lnTo>
                  <a:pt x="50990" y="53555"/>
                </a:lnTo>
                <a:lnTo>
                  <a:pt x="49301" y="55892"/>
                </a:lnTo>
                <a:lnTo>
                  <a:pt x="45415" y="60032"/>
                </a:lnTo>
                <a:lnTo>
                  <a:pt x="42760" y="61315"/>
                </a:lnTo>
                <a:lnTo>
                  <a:pt x="40119" y="62610"/>
                </a:lnTo>
                <a:lnTo>
                  <a:pt x="36982" y="63258"/>
                </a:lnTo>
                <a:lnTo>
                  <a:pt x="29425" y="63258"/>
                </a:lnTo>
                <a:lnTo>
                  <a:pt x="26111" y="62547"/>
                </a:lnTo>
                <a:lnTo>
                  <a:pt x="23469" y="61137"/>
                </a:lnTo>
                <a:lnTo>
                  <a:pt x="20815" y="59715"/>
                </a:lnTo>
                <a:lnTo>
                  <a:pt x="18694" y="57810"/>
                </a:lnTo>
                <a:lnTo>
                  <a:pt x="15544" y="52997"/>
                </a:lnTo>
                <a:lnTo>
                  <a:pt x="14427" y="50177"/>
                </a:lnTo>
                <a:lnTo>
                  <a:pt x="13741" y="46951"/>
                </a:lnTo>
                <a:lnTo>
                  <a:pt x="14249" y="69507"/>
                </a:lnTo>
                <a:lnTo>
                  <a:pt x="18351" y="71145"/>
                </a:lnTo>
                <a:lnTo>
                  <a:pt x="22440" y="72783"/>
                </a:lnTo>
                <a:lnTo>
                  <a:pt x="27241" y="73596"/>
                </a:lnTo>
                <a:lnTo>
                  <a:pt x="38404" y="73596"/>
                </a:lnTo>
                <a:lnTo>
                  <a:pt x="43370" y="72669"/>
                </a:lnTo>
                <a:lnTo>
                  <a:pt x="47663" y="70802"/>
                </a:lnTo>
                <a:lnTo>
                  <a:pt x="51955" y="68948"/>
                </a:lnTo>
                <a:lnTo>
                  <a:pt x="55524" y="66357"/>
                </a:lnTo>
                <a:lnTo>
                  <a:pt x="58381" y="63030"/>
                </a:lnTo>
                <a:lnTo>
                  <a:pt x="61239" y="59702"/>
                </a:lnTo>
                <a:lnTo>
                  <a:pt x="63385" y="55752"/>
                </a:lnTo>
                <a:lnTo>
                  <a:pt x="64820" y="51168"/>
                </a:lnTo>
                <a:lnTo>
                  <a:pt x="66255" y="46570"/>
                </a:lnTo>
                <a:lnTo>
                  <a:pt x="66979" y="41554"/>
                </a:lnTo>
                <a:lnTo>
                  <a:pt x="66979" y="30492"/>
                </a:lnTo>
                <a:lnTo>
                  <a:pt x="66294" y="25450"/>
                </a:lnTo>
                <a:lnTo>
                  <a:pt x="64935" y="20993"/>
                </a:lnTo>
                <a:lnTo>
                  <a:pt x="63563" y="16522"/>
                </a:lnTo>
                <a:lnTo>
                  <a:pt x="61518" y="12725"/>
                </a:lnTo>
                <a:lnTo>
                  <a:pt x="58788" y="9601"/>
                </a:lnTo>
                <a:lnTo>
                  <a:pt x="56057" y="6476"/>
                </a:lnTo>
                <a:lnTo>
                  <a:pt x="52654" y="4089"/>
                </a:lnTo>
                <a:lnTo>
                  <a:pt x="48564" y="2463"/>
                </a:lnTo>
                <a:lnTo>
                  <a:pt x="44462" y="825"/>
                </a:lnTo>
                <a:lnTo>
                  <a:pt x="39662" y="0"/>
                </a:lnTo>
                <a:lnTo>
                  <a:pt x="28460" y="0"/>
                </a:lnTo>
                <a:lnTo>
                  <a:pt x="23469" y="914"/>
                </a:lnTo>
                <a:lnTo>
                  <a:pt x="19202" y="2755"/>
                </a:lnTo>
                <a:lnTo>
                  <a:pt x="14935" y="4597"/>
                </a:lnTo>
                <a:lnTo>
                  <a:pt x="11379" y="7175"/>
                </a:lnTo>
                <a:lnTo>
                  <a:pt x="8521" y="10490"/>
                </a:lnTo>
                <a:lnTo>
                  <a:pt x="5676" y="13817"/>
                </a:lnTo>
                <a:lnTo>
                  <a:pt x="3543" y="17779"/>
                </a:lnTo>
                <a:lnTo>
                  <a:pt x="2120" y="22364"/>
                </a:lnTo>
                <a:lnTo>
                  <a:pt x="711" y="26949"/>
                </a:lnTo>
                <a:lnTo>
                  <a:pt x="0" y="31978"/>
                </a:lnTo>
                <a:lnTo>
                  <a:pt x="0" y="43091"/>
                </a:lnTo>
                <a:lnTo>
                  <a:pt x="673" y="48145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2504761" y="3258719"/>
            <a:ext cx="51714" cy="73596"/>
          </a:xfrm>
          <a:custGeom>
            <a:avLst/>
            <a:gdLst/>
            <a:ahLst/>
            <a:cxnLst/>
            <a:rect l="l" t="t" r="r" b="b"/>
            <a:pathLst>
              <a:path w="51714" h="73596">
                <a:moveTo>
                  <a:pt x="40944" y="2730"/>
                </a:moveTo>
                <a:lnTo>
                  <a:pt x="37579" y="1638"/>
                </a:lnTo>
                <a:lnTo>
                  <a:pt x="34201" y="546"/>
                </a:lnTo>
                <a:lnTo>
                  <a:pt x="30111" y="0"/>
                </a:lnTo>
                <a:lnTo>
                  <a:pt x="22720" y="0"/>
                </a:lnTo>
                <a:lnTo>
                  <a:pt x="20167" y="241"/>
                </a:lnTo>
                <a:lnTo>
                  <a:pt x="17640" y="711"/>
                </a:lnTo>
                <a:lnTo>
                  <a:pt x="12776" y="1777"/>
                </a:lnTo>
                <a:lnTo>
                  <a:pt x="8508" y="3213"/>
                </a:lnTo>
                <a:lnTo>
                  <a:pt x="4978" y="4876"/>
                </a:lnTo>
                <a:lnTo>
                  <a:pt x="2197" y="6502"/>
                </a:lnTo>
                <a:lnTo>
                  <a:pt x="253" y="9194"/>
                </a:lnTo>
                <a:lnTo>
                  <a:pt x="0" y="12128"/>
                </a:lnTo>
                <a:lnTo>
                  <a:pt x="406" y="15303"/>
                </a:lnTo>
                <a:lnTo>
                  <a:pt x="3047" y="16890"/>
                </a:lnTo>
                <a:lnTo>
                  <a:pt x="6388" y="15100"/>
                </a:lnTo>
                <a:lnTo>
                  <a:pt x="9702" y="13436"/>
                </a:lnTo>
                <a:lnTo>
                  <a:pt x="13627" y="11772"/>
                </a:lnTo>
                <a:lnTo>
                  <a:pt x="18440" y="10337"/>
                </a:lnTo>
                <a:lnTo>
                  <a:pt x="21158" y="9969"/>
                </a:lnTo>
                <a:lnTo>
                  <a:pt x="27012" y="9969"/>
                </a:lnTo>
                <a:lnTo>
                  <a:pt x="31330" y="10972"/>
                </a:lnTo>
                <a:lnTo>
                  <a:pt x="34836" y="12636"/>
                </a:lnTo>
                <a:lnTo>
                  <a:pt x="37261" y="15265"/>
                </a:lnTo>
                <a:lnTo>
                  <a:pt x="38696" y="18910"/>
                </a:lnTo>
                <a:lnTo>
                  <a:pt x="39509" y="23164"/>
                </a:lnTo>
                <a:lnTo>
                  <a:pt x="39509" y="30962"/>
                </a:lnTo>
                <a:lnTo>
                  <a:pt x="25069" y="30962"/>
                </a:lnTo>
                <a:lnTo>
                  <a:pt x="20383" y="31419"/>
                </a:lnTo>
                <a:lnTo>
                  <a:pt x="16217" y="32334"/>
                </a:lnTo>
                <a:lnTo>
                  <a:pt x="12052" y="33248"/>
                </a:lnTo>
                <a:lnTo>
                  <a:pt x="9690" y="48780"/>
                </a:lnTo>
                <a:lnTo>
                  <a:pt x="11226" y="45656"/>
                </a:lnTo>
                <a:lnTo>
                  <a:pt x="14058" y="43205"/>
                </a:lnTo>
                <a:lnTo>
                  <a:pt x="17754" y="41236"/>
                </a:lnTo>
                <a:lnTo>
                  <a:pt x="22720" y="40093"/>
                </a:lnTo>
                <a:lnTo>
                  <a:pt x="25641" y="39814"/>
                </a:lnTo>
                <a:lnTo>
                  <a:pt x="39509" y="39814"/>
                </a:lnTo>
                <a:lnTo>
                  <a:pt x="39509" y="54025"/>
                </a:lnTo>
                <a:lnTo>
                  <a:pt x="36487" y="57403"/>
                </a:lnTo>
                <a:lnTo>
                  <a:pt x="33591" y="59905"/>
                </a:lnTo>
                <a:lnTo>
                  <a:pt x="30848" y="61544"/>
                </a:lnTo>
                <a:lnTo>
                  <a:pt x="28092" y="63182"/>
                </a:lnTo>
                <a:lnTo>
                  <a:pt x="25095" y="63995"/>
                </a:lnTo>
                <a:lnTo>
                  <a:pt x="17906" y="63995"/>
                </a:lnTo>
                <a:lnTo>
                  <a:pt x="14820" y="62966"/>
                </a:lnTo>
                <a:lnTo>
                  <a:pt x="10401" y="58851"/>
                </a:lnTo>
                <a:lnTo>
                  <a:pt x="9296" y="56083"/>
                </a:lnTo>
                <a:lnTo>
                  <a:pt x="10375" y="72224"/>
                </a:lnTo>
                <a:lnTo>
                  <a:pt x="13233" y="73139"/>
                </a:lnTo>
                <a:lnTo>
                  <a:pt x="16421" y="73596"/>
                </a:lnTo>
                <a:lnTo>
                  <a:pt x="23964" y="73596"/>
                </a:lnTo>
                <a:lnTo>
                  <a:pt x="27762" y="72732"/>
                </a:lnTo>
                <a:lnTo>
                  <a:pt x="31368" y="70992"/>
                </a:lnTo>
                <a:lnTo>
                  <a:pt x="34963" y="69253"/>
                </a:lnTo>
                <a:lnTo>
                  <a:pt x="38226" y="66827"/>
                </a:lnTo>
                <a:lnTo>
                  <a:pt x="41147" y="63703"/>
                </a:lnTo>
                <a:lnTo>
                  <a:pt x="41147" y="70396"/>
                </a:lnTo>
                <a:lnTo>
                  <a:pt x="42570" y="72262"/>
                </a:lnTo>
                <a:lnTo>
                  <a:pt x="45148" y="72631"/>
                </a:lnTo>
                <a:lnTo>
                  <a:pt x="48793" y="72555"/>
                </a:lnTo>
                <a:lnTo>
                  <a:pt x="51714" y="70396"/>
                </a:lnTo>
                <a:lnTo>
                  <a:pt x="51714" y="21056"/>
                </a:lnTo>
                <a:lnTo>
                  <a:pt x="51244" y="17411"/>
                </a:lnTo>
                <a:lnTo>
                  <a:pt x="50304" y="14287"/>
                </a:lnTo>
                <a:lnTo>
                  <a:pt x="49364" y="11163"/>
                </a:lnTo>
                <a:lnTo>
                  <a:pt x="47840" y="8547"/>
                </a:lnTo>
                <a:lnTo>
                  <a:pt x="43675" y="4330"/>
                </a:lnTo>
                <a:lnTo>
                  <a:pt x="40944" y="2730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2727011" y="3258719"/>
            <a:ext cx="51714" cy="73596"/>
          </a:xfrm>
          <a:custGeom>
            <a:avLst/>
            <a:gdLst/>
            <a:ahLst/>
            <a:cxnLst/>
            <a:rect l="l" t="t" r="r" b="b"/>
            <a:pathLst>
              <a:path w="51714" h="73596">
                <a:moveTo>
                  <a:pt x="406" y="15303"/>
                </a:moveTo>
                <a:lnTo>
                  <a:pt x="3047" y="16890"/>
                </a:lnTo>
                <a:lnTo>
                  <a:pt x="6388" y="15100"/>
                </a:lnTo>
                <a:lnTo>
                  <a:pt x="9702" y="13436"/>
                </a:lnTo>
                <a:lnTo>
                  <a:pt x="13627" y="11772"/>
                </a:lnTo>
                <a:lnTo>
                  <a:pt x="18440" y="10337"/>
                </a:lnTo>
                <a:lnTo>
                  <a:pt x="21158" y="9969"/>
                </a:lnTo>
                <a:lnTo>
                  <a:pt x="27012" y="9969"/>
                </a:lnTo>
                <a:lnTo>
                  <a:pt x="31330" y="10972"/>
                </a:lnTo>
                <a:lnTo>
                  <a:pt x="34836" y="12636"/>
                </a:lnTo>
                <a:lnTo>
                  <a:pt x="37261" y="15265"/>
                </a:lnTo>
                <a:lnTo>
                  <a:pt x="38696" y="18910"/>
                </a:lnTo>
                <a:lnTo>
                  <a:pt x="39509" y="23164"/>
                </a:lnTo>
                <a:lnTo>
                  <a:pt x="39509" y="30962"/>
                </a:lnTo>
                <a:lnTo>
                  <a:pt x="25069" y="30962"/>
                </a:lnTo>
                <a:lnTo>
                  <a:pt x="20383" y="31419"/>
                </a:lnTo>
                <a:lnTo>
                  <a:pt x="16217" y="32334"/>
                </a:lnTo>
                <a:lnTo>
                  <a:pt x="12052" y="33248"/>
                </a:lnTo>
                <a:lnTo>
                  <a:pt x="9690" y="48780"/>
                </a:lnTo>
                <a:lnTo>
                  <a:pt x="11226" y="45656"/>
                </a:lnTo>
                <a:lnTo>
                  <a:pt x="14058" y="43205"/>
                </a:lnTo>
                <a:lnTo>
                  <a:pt x="17754" y="41236"/>
                </a:lnTo>
                <a:lnTo>
                  <a:pt x="22720" y="40093"/>
                </a:lnTo>
                <a:lnTo>
                  <a:pt x="25641" y="39814"/>
                </a:lnTo>
                <a:lnTo>
                  <a:pt x="39509" y="39814"/>
                </a:lnTo>
                <a:lnTo>
                  <a:pt x="39509" y="54025"/>
                </a:lnTo>
                <a:lnTo>
                  <a:pt x="36487" y="57403"/>
                </a:lnTo>
                <a:lnTo>
                  <a:pt x="33591" y="59905"/>
                </a:lnTo>
                <a:lnTo>
                  <a:pt x="30848" y="61544"/>
                </a:lnTo>
                <a:lnTo>
                  <a:pt x="28092" y="63182"/>
                </a:lnTo>
                <a:lnTo>
                  <a:pt x="25095" y="63995"/>
                </a:lnTo>
                <a:lnTo>
                  <a:pt x="17906" y="63995"/>
                </a:lnTo>
                <a:lnTo>
                  <a:pt x="14820" y="62966"/>
                </a:lnTo>
                <a:lnTo>
                  <a:pt x="10401" y="58851"/>
                </a:lnTo>
                <a:lnTo>
                  <a:pt x="9296" y="56083"/>
                </a:lnTo>
                <a:lnTo>
                  <a:pt x="10375" y="72224"/>
                </a:lnTo>
                <a:lnTo>
                  <a:pt x="13233" y="73139"/>
                </a:lnTo>
                <a:lnTo>
                  <a:pt x="16421" y="73596"/>
                </a:lnTo>
                <a:lnTo>
                  <a:pt x="23964" y="73596"/>
                </a:lnTo>
                <a:lnTo>
                  <a:pt x="27762" y="72732"/>
                </a:lnTo>
                <a:lnTo>
                  <a:pt x="31368" y="70992"/>
                </a:lnTo>
                <a:lnTo>
                  <a:pt x="34963" y="69253"/>
                </a:lnTo>
                <a:lnTo>
                  <a:pt x="38226" y="66827"/>
                </a:lnTo>
                <a:lnTo>
                  <a:pt x="41147" y="63703"/>
                </a:lnTo>
                <a:lnTo>
                  <a:pt x="41147" y="70396"/>
                </a:lnTo>
                <a:lnTo>
                  <a:pt x="42570" y="72262"/>
                </a:lnTo>
                <a:lnTo>
                  <a:pt x="45148" y="72631"/>
                </a:lnTo>
                <a:lnTo>
                  <a:pt x="48793" y="72555"/>
                </a:lnTo>
                <a:lnTo>
                  <a:pt x="51714" y="70396"/>
                </a:lnTo>
                <a:lnTo>
                  <a:pt x="51714" y="21056"/>
                </a:lnTo>
                <a:lnTo>
                  <a:pt x="51244" y="17411"/>
                </a:lnTo>
                <a:lnTo>
                  <a:pt x="50304" y="14287"/>
                </a:lnTo>
                <a:lnTo>
                  <a:pt x="49364" y="11163"/>
                </a:lnTo>
                <a:lnTo>
                  <a:pt x="47840" y="8547"/>
                </a:lnTo>
                <a:lnTo>
                  <a:pt x="43675" y="4330"/>
                </a:lnTo>
                <a:lnTo>
                  <a:pt x="40944" y="2730"/>
                </a:lnTo>
                <a:lnTo>
                  <a:pt x="37579" y="1638"/>
                </a:lnTo>
                <a:lnTo>
                  <a:pt x="34201" y="546"/>
                </a:lnTo>
                <a:lnTo>
                  <a:pt x="30111" y="0"/>
                </a:lnTo>
                <a:lnTo>
                  <a:pt x="22720" y="0"/>
                </a:lnTo>
                <a:lnTo>
                  <a:pt x="20167" y="241"/>
                </a:lnTo>
                <a:lnTo>
                  <a:pt x="17640" y="711"/>
                </a:lnTo>
                <a:lnTo>
                  <a:pt x="15100" y="1181"/>
                </a:lnTo>
                <a:lnTo>
                  <a:pt x="12776" y="1777"/>
                </a:lnTo>
                <a:lnTo>
                  <a:pt x="8508" y="3213"/>
                </a:lnTo>
                <a:lnTo>
                  <a:pt x="4978" y="4876"/>
                </a:lnTo>
                <a:lnTo>
                  <a:pt x="2197" y="6502"/>
                </a:lnTo>
                <a:lnTo>
                  <a:pt x="253" y="9194"/>
                </a:lnTo>
                <a:lnTo>
                  <a:pt x="0" y="12128"/>
                </a:lnTo>
                <a:lnTo>
                  <a:pt x="406" y="15303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2723734" y="3291968"/>
            <a:ext cx="15328" cy="38976"/>
          </a:xfrm>
          <a:custGeom>
            <a:avLst/>
            <a:gdLst/>
            <a:ahLst/>
            <a:cxnLst/>
            <a:rect l="l" t="t" r="r" b="b"/>
            <a:pathLst>
              <a:path w="15328" h="38976">
                <a:moveTo>
                  <a:pt x="0" y="16192"/>
                </a:moveTo>
                <a:lnTo>
                  <a:pt x="0" y="23190"/>
                </a:lnTo>
                <a:lnTo>
                  <a:pt x="558" y="26060"/>
                </a:lnTo>
                <a:lnTo>
                  <a:pt x="1676" y="28587"/>
                </a:lnTo>
                <a:lnTo>
                  <a:pt x="2794" y="31127"/>
                </a:lnTo>
                <a:lnTo>
                  <a:pt x="6362" y="34988"/>
                </a:lnTo>
                <a:lnTo>
                  <a:pt x="10807" y="38049"/>
                </a:lnTo>
                <a:lnTo>
                  <a:pt x="13652" y="38976"/>
                </a:lnTo>
                <a:lnTo>
                  <a:pt x="12573" y="22834"/>
                </a:lnTo>
                <a:lnTo>
                  <a:pt x="12573" y="19367"/>
                </a:lnTo>
                <a:lnTo>
                  <a:pt x="12966" y="15532"/>
                </a:lnTo>
                <a:lnTo>
                  <a:pt x="15328" y="0"/>
                </a:lnTo>
                <a:lnTo>
                  <a:pt x="11811" y="1384"/>
                </a:lnTo>
                <a:lnTo>
                  <a:pt x="8928" y="3213"/>
                </a:lnTo>
                <a:lnTo>
                  <a:pt x="6057" y="5054"/>
                </a:lnTo>
                <a:lnTo>
                  <a:pt x="3848" y="7353"/>
                </a:lnTo>
                <a:lnTo>
                  <a:pt x="2311" y="10134"/>
                </a:lnTo>
                <a:lnTo>
                  <a:pt x="774" y="12915"/>
                </a:lnTo>
                <a:lnTo>
                  <a:pt x="0" y="16192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2501484" y="3291968"/>
            <a:ext cx="15328" cy="38976"/>
          </a:xfrm>
          <a:custGeom>
            <a:avLst/>
            <a:gdLst/>
            <a:ahLst/>
            <a:cxnLst/>
            <a:rect l="l" t="t" r="r" b="b"/>
            <a:pathLst>
              <a:path w="15328" h="38976">
                <a:moveTo>
                  <a:pt x="0" y="16192"/>
                </a:moveTo>
                <a:lnTo>
                  <a:pt x="0" y="23190"/>
                </a:lnTo>
                <a:lnTo>
                  <a:pt x="558" y="26060"/>
                </a:lnTo>
                <a:lnTo>
                  <a:pt x="1676" y="28587"/>
                </a:lnTo>
                <a:lnTo>
                  <a:pt x="2794" y="31127"/>
                </a:lnTo>
                <a:lnTo>
                  <a:pt x="6362" y="34988"/>
                </a:lnTo>
                <a:lnTo>
                  <a:pt x="10807" y="38049"/>
                </a:lnTo>
                <a:lnTo>
                  <a:pt x="13652" y="38976"/>
                </a:lnTo>
                <a:lnTo>
                  <a:pt x="12573" y="22834"/>
                </a:lnTo>
                <a:lnTo>
                  <a:pt x="12573" y="19367"/>
                </a:lnTo>
                <a:lnTo>
                  <a:pt x="12966" y="15532"/>
                </a:lnTo>
                <a:lnTo>
                  <a:pt x="15328" y="0"/>
                </a:lnTo>
                <a:lnTo>
                  <a:pt x="11811" y="1384"/>
                </a:lnTo>
                <a:lnTo>
                  <a:pt x="8928" y="3213"/>
                </a:lnTo>
                <a:lnTo>
                  <a:pt x="6057" y="5054"/>
                </a:lnTo>
                <a:lnTo>
                  <a:pt x="3848" y="7353"/>
                </a:lnTo>
                <a:lnTo>
                  <a:pt x="2311" y="10134"/>
                </a:lnTo>
                <a:lnTo>
                  <a:pt x="774" y="12915"/>
                </a:lnTo>
                <a:lnTo>
                  <a:pt x="0" y="16192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2256590" y="3299004"/>
            <a:ext cx="3403" cy="29222"/>
          </a:xfrm>
          <a:custGeom>
            <a:avLst/>
            <a:gdLst/>
            <a:ahLst/>
            <a:cxnLst/>
            <a:rect l="l" t="t" r="r" b="b"/>
            <a:pathLst>
              <a:path w="3403" h="29222">
                <a:moveTo>
                  <a:pt x="3403" y="29222"/>
                </a:moveTo>
                <a:lnTo>
                  <a:pt x="2895" y="6667"/>
                </a:lnTo>
                <a:lnTo>
                  <a:pt x="2222" y="3454"/>
                </a:lnTo>
                <a:lnTo>
                  <a:pt x="1879" y="0"/>
                </a:lnTo>
                <a:lnTo>
                  <a:pt x="0" y="26835"/>
                </a:lnTo>
                <a:lnTo>
                  <a:pt x="3403" y="29222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2613968" y="3259761"/>
            <a:ext cx="12280" cy="71589"/>
          </a:xfrm>
          <a:custGeom>
            <a:avLst/>
            <a:gdLst/>
            <a:ahLst/>
            <a:cxnLst/>
            <a:rect l="l" t="t" r="r" b="b"/>
            <a:pathLst>
              <a:path w="12280" h="71589">
                <a:moveTo>
                  <a:pt x="444" y="70561"/>
                </a:moveTo>
                <a:lnTo>
                  <a:pt x="3136" y="71437"/>
                </a:lnTo>
                <a:lnTo>
                  <a:pt x="6108" y="71589"/>
                </a:lnTo>
                <a:lnTo>
                  <a:pt x="9156" y="71437"/>
                </a:lnTo>
                <a:lnTo>
                  <a:pt x="12280" y="69278"/>
                </a:lnTo>
                <a:lnTo>
                  <a:pt x="12280" y="2311"/>
                </a:lnTo>
                <a:lnTo>
                  <a:pt x="11785" y="1041"/>
                </a:lnTo>
                <a:lnTo>
                  <a:pt x="9156" y="152"/>
                </a:lnTo>
                <a:lnTo>
                  <a:pt x="6108" y="0"/>
                </a:lnTo>
                <a:lnTo>
                  <a:pt x="3136" y="152"/>
                </a:lnTo>
                <a:lnTo>
                  <a:pt x="0" y="2311"/>
                </a:lnTo>
                <a:lnTo>
                  <a:pt x="0" y="69278"/>
                </a:lnTo>
                <a:lnTo>
                  <a:pt x="444" y="70561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2129095" y="3258719"/>
            <a:ext cx="57670" cy="72631"/>
          </a:xfrm>
          <a:custGeom>
            <a:avLst/>
            <a:gdLst/>
            <a:ahLst/>
            <a:cxnLst/>
            <a:rect l="l" t="t" r="r" b="b"/>
            <a:pathLst>
              <a:path w="57670" h="72631">
                <a:moveTo>
                  <a:pt x="11074" y="12204"/>
                </a:moveTo>
                <a:lnTo>
                  <a:pt x="10998" y="2616"/>
                </a:lnTo>
                <a:lnTo>
                  <a:pt x="8293" y="1155"/>
                </a:lnTo>
                <a:lnTo>
                  <a:pt x="2819" y="1155"/>
                </a:lnTo>
                <a:lnTo>
                  <a:pt x="0" y="3352"/>
                </a:lnTo>
                <a:lnTo>
                  <a:pt x="0" y="70319"/>
                </a:lnTo>
                <a:lnTo>
                  <a:pt x="431" y="71602"/>
                </a:lnTo>
                <a:lnTo>
                  <a:pt x="3124" y="72478"/>
                </a:lnTo>
                <a:lnTo>
                  <a:pt x="6096" y="72631"/>
                </a:lnTo>
                <a:lnTo>
                  <a:pt x="9144" y="72478"/>
                </a:lnTo>
                <a:lnTo>
                  <a:pt x="12280" y="70319"/>
                </a:lnTo>
                <a:lnTo>
                  <a:pt x="12280" y="23520"/>
                </a:lnTo>
                <a:lnTo>
                  <a:pt x="15646" y="19303"/>
                </a:lnTo>
                <a:lnTo>
                  <a:pt x="18872" y="16103"/>
                </a:lnTo>
                <a:lnTo>
                  <a:pt x="21945" y="13919"/>
                </a:lnTo>
                <a:lnTo>
                  <a:pt x="25019" y="11734"/>
                </a:lnTo>
                <a:lnTo>
                  <a:pt x="28105" y="10642"/>
                </a:lnTo>
                <a:lnTo>
                  <a:pt x="31178" y="10642"/>
                </a:lnTo>
                <a:lnTo>
                  <a:pt x="35648" y="11087"/>
                </a:lnTo>
                <a:lnTo>
                  <a:pt x="39281" y="12877"/>
                </a:lnTo>
                <a:lnTo>
                  <a:pt x="41884" y="15849"/>
                </a:lnTo>
                <a:lnTo>
                  <a:pt x="43891" y="19545"/>
                </a:lnTo>
                <a:lnTo>
                  <a:pt x="45097" y="24206"/>
                </a:lnTo>
                <a:lnTo>
                  <a:pt x="45377" y="27292"/>
                </a:lnTo>
                <a:lnTo>
                  <a:pt x="45377" y="70319"/>
                </a:lnTo>
                <a:lnTo>
                  <a:pt x="45885" y="71602"/>
                </a:lnTo>
                <a:lnTo>
                  <a:pt x="48514" y="72478"/>
                </a:lnTo>
                <a:lnTo>
                  <a:pt x="51562" y="72631"/>
                </a:lnTo>
                <a:lnTo>
                  <a:pt x="54533" y="72478"/>
                </a:lnTo>
                <a:lnTo>
                  <a:pt x="57670" y="70319"/>
                </a:lnTo>
                <a:lnTo>
                  <a:pt x="57670" y="24714"/>
                </a:lnTo>
                <a:lnTo>
                  <a:pt x="57264" y="20624"/>
                </a:lnTo>
                <a:lnTo>
                  <a:pt x="56438" y="17233"/>
                </a:lnTo>
                <a:lnTo>
                  <a:pt x="55626" y="13830"/>
                </a:lnTo>
                <a:lnTo>
                  <a:pt x="54267" y="10871"/>
                </a:lnTo>
                <a:lnTo>
                  <a:pt x="52387" y="8331"/>
                </a:lnTo>
                <a:lnTo>
                  <a:pt x="48031" y="3784"/>
                </a:lnTo>
                <a:lnTo>
                  <a:pt x="44983" y="2273"/>
                </a:lnTo>
                <a:lnTo>
                  <a:pt x="41922" y="761"/>
                </a:lnTo>
                <a:lnTo>
                  <a:pt x="38163" y="0"/>
                </a:lnTo>
                <a:lnTo>
                  <a:pt x="29883" y="0"/>
                </a:lnTo>
                <a:lnTo>
                  <a:pt x="26098" y="977"/>
                </a:lnTo>
                <a:lnTo>
                  <a:pt x="22352" y="2946"/>
                </a:lnTo>
                <a:lnTo>
                  <a:pt x="18605" y="4902"/>
                </a:lnTo>
                <a:lnTo>
                  <a:pt x="14846" y="7988"/>
                </a:lnTo>
                <a:lnTo>
                  <a:pt x="11074" y="12204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2092405" y="3234170"/>
            <a:ext cx="12788" cy="97180"/>
          </a:xfrm>
          <a:custGeom>
            <a:avLst/>
            <a:gdLst/>
            <a:ahLst/>
            <a:cxnLst/>
            <a:rect l="l" t="t" r="r" b="b"/>
            <a:pathLst>
              <a:path w="12788" h="97180">
                <a:moveTo>
                  <a:pt x="12788" y="2374"/>
                </a:moveTo>
                <a:lnTo>
                  <a:pt x="12306" y="1041"/>
                </a:lnTo>
                <a:lnTo>
                  <a:pt x="9486" y="177"/>
                </a:lnTo>
                <a:lnTo>
                  <a:pt x="6400" y="0"/>
                </a:lnTo>
                <a:lnTo>
                  <a:pt x="5257" y="0"/>
                </a:lnTo>
                <a:lnTo>
                  <a:pt x="2641" y="304"/>
                </a:lnTo>
                <a:lnTo>
                  <a:pt x="0" y="2374"/>
                </a:lnTo>
                <a:lnTo>
                  <a:pt x="0" y="94792"/>
                </a:lnTo>
                <a:lnTo>
                  <a:pt x="495" y="96138"/>
                </a:lnTo>
                <a:lnTo>
                  <a:pt x="3352" y="96989"/>
                </a:lnTo>
                <a:lnTo>
                  <a:pt x="6400" y="97180"/>
                </a:lnTo>
                <a:lnTo>
                  <a:pt x="9486" y="96989"/>
                </a:lnTo>
                <a:lnTo>
                  <a:pt x="12788" y="94792"/>
                </a:lnTo>
                <a:lnTo>
                  <a:pt x="12788" y="2374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2612482" y="3232151"/>
            <a:ext cx="15189" cy="14744"/>
          </a:xfrm>
          <a:custGeom>
            <a:avLst/>
            <a:gdLst/>
            <a:ahLst/>
            <a:cxnLst/>
            <a:rect l="l" t="t" r="r" b="b"/>
            <a:pathLst>
              <a:path w="15189" h="14744">
                <a:moveTo>
                  <a:pt x="15189" y="7302"/>
                </a:moveTo>
                <a:lnTo>
                  <a:pt x="15189" y="4470"/>
                </a:lnTo>
                <a:lnTo>
                  <a:pt x="13588" y="1536"/>
                </a:lnTo>
                <a:lnTo>
                  <a:pt x="10540" y="0"/>
                </a:lnTo>
                <a:lnTo>
                  <a:pt x="4737" y="0"/>
                </a:lnTo>
                <a:lnTo>
                  <a:pt x="1638" y="1562"/>
                </a:lnTo>
                <a:lnTo>
                  <a:pt x="0" y="4571"/>
                </a:lnTo>
                <a:lnTo>
                  <a:pt x="0" y="10274"/>
                </a:lnTo>
                <a:lnTo>
                  <a:pt x="1600" y="13207"/>
                </a:lnTo>
                <a:lnTo>
                  <a:pt x="4635" y="14744"/>
                </a:lnTo>
                <a:lnTo>
                  <a:pt x="10452" y="14744"/>
                </a:lnTo>
                <a:lnTo>
                  <a:pt x="13550" y="13182"/>
                </a:lnTo>
                <a:lnTo>
                  <a:pt x="15189" y="10172"/>
                </a:lnTo>
                <a:lnTo>
                  <a:pt x="15189" y="7302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2811085" y="3308160"/>
            <a:ext cx="13208" cy="24155"/>
          </a:xfrm>
          <a:custGeom>
            <a:avLst/>
            <a:gdLst/>
            <a:ahLst/>
            <a:cxnLst/>
            <a:rect l="l" t="t" r="r" b="b"/>
            <a:pathLst>
              <a:path w="13207" h="24155">
                <a:moveTo>
                  <a:pt x="3479" y="7874"/>
                </a:moveTo>
                <a:lnTo>
                  <a:pt x="901" y="2857"/>
                </a:lnTo>
                <a:lnTo>
                  <a:pt x="0" y="0"/>
                </a:lnTo>
                <a:lnTo>
                  <a:pt x="634" y="21297"/>
                </a:lnTo>
                <a:lnTo>
                  <a:pt x="4102" y="23202"/>
                </a:lnTo>
                <a:lnTo>
                  <a:pt x="8293" y="24155"/>
                </a:lnTo>
                <a:lnTo>
                  <a:pt x="13207" y="24155"/>
                </a:lnTo>
                <a:lnTo>
                  <a:pt x="12141" y="13665"/>
                </a:lnTo>
                <a:lnTo>
                  <a:pt x="9461" y="12903"/>
                </a:lnTo>
                <a:lnTo>
                  <a:pt x="7327" y="11391"/>
                </a:lnTo>
                <a:lnTo>
                  <a:pt x="3479" y="7874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2797051" y="3227541"/>
            <a:ext cx="61620" cy="104775"/>
          </a:xfrm>
          <a:custGeom>
            <a:avLst/>
            <a:gdLst/>
            <a:ahLst/>
            <a:cxnLst/>
            <a:rect l="l" t="t" r="r" b="b"/>
            <a:pathLst>
              <a:path w="61620" h="104775">
                <a:moveTo>
                  <a:pt x="13512" y="77393"/>
                </a:moveTo>
                <a:lnTo>
                  <a:pt x="12992" y="74167"/>
                </a:lnTo>
                <a:lnTo>
                  <a:pt x="12725" y="70865"/>
                </a:lnTo>
                <a:lnTo>
                  <a:pt x="12725" y="64325"/>
                </a:lnTo>
                <a:lnTo>
                  <a:pt x="13042" y="61201"/>
                </a:lnTo>
                <a:lnTo>
                  <a:pt x="13665" y="58115"/>
                </a:lnTo>
                <a:lnTo>
                  <a:pt x="14274" y="55041"/>
                </a:lnTo>
                <a:lnTo>
                  <a:pt x="15278" y="52285"/>
                </a:lnTo>
                <a:lnTo>
                  <a:pt x="16637" y="49860"/>
                </a:lnTo>
                <a:lnTo>
                  <a:pt x="19773" y="45465"/>
                </a:lnTo>
                <a:lnTo>
                  <a:pt x="24142" y="42494"/>
                </a:lnTo>
                <a:lnTo>
                  <a:pt x="26797" y="41744"/>
                </a:lnTo>
                <a:lnTo>
                  <a:pt x="33299" y="41744"/>
                </a:lnTo>
                <a:lnTo>
                  <a:pt x="36525" y="42824"/>
                </a:lnTo>
                <a:lnTo>
                  <a:pt x="39636" y="44983"/>
                </a:lnTo>
                <a:lnTo>
                  <a:pt x="42735" y="47142"/>
                </a:lnTo>
                <a:lnTo>
                  <a:pt x="45948" y="50279"/>
                </a:lnTo>
                <a:lnTo>
                  <a:pt x="49263" y="54394"/>
                </a:lnTo>
                <a:lnTo>
                  <a:pt x="49263" y="81191"/>
                </a:lnTo>
                <a:lnTo>
                  <a:pt x="45491" y="85661"/>
                </a:lnTo>
                <a:lnTo>
                  <a:pt x="42024" y="88988"/>
                </a:lnTo>
                <a:lnTo>
                  <a:pt x="38773" y="91376"/>
                </a:lnTo>
                <a:lnTo>
                  <a:pt x="35636" y="93167"/>
                </a:lnTo>
                <a:lnTo>
                  <a:pt x="32613" y="94056"/>
                </a:lnTo>
                <a:lnTo>
                  <a:pt x="29400" y="94284"/>
                </a:lnTo>
                <a:lnTo>
                  <a:pt x="26174" y="94284"/>
                </a:lnTo>
                <a:lnTo>
                  <a:pt x="27241" y="104774"/>
                </a:lnTo>
                <a:lnTo>
                  <a:pt x="31750" y="104774"/>
                </a:lnTo>
                <a:lnTo>
                  <a:pt x="35915" y="103708"/>
                </a:lnTo>
                <a:lnTo>
                  <a:pt x="39700" y="101574"/>
                </a:lnTo>
                <a:lnTo>
                  <a:pt x="43497" y="99440"/>
                </a:lnTo>
                <a:lnTo>
                  <a:pt x="47155" y="96469"/>
                </a:lnTo>
                <a:lnTo>
                  <a:pt x="50685" y="92646"/>
                </a:lnTo>
                <a:lnTo>
                  <a:pt x="50685" y="101498"/>
                </a:lnTo>
                <a:lnTo>
                  <a:pt x="52387" y="103428"/>
                </a:lnTo>
                <a:lnTo>
                  <a:pt x="55219" y="103809"/>
                </a:lnTo>
                <a:lnTo>
                  <a:pt x="58788" y="103657"/>
                </a:lnTo>
                <a:lnTo>
                  <a:pt x="61620" y="101498"/>
                </a:lnTo>
                <a:lnTo>
                  <a:pt x="61620" y="2387"/>
                </a:lnTo>
                <a:lnTo>
                  <a:pt x="61061" y="1054"/>
                </a:lnTo>
                <a:lnTo>
                  <a:pt x="58420" y="190"/>
                </a:lnTo>
                <a:lnTo>
                  <a:pt x="55372" y="0"/>
                </a:lnTo>
                <a:lnTo>
                  <a:pt x="52425" y="190"/>
                </a:lnTo>
                <a:lnTo>
                  <a:pt x="49263" y="2387"/>
                </a:lnTo>
                <a:lnTo>
                  <a:pt x="49263" y="41300"/>
                </a:lnTo>
                <a:lnTo>
                  <a:pt x="46088" y="37972"/>
                </a:lnTo>
                <a:lnTo>
                  <a:pt x="42875" y="35458"/>
                </a:lnTo>
                <a:lnTo>
                  <a:pt x="39636" y="33743"/>
                </a:lnTo>
                <a:lnTo>
                  <a:pt x="36385" y="32042"/>
                </a:lnTo>
                <a:lnTo>
                  <a:pt x="32791" y="31178"/>
                </a:lnTo>
                <a:lnTo>
                  <a:pt x="24168" y="31178"/>
                </a:lnTo>
                <a:lnTo>
                  <a:pt x="20015" y="32067"/>
                </a:lnTo>
                <a:lnTo>
                  <a:pt x="16408" y="33820"/>
                </a:lnTo>
                <a:lnTo>
                  <a:pt x="12814" y="35585"/>
                </a:lnTo>
                <a:lnTo>
                  <a:pt x="9804" y="38099"/>
                </a:lnTo>
                <a:lnTo>
                  <a:pt x="7378" y="41376"/>
                </a:lnTo>
                <a:lnTo>
                  <a:pt x="4940" y="44653"/>
                </a:lnTo>
                <a:lnTo>
                  <a:pt x="3111" y="48602"/>
                </a:lnTo>
                <a:lnTo>
                  <a:pt x="1866" y="53251"/>
                </a:lnTo>
                <a:lnTo>
                  <a:pt x="622" y="57886"/>
                </a:lnTo>
                <a:lnTo>
                  <a:pt x="0" y="63080"/>
                </a:lnTo>
                <a:lnTo>
                  <a:pt x="0" y="73698"/>
                </a:lnTo>
                <a:lnTo>
                  <a:pt x="508" y="78320"/>
                </a:lnTo>
                <a:lnTo>
                  <a:pt x="1498" y="82715"/>
                </a:lnTo>
                <a:lnTo>
                  <a:pt x="2489" y="87109"/>
                </a:lnTo>
                <a:lnTo>
                  <a:pt x="4064" y="90919"/>
                </a:lnTo>
                <a:lnTo>
                  <a:pt x="6223" y="94170"/>
                </a:lnTo>
                <a:lnTo>
                  <a:pt x="8382" y="97421"/>
                </a:lnTo>
                <a:lnTo>
                  <a:pt x="11188" y="99999"/>
                </a:lnTo>
                <a:lnTo>
                  <a:pt x="14668" y="101917"/>
                </a:lnTo>
                <a:lnTo>
                  <a:pt x="14033" y="80619"/>
                </a:lnTo>
                <a:lnTo>
                  <a:pt x="13512" y="77393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2736307" y="3298534"/>
            <a:ext cx="30213" cy="24180"/>
          </a:xfrm>
          <a:custGeom>
            <a:avLst/>
            <a:gdLst/>
            <a:ahLst/>
            <a:cxnLst/>
            <a:rect l="l" t="t" r="r" b="b"/>
            <a:pathLst>
              <a:path w="30213" h="24180">
                <a:moveTo>
                  <a:pt x="19723" y="0"/>
                </a:moveTo>
                <a:lnTo>
                  <a:pt x="16344" y="0"/>
                </a:lnTo>
                <a:lnTo>
                  <a:pt x="13423" y="279"/>
                </a:lnTo>
                <a:lnTo>
                  <a:pt x="10947" y="850"/>
                </a:lnTo>
                <a:lnTo>
                  <a:pt x="8458" y="1422"/>
                </a:lnTo>
                <a:lnTo>
                  <a:pt x="6400" y="2273"/>
                </a:lnTo>
                <a:lnTo>
                  <a:pt x="4762" y="3390"/>
                </a:lnTo>
                <a:lnTo>
                  <a:pt x="3124" y="4495"/>
                </a:lnTo>
                <a:lnTo>
                  <a:pt x="1930" y="5842"/>
                </a:lnTo>
                <a:lnTo>
                  <a:pt x="1155" y="7404"/>
                </a:lnTo>
                <a:lnTo>
                  <a:pt x="393" y="8966"/>
                </a:lnTo>
                <a:lnTo>
                  <a:pt x="0" y="10769"/>
                </a:lnTo>
                <a:lnTo>
                  <a:pt x="0" y="12801"/>
                </a:lnTo>
                <a:lnTo>
                  <a:pt x="0" y="16268"/>
                </a:lnTo>
                <a:lnTo>
                  <a:pt x="1104" y="19037"/>
                </a:lnTo>
                <a:lnTo>
                  <a:pt x="3314" y="21094"/>
                </a:lnTo>
                <a:lnTo>
                  <a:pt x="5524" y="23152"/>
                </a:lnTo>
                <a:lnTo>
                  <a:pt x="8610" y="24180"/>
                </a:lnTo>
                <a:lnTo>
                  <a:pt x="12585" y="24180"/>
                </a:lnTo>
                <a:lnTo>
                  <a:pt x="15798" y="24180"/>
                </a:lnTo>
                <a:lnTo>
                  <a:pt x="18795" y="23368"/>
                </a:lnTo>
                <a:lnTo>
                  <a:pt x="21551" y="21729"/>
                </a:lnTo>
                <a:lnTo>
                  <a:pt x="24295" y="20091"/>
                </a:lnTo>
                <a:lnTo>
                  <a:pt x="27190" y="17589"/>
                </a:lnTo>
                <a:lnTo>
                  <a:pt x="30213" y="14211"/>
                </a:lnTo>
                <a:lnTo>
                  <a:pt x="30213" y="0"/>
                </a:lnTo>
                <a:lnTo>
                  <a:pt x="19723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2514057" y="3298534"/>
            <a:ext cx="30213" cy="24180"/>
          </a:xfrm>
          <a:custGeom>
            <a:avLst/>
            <a:gdLst/>
            <a:ahLst/>
            <a:cxnLst/>
            <a:rect l="l" t="t" r="r" b="b"/>
            <a:pathLst>
              <a:path w="30213" h="24180">
                <a:moveTo>
                  <a:pt x="19723" y="0"/>
                </a:moveTo>
                <a:lnTo>
                  <a:pt x="16344" y="0"/>
                </a:lnTo>
                <a:lnTo>
                  <a:pt x="13423" y="279"/>
                </a:lnTo>
                <a:lnTo>
                  <a:pt x="10947" y="850"/>
                </a:lnTo>
                <a:lnTo>
                  <a:pt x="8458" y="1422"/>
                </a:lnTo>
                <a:lnTo>
                  <a:pt x="6400" y="2273"/>
                </a:lnTo>
                <a:lnTo>
                  <a:pt x="4762" y="3390"/>
                </a:lnTo>
                <a:lnTo>
                  <a:pt x="3124" y="4495"/>
                </a:lnTo>
                <a:lnTo>
                  <a:pt x="1930" y="5842"/>
                </a:lnTo>
                <a:lnTo>
                  <a:pt x="1155" y="7404"/>
                </a:lnTo>
                <a:lnTo>
                  <a:pt x="393" y="8966"/>
                </a:lnTo>
                <a:lnTo>
                  <a:pt x="0" y="10769"/>
                </a:lnTo>
                <a:lnTo>
                  <a:pt x="0" y="12801"/>
                </a:lnTo>
                <a:lnTo>
                  <a:pt x="0" y="16268"/>
                </a:lnTo>
                <a:lnTo>
                  <a:pt x="1104" y="19037"/>
                </a:lnTo>
                <a:lnTo>
                  <a:pt x="3314" y="21094"/>
                </a:lnTo>
                <a:lnTo>
                  <a:pt x="5524" y="23152"/>
                </a:lnTo>
                <a:lnTo>
                  <a:pt x="8610" y="24180"/>
                </a:lnTo>
                <a:lnTo>
                  <a:pt x="12585" y="24180"/>
                </a:lnTo>
                <a:lnTo>
                  <a:pt x="15798" y="24180"/>
                </a:lnTo>
                <a:lnTo>
                  <a:pt x="18795" y="23368"/>
                </a:lnTo>
                <a:lnTo>
                  <a:pt x="21551" y="21729"/>
                </a:lnTo>
                <a:lnTo>
                  <a:pt x="24295" y="20091"/>
                </a:lnTo>
                <a:lnTo>
                  <a:pt x="27190" y="17589"/>
                </a:lnTo>
                <a:lnTo>
                  <a:pt x="30213" y="14211"/>
                </a:lnTo>
                <a:lnTo>
                  <a:pt x="30213" y="0"/>
                </a:lnTo>
                <a:lnTo>
                  <a:pt x="19723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2809777" y="3269286"/>
            <a:ext cx="36537" cy="52539"/>
          </a:xfrm>
          <a:custGeom>
            <a:avLst/>
            <a:gdLst/>
            <a:ahLst/>
            <a:cxnLst/>
            <a:rect l="l" t="t" r="r" b="b"/>
            <a:pathLst>
              <a:path w="36537" h="52539">
                <a:moveTo>
                  <a:pt x="17195" y="0"/>
                </a:moveTo>
                <a:lnTo>
                  <a:pt x="14071" y="0"/>
                </a:lnTo>
                <a:lnTo>
                  <a:pt x="11417" y="749"/>
                </a:lnTo>
                <a:lnTo>
                  <a:pt x="9232" y="2235"/>
                </a:lnTo>
                <a:lnTo>
                  <a:pt x="7048" y="3721"/>
                </a:lnTo>
                <a:lnTo>
                  <a:pt x="5270" y="5689"/>
                </a:lnTo>
                <a:lnTo>
                  <a:pt x="3911" y="8115"/>
                </a:lnTo>
                <a:lnTo>
                  <a:pt x="2552" y="10540"/>
                </a:lnTo>
                <a:lnTo>
                  <a:pt x="1549" y="13296"/>
                </a:lnTo>
                <a:lnTo>
                  <a:pt x="939" y="16370"/>
                </a:lnTo>
                <a:lnTo>
                  <a:pt x="317" y="19456"/>
                </a:lnTo>
                <a:lnTo>
                  <a:pt x="0" y="22580"/>
                </a:lnTo>
                <a:lnTo>
                  <a:pt x="0" y="25755"/>
                </a:lnTo>
                <a:lnTo>
                  <a:pt x="0" y="29121"/>
                </a:lnTo>
                <a:lnTo>
                  <a:pt x="266" y="32423"/>
                </a:lnTo>
                <a:lnTo>
                  <a:pt x="787" y="35648"/>
                </a:lnTo>
                <a:lnTo>
                  <a:pt x="1308" y="38874"/>
                </a:lnTo>
                <a:lnTo>
                  <a:pt x="2209" y="41732"/>
                </a:lnTo>
                <a:lnTo>
                  <a:pt x="3505" y="44246"/>
                </a:lnTo>
                <a:lnTo>
                  <a:pt x="4787" y="46748"/>
                </a:lnTo>
                <a:lnTo>
                  <a:pt x="6502" y="48755"/>
                </a:lnTo>
                <a:lnTo>
                  <a:pt x="8636" y="50266"/>
                </a:lnTo>
                <a:lnTo>
                  <a:pt x="10769" y="51777"/>
                </a:lnTo>
                <a:lnTo>
                  <a:pt x="13449" y="52539"/>
                </a:lnTo>
                <a:lnTo>
                  <a:pt x="16675" y="52539"/>
                </a:lnTo>
                <a:lnTo>
                  <a:pt x="18313" y="52539"/>
                </a:lnTo>
                <a:lnTo>
                  <a:pt x="19888" y="52311"/>
                </a:lnTo>
                <a:lnTo>
                  <a:pt x="21399" y="51866"/>
                </a:lnTo>
                <a:lnTo>
                  <a:pt x="22910" y="51422"/>
                </a:lnTo>
                <a:lnTo>
                  <a:pt x="24460" y="50672"/>
                </a:lnTo>
                <a:lnTo>
                  <a:pt x="26047" y="49631"/>
                </a:lnTo>
                <a:lnTo>
                  <a:pt x="27635" y="48590"/>
                </a:lnTo>
                <a:lnTo>
                  <a:pt x="29298" y="47243"/>
                </a:lnTo>
                <a:lnTo>
                  <a:pt x="31038" y="45580"/>
                </a:lnTo>
                <a:lnTo>
                  <a:pt x="32766" y="43916"/>
                </a:lnTo>
                <a:lnTo>
                  <a:pt x="34607" y="41871"/>
                </a:lnTo>
                <a:lnTo>
                  <a:pt x="36537" y="39446"/>
                </a:lnTo>
                <a:lnTo>
                  <a:pt x="36537" y="12649"/>
                </a:lnTo>
                <a:lnTo>
                  <a:pt x="33223" y="8534"/>
                </a:lnTo>
                <a:lnTo>
                  <a:pt x="30010" y="5397"/>
                </a:lnTo>
                <a:lnTo>
                  <a:pt x="26911" y="3238"/>
                </a:lnTo>
                <a:lnTo>
                  <a:pt x="23799" y="1079"/>
                </a:lnTo>
                <a:lnTo>
                  <a:pt x="20574" y="0"/>
                </a:lnTo>
                <a:lnTo>
                  <a:pt x="17195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2657377" y="3269286"/>
            <a:ext cx="36537" cy="52539"/>
          </a:xfrm>
          <a:custGeom>
            <a:avLst/>
            <a:gdLst/>
            <a:ahLst/>
            <a:cxnLst/>
            <a:rect l="l" t="t" r="r" b="b"/>
            <a:pathLst>
              <a:path w="36537" h="52539">
                <a:moveTo>
                  <a:pt x="17195" y="0"/>
                </a:moveTo>
                <a:lnTo>
                  <a:pt x="14071" y="0"/>
                </a:lnTo>
                <a:lnTo>
                  <a:pt x="11417" y="749"/>
                </a:lnTo>
                <a:lnTo>
                  <a:pt x="9232" y="2235"/>
                </a:lnTo>
                <a:lnTo>
                  <a:pt x="7048" y="3721"/>
                </a:lnTo>
                <a:lnTo>
                  <a:pt x="5270" y="5689"/>
                </a:lnTo>
                <a:lnTo>
                  <a:pt x="3911" y="8115"/>
                </a:lnTo>
                <a:lnTo>
                  <a:pt x="2552" y="10540"/>
                </a:lnTo>
                <a:lnTo>
                  <a:pt x="1549" y="13296"/>
                </a:lnTo>
                <a:lnTo>
                  <a:pt x="939" y="16370"/>
                </a:lnTo>
                <a:lnTo>
                  <a:pt x="317" y="19456"/>
                </a:lnTo>
                <a:lnTo>
                  <a:pt x="0" y="22580"/>
                </a:lnTo>
                <a:lnTo>
                  <a:pt x="0" y="25755"/>
                </a:lnTo>
                <a:lnTo>
                  <a:pt x="0" y="29121"/>
                </a:lnTo>
                <a:lnTo>
                  <a:pt x="266" y="32423"/>
                </a:lnTo>
                <a:lnTo>
                  <a:pt x="787" y="35648"/>
                </a:lnTo>
                <a:lnTo>
                  <a:pt x="1308" y="38874"/>
                </a:lnTo>
                <a:lnTo>
                  <a:pt x="2209" y="41732"/>
                </a:lnTo>
                <a:lnTo>
                  <a:pt x="3505" y="44246"/>
                </a:lnTo>
                <a:lnTo>
                  <a:pt x="4787" y="46748"/>
                </a:lnTo>
                <a:lnTo>
                  <a:pt x="6502" y="48755"/>
                </a:lnTo>
                <a:lnTo>
                  <a:pt x="8636" y="50266"/>
                </a:lnTo>
                <a:lnTo>
                  <a:pt x="10769" y="51777"/>
                </a:lnTo>
                <a:lnTo>
                  <a:pt x="13449" y="52539"/>
                </a:lnTo>
                <a:lnTo>
                  <a:pt x="16675" y="52539"/>
                </a:lnTo>
                <a:lnTo>
                  <a:pt x="18313" y="52539"/>
                </a:lnTo>
                <a:lnTo>
                  <a:pt x="19888" y="52311"/>
                </a:lnTo>
                <a:lnTo>
                  <a:pt x="21399" y="51866"/>
                </a:lnTo>
                <a:lnTo>
                  <a:pt x="22910" y="51422"/>
                </a:lnTo>
                <a:lnTo>
                  <a:pt x="24460" y="50672"/>
                </a:lnTo>
                <a:lnTo>
                  <a:pt x="26047" y="49631"/>
                </a:lnTo>
                <a:lnTo>
                  <a:pt x="27635" y="48590"/>
                </a:lnTo>
                <a:lnTo>
                  <a:pt x="29298" y="47243"/>
                </a:lnTo>
                <a:lnTo>
                  <a:pt x="31038" y="45580"/>
                </a:lnTo>
                <a:lnTo>
                  <a:pt x="32778" y="43916"/>
                </a:lnTo>
                <a:lnTo>
                  <a:pt x="34607" y="41871"/>
                </a:lnTo>
                <a:lnTo>
                  <a:pt x="36537" y="39446"/>
                </a:lnTo>
                <a:lnTo>
                  <a:pt x="36537" y="12649"/>
                </a:lnTo>
                <a:lnTo>
                  <a:pt x="33223" y="8534"/>
                </a:lnTo>
                <a:lnTo>
                  <a:pt x="30010" y="5397"/>
                </a:lnTo>
                <a:lnTo>
                  <a:pt x="26911" y="3238"/>
                </a:lnTo>
                <a:lnTo>
                  <a:pt x="23799" y="1079"/>
                </a:lnTo>
                <a:lnTo>
                  <a:pt x="20574" y="0"/>
                </a:lnTo>
                <a:lnTo>
                  <a:pt x="17195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2258470" y="3268993"/>
            <a:ext cx="41528" cy="52984"/>
          </a:xfrm>
          <a:custGeom>
            <a:avLst/>
            <a:gdLst/>
            <a:ahLst/>
            <a:cxnLst/>
            <a:rect l="l" t="t" r="r" b="b"/>
            <a:pathLst>
              <a:path w="41529" h="52984">
                <a:moveTo>
                  <a:pt x="20954" y="0"/>
                </a:moveTo>
                <a:lnTo>
                  <a:pt x="17297" y="0"/>
                </a:lnTo>
                <a:lnTo>
                  <a:pt x="14160" y="647"/>
                </a:lnTo>
                <a:lnTo>
                  <a:pt x="11531" y="1930"/>
                </a:lnTo>
                <a:lnTo>
                  <a:pt x="8902" y="3225"/>
                </a:lnTo>
                <a:lnTo>
                  <a:pt x="6743" y="5041"/>
                </a:lnTo>
                <a:lnTo>
                  <a:pt x="5029" y="7404"/>
                </a:lnTo>
                <a:lnTo>
                  <a:pt x="3327" y="9753"/>
                </a:lnTo>
                <a:lnTo>
                  <a:pt x="2070" y="12547"/>
                </a:lnTo>
                <a:lnTo>
                  <a:pt x="1244" y="15773"/>
                </a:lnTo>
                <a:lnTo>
                  <a:pt x="419" y="18999"/>
                </a:lnTo>
                <a:lnTo>
                  <a:pt x="0" y="22517"/>
                </a:lnTo>
                <a:lnTo>
                  <a:pt x="0" y="26339"/>
                </a:lnTo>
                <a:lnTo>
                  <a:pt x="0" y="30010"/>
                </a:lnTo>
                <a:lnTo>
                  <a:pt x="342" y="33464"/>
                </a:lnTo>
                <a:lnTo>
                  <a:pt x="1015" y="36677"/>
                </a:lnTo>
                <a:lnTo>
                  <a:pt x="1701" y="39903"/>
                </a:lnTo>
                <a:lnTo>
                  <a:pt x="2819" y="42722"/>
                </a:lnTo>
                <a:lnTo>
                  <a:pt x="4394" y="45135"/>
                </a:lnTo>
                <a:lnTo>
                  <a:pt x="5968" y="47536"/>
                </a:lnTo>
                <a:lnTo>
                  <a:pt x="8089" y="49441"/>
                </a:lnTo>
                <a:lnTo>
                  <a:pt x="10744" y="50863"/>
                </a:lnTo>
                <a:lnTo>
                  <a:pt x="13385" y="52273"/>
                </a:lnTo>
                <a:lnTo>
                  <a:pt x="16700" y="52984"/>
                </a:lnTo>
                <a:lnTo>
                  <a:pt x="20650" y="52984"/>
                </a:lnTo>
                <a:lnTo>
                  <a:pt x="24256" y="52984"/>
                </a:lnTo>
                <a:lnTo>
                  <a:pt x="27393" y="52336"/>
                </a:lnTo>
                <a:lnTo>
                  <a:pt x="30035" y="51041"/>
                </a:lnTo>
                <a:lnTo>
                  <a:pt x="32689" y="49758"/>
                </a:lnTo>
                <a:lnTo>
                  <a:pt x="34874" y="47942"/>
                </a:lnTo>
                <a:lnTo>
                  <a:pt x="36575" y="45618"/>
                </a:lnTo>
                <a:lnTo>
                  <a:pt x="38265" y="43281"/>
                </a:lnTo>
                <a:lnTo>
                  <a:pt x="39522" y="40500"/>
                </a:lnTo>
                <a:lnTo>
                  <a:pt x="40322" y="37274"/>
                </a:lnTo>
                <a:lnTo>
                  <a:pt x="41135" y="34048"/>
                </a:lnTo>
                <a:lnTo>
                  <a:pt x="41528" y="30505"/>
                </a:lnTo>
                <a:lnTo>
                  <a:pt x="41528" y="26631"/>
                </a:lnTo>
                <a:lnTo>
                  <a:pt x="41528" y="23012"/>
                </a:lnTo>
                <a:lnTo>
                  <a:pt x="41186" y="19596"/>
                </a:lnTo>
                <a:lnTo>
                  <a:pt x="40512" y="16370"/>
                </a:lnTo>
                <a:lnTo>
                  <a:pt x="39839" y="13144"/>
                </a:lnTo>
                <a:lnTo>
                  <a:pt x="38722" y="10312"/>
                </a:lnTo>
                <a:lnTo>
                  <a:pt x="37172" y="7886"/>
                </a:lnTo>
                <a:lnTo>
                  <a:pt x="35623" y="5461"/>
                </a:lnTo>
                <a:lnTo>
                  <a:pt x="33515" y="3530"/>
                </a:lnTo>
                <a:lnTo>
                  <a:pt x="30860" y="2120"/>
                </a:lnTo>
                <a:lnTo>
                  <a:pt x="28206" y="698"/>
                </a:lnTo>
                <a:lnTo>
                  <a:pt x="24904" y="0"/>
                </a:lnTo>
                <a:lnTo>
                  <a:pt x="20954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2613968" y="3259761"/>
            <a:ext cx="12280" cy="71589"/>
          </a:xfrm>
          <a:custGeom>
            <a:avLst/>
            <a:gdLst/>
            <a:ahLst/>
            <a:cxnLst/>
            <a:rect l="l" t="t" r="r" b="b"/>
            <a:pathLst>
              <a:path w="12280" h="71589">
                <a:moveTo>
                  <a:pt x="6108" y="0"/>
                </a:moveTo>
                <a:lnTo>
                  <a:pt x="7353" y="0"/>
                </a:lnTo>
                <a:lnTo>
                  <a:pt x="8369" y="50"/>
                </a:lnTo>
                <a:lnTo>
                  <a:pt x="9156" y="152"/>
                </a:lnTo>
                <a:lnTo>
                  <a:pt x="9956" y="253"/>
                </a:lnTo>
                <a:lnTo>
                  <a:pt x="10566" y="406"/>
                </a:lnTo>
                <a:lnTo>
                  <a:pt x="11023" y="596"/>
                </a:lnTo>
                <a:lnTo>
                  <a:pt x="11468" y="800"/>
                </a:lnTo>
                <a:lnTo>
                  <a:pt x="11785" y="1041"/>
                </a:lnTo>
                <a:lnTo>
                  <a:pt x="11988" y="1346"/>
                </a:lnTo>
                <a:lnTo>
                  <a:pt x="12179" y="1638"/>
                </a:lnTo>
                <a:lnTo>
                  <a:pt x="12280" y="1968"/>
                </a:lnTo>
                <a:lnTo>
                  <a:pt x="12280" y="2311"/>
                </a:lnTo>
                <a:lnTo>
                  <a:pt x="12280" y="69278"/>
                </a:lnTo>
                <a:lnTo>
                  <a:pt x="12280" y="69684"/>
                </a:lnTo>
                <a:lnTo>
                  <a:pt x="12179" y="70015"/>
                </a:lnTo>
                <a:lnTo>
                  <a:pt x="11988" y="70281"/>
                </a:lnTo>
                <a:lnTo>
                  <a:pt x="11785" y="70561"/>
                </a:lnTo>
                <a:lnTo>
                  <a:pt x="11468" y="70789"/>
                </a:lnTo>
                <a:lnTo>
                  <a:pt x="11023" y="70992"/>
                </a:lnTo>
                <a:lnTo>
                  <a:pt x="10566" y="71196"/>
                </a:lnTo>
                <a:lnTo>
                  <a:pt x="9956" y="71335"/>
                </a:lnTo>
                <a:lnTo>
                  <a:pt x="9156" y="71437"/>
                </a:lnTo>
                <a:lnTo>
                  <a:pt x="8369" y="71539"/>
                </a:lnTo>
                <a:lnTo>
                  <a:pt x="7353" y="71589"/>
                </a:lnTo>
                <a:lnTo>
                  <a:pt x="6108" y="71589"/>
                </a:lnTo>
                <a:lnTo>
                  <a:pt x="4914" y="71589"/>
                </a:lnTo>
                <a:lnTo>
                  <a:pt x="3924" y="71539"/>
                </a:lnTo>
                <a:lnTo>
                  <a:pt x="3136" y="71437"/>
                </a:lnTo>
                <a:lnTo>
                  <a:pt x="2336" y="71335"/>
                </a:lnTo>
                <a:lnTo>
                  <a:pt x="1701" y="71196"/>
                </a:lnTo>
                <a:lnTo>
                  <a:pt x="1231" y="70992"/>
                </a:lnTo>
                <a:lnTo>
                  <a:pt x="762" y="70789"/>
                </a:lnTo>
                <a:lnTo>
                  <a:pt x="444" y="70561"/>
                </a:lnTo>
                <a:lnTo>
                  <a:pt x="266" y="70281"/>
                </a:lnTo>
                <a:lnTo>
                  <a:pt x="88" y="70015"/>
                </a:lnTo>
                <a:lnTo>
                  <a:pt x="0" y="69684"/>
                </a:lnTo>
                <a:lnTo>
                  <a:pt x="0" y="69278"/>
                </a:lnTo>
                <a:lnTo>
                  <a:pt x="0" y="2311"/>
                </a:lnTo>
                <a:lnTo>
                  <a:pt x="0" y="1968"/>
                </a:lnTo>
                <a:lnTo>
                  <a:pt x="88" y="1638"/>
                </a:lnTo>
                <a:lnTo>
                  <a:pt x="266" y="1346"/>
                </a:lnTo>
                <a:lnTo>
                  <a:pt x="444" y="1041"/>
                </a:lnTo>
                <a:lnTo>
                  <a:pt x="762" y="800"/>
                </a:lnTo>
                <a:lnTo>
                  <a:pt x="1231" y="596"/>
                </a:lnTo>
                <a:lnTo>
                  <a:pt x="1701" y="406"/>
                </a:lnTo>
                <a:lnTo>
                  <a:pt x="2336" y="253"/>
                </a:lnTo>
                <a:lnTo>
                  <a:pt x="3136" y="152"/>
                </a:lnTo>
                <a:lnTo>
                  <a:pt x="3924" y="50"/>
                </a:lnTo>
                <a:lnTo>
                  <a:pt x="4914" y="0"/>
                </a:lnTo>
                <a:lnTo>
                  <a:pt x="6108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2723734" y="3258719"/>
            <a:ext cx="54991" cy="73596"/>
          </a:xfrm>
          <a:custGeom>
            <a:avLst/>
            <a:gdLst/>
            <a:ahLst/>
            <a:cxnLst/>
            <a:rect l="l" t="t" r="r" b="b"/>
            <a:pathLst>
              <a:path w="54991" h="73596">
                <a:moveTo>
                  <a:pt x="28575" y="0"/>
                </a:moveTo>
                <a:lnTo>
                  <a:pt x="33388" y="0"/>
                </a:lnTo>
                <a:lnTo>
                  <a:pt x="37477" y="546"/>
                </a:lnTo>
                <a:lnTo>
                  <a:pt x="40855" y="1638"/>
                </a:lnTo>
                <a:lnTo>
                  <a:pt x="44221" y="2730"/>
                </a:lnTo>
                <a:lnTo>
                  <a:pt x="46951" y="4330"/>
                </a:lnTo>
                <a:lnTo>
                  <a:pt x="49034" y="6438"/>
                </a:lnTo>
                <a:lnTo>
                  <a:pt x="51117" y="8547"/>
                </a:lnTo>
                <a:lnTo>
                  <a:pt x="52641" y="11163"/>
                </a:lnTo>
                <a:lnTo>
                  <a:pt x="53581" y="14287"/>
                </a:lnTo>
                <a:lnTo>
                  <a:pt x="54521" y="17411"/>
                </a:lnTo>
                <a:lnTo>
                  <a:pt x="54991" y="21056"/>
                </a:lnTo>
                <a:lnTo>
                  <a:pt x="54991" y="25234"/>
                </a:lnTo>
                <a:lnTo>
                  <a:pt x="54991" y="70396"/>
                </a:lnTo>
                <a:lnTo>
                  <a:pt x="54991" y="70992"/>
                </a:lnTo>
                <a:lnTo>
                  <a:pt x="54787" y="71437"/>
                </a:lnTo>
                <a:lnTo>
                  <a:pt x="54394" y="71742"/>
                </a:lnTo>
                <a:lnTo>
                  <a:pt x="54000" y="72034"/>
                </a:lnTo>
                <a:lnTo>
                  <a:pt x="53454" y="72262"/>
                </a:lnTo>
                <a:lnTo>
                  <a:pt x="52755" y="72402"/>
                </a:lnTo>
                <a:lnTo>
                  <a:pt x="52070" y="72555"/>
                </a:lnTo>
                <a:lnTo>
                  <a:pt x="51054" y="72631"/>
                </a:lnTo>
                <a:lnTo>
                  <a:pt x="49707" y="72631"/>
                </a:lnTo>
                <a:lnTo>
                  <a:pt x="48425" y="72631"/>
                </a:lnTo>
                <a:lnTo>
                  <a:pt x="47383" y="72555"/>
                </a:lnTo>
                <a:lnTo>
                  <a:pt x="46621" y="72402"/>
                </a:lnTo>
                <a:lnTo>
                  <a:pt x="45847" y="72262"/>
                </a:lnTo>
                <a:lnTo>
                  <a:pt x="45288" y="72034"/>
                </a:lnTo>
                <a:lnTo>
                  <a:pt x="44945" y="71742"/>
                </a:lnTo>
                <a:lnTo>
                  <a:pt x="44602" y="71437"/>
                </a:lnTo>
                <a:lnTo>
                  <a:pt x="44424" y="70992"/>
                </a:lnTo>
                <a:lnTo>
                  <a:pt x="44424" y="70396"/>
                </a:lnTo>
                <a:lnTo>
                  <a:pt x="44424" y="63703"/>
                </a:lnTo>
                <a:lnTo>
                  <a:pt x="41503" y="66827"/>
                </a:lnTo>
                <a:lnTo>
                  <a:pt x="38239" y="69253"/>
                </a:lnTo>
                <a:lnTo>
                  <a:pt x="34645" y="70992"/>
                </a:lnTo>
                <a:lnTo>
                  <a:pt x="31038" y="72732"/>
                </a:lnTo>
                <a:lnTo>
                  <a:pt x="27241" y="73596"/>
                </a:lnTo>
                <a:lnTo>
                  <a:pt x="23215" y="73596"/>
                </a:lnTo>
                <a:lnTo>
                  <a:pt x="19697" y="73596"/>
                </a:lnTo>
                <a:lnTo>
                  <a:pt x="16510" y="73139"/>
                </a:lnTo>
                <a:lnTo>
                  <a:pt x="13652" y="72224"/>
                </a:lnTo>
                <a:lnTo>
                  <a:pt x="10807" y="71297"/>
                </a:lnTo>
                <a:lnTo>
                  <a:pt x="8369" y="69976"/>
                </a:lnTo>
                <a:lnTo>
                  <a:pt x="6362" y="68237"/>
                </a:lnTo>
                <a:lnTo>
                  <a:pt x="4356" y="66509"/>
                </a:lnTo>
                <a:lnTo>
                  <a:pt x="2794" y="64376"/>
                </a:lnTo>
                <a:lnTo>
                  <a:pt x="1676" y="61836"/>
                </a:lnTo>
                <a:lnTo>
                  <a:pt x="558" y="59308"/>
                </a:lnTo>
                <a:lnTo>
                  <a:pt x="0" y="56438"/>
                </a:lnTo>
                <a:lnTo>
                  <a:pt x="0" y="53212"/>
                </a:lnTo>
                <a:lnTo>
                  <a:pt x="0" y="49441"/>
                </a:lnTo>
                <a:lnTo>
                  <a:pt x="774" y="46164"/>
                </a:lnTo>
                <a:lnTo>
                  <a:pt x="2311" y="43383"/>
                </a:lnTo>
                <a:lnTo>
                  <a:pt x="3848" y="40601"/>
                </a:lnTo>
                <a:lnTo>
                  <a:pt x="6057" y="38303"/>
                </a:lnTo>
                <a:lnTo>
                  <a:pt x="8928" y="36461"/>
                </a:lnTo>
                <a:lnTo>
                  <a:pt x="11811" y="34632"/>
                </a:lnTo>
                <a:lnTo>
                  <a:pt x="15328" y="33248"/>
                </a:lnTo>
                <a:lnTo>
                  <a:pt x="19494" y="32334"/>
                </a:lnTo>
                <a:lnTo>
                  <a:pt x="23660" y="31419"/>
                </a:lnTo>
                <a:lnTo>
                  <a:pt x="28346" y="30962"/>
                </a:lnTo>
                <a:lnTo>
                  <a:pt x="33566" y="30962"/>
                </a:lnTo>
                <a:lnTo>
                  <a:pt x="42786" y="30962"/>
                </a:lnTo>
                <a:lnTo>
                  <a:pt x="42786" y="25755"/>
                </a:lnTo>
                <a:lnTo>
                  <a:pt x="42786" y="23164"/>
                </a:lnTo>
                <a:lnTo>
                  <a:pt x="42519" y="20891"/>
                </a:lnTo>
                <a:lnTo>
                  <a:pt x="41973" y="18910"/>
                </a:lnTo>
                <a:lnTo>
                  <a:pt x="41427" y="16916"/>
                </a:lnTo>
                <a:lnTo>
                  <a:pt x="40538" y="15265"/>
                </a:lnTo>
                <a:lnTo>
                  <a:pt x="39331" y="13957"/>
                </a:lnTo>
                <a:lnTo>
                  <a:pt x="38112" y="12636"/>
                </a:lnTo>
                <a:lnTo>
                  <a:pt x="36537" y="11645"/>
                </a:lnTo>
                <a:lnTo>
                  <a:pt x="34607" y="10972"/>
                </a:lnTo>
                <a:lnTo>
                  <a:pt x="32664" y="10312"/>
                </a:lnTo>
                <a:lnTo>
                  <a:pt x="30289" y="9969"/>
                </a:lnTo>
                <a:lnTo>
                  <a:pt x="27457" y="9969"/>
                </a:lnTo>
                <a:lnTo>
                  <a:pt x="24434" y="9969"/>
                </a:lnTo>
                <a:lnTo>
                  <a:pt x="21717" y="10337"/>
                </a:lnTo>
                <a:lnTo>
                  <a:pt x="19316" y="11048"/>
                </a:lnTo>
                <a:lnTo>
                  <a:pt x="16903" y="11772"/>
                </a:lnTo>
                <a:lnTo>
                  <a:pt x="14795" y="12560"/>
                </a:lnTo>
                <a:lnTo>
                  <a:pt x="12979" y="13436"/>
                </a:lnTo>
                <a:lnTo>
                  <a:pt x="11176" y="14300"/>
                </a:lnTo>
                <a:lnTo>
                  <a:pt x="9664" y="15100"/>
                </a:lnTo>
                <a:lnTo>
                  <a:pt x="8445" y="15811"/>
                </a:lnTo>
                <a:lnTo>
                  <a:pt x="7226" y="16535"/>
                </a:lnTo>
                <a:lnTo>
                  <a:pt x="6324" y="16890"/>
                </a:lnTo>
                <a:lnTo>
                  <a:pt x="5727" y="16890"/>
                </a:lnTo>
                <a:lnTo>
                  <a:pt x="5334" y="16890"/>
                </a:lnTo>
                <a:lnTo>
                  <a:pt x="4991" y="16802"/>
                </a:lnTo>
                <a:lnTo>
                  <a:pt x="4686" y="16598"/>
                </a:lnTo>
                <a:lnTo>
                  <a:pt x="4394" y="16395"/>
                </a:lnTo>
                <a:lnTo>
                  <a:pt x="4127" y="16103"/>
                </a:lnTo>
                <a:lnTo>
                  <a:pt x="3911" y="15709"/>
                </a:lnTo>
                <a:lnTo>
                  <a:pt x="3683" y="15303"/>
                </a:lnTo>
                <a:lnTo>
                  <a:pt x="3517" y="14795"/>
                </a:lnTo>
                <a:lnTo>
                  <a:pt x="3429" y="14173"/>
                </a:lnTo>
                <a:lnTo>
                  <a:pt x="3327" y="13563"/>
                </a:lnTo>
                <a:lnTo>
                  <a:pt x="3276" y="12877"/>
                </a:lnTo>
                <a:lnTo>
                  <a:pt x="3276" y="12128"/>
                </a:lnTo>
                <a:lnTo>
                  <a:pt x="3276" y="10896"/>
                </a:lnTo>
                <a:lnTo>
                  <a:pt x="3365" y="9918"/>
                </a:lnTo>
                <a:lnTo>
                  <a:pt x="3530" y="9194"/>
                </a:lnTo>
                <a:lnTo>
                  <a:pt x="3708" y="8470"/>
                </a:lnTo>
                <a:lnTo>
                  <a:pt x="4127" y="7797"/>
                </a:lnTo>
                <a:lnTo>
                  <a:pt x="4800" y="7150"/>
                </a:lnTo>
                <a:lnTo>
                  <a:pt x="5473" y="6502"/>
                </a:lnTo>
                <a:lnTo>
                  <a:pt x="6629" y="5740"/>
                </a:lnTo>
                <a:lnTo>
                  <a:pt x="8255" y="4876"/>
                </a:lnTo>
                <a:lnTo>
                  <a:pt x="9893" y="4013"/>
                </a:lnTo>
                <a:lnTo>
                  <a:pt x="11785" y="3213"/>
                </a:lnTo>
                <a:lnTo>
                  <a:pt x="13919" y="2501"/>
                </a:lnTo>
                <a:lnTo>
                  <a:pt x="16052" y="1777"/>
                </a:lnTo>
                <a:lnTo>
                  <a:pt x="18376" y="1181"/>
                </a:lnTo>
                <a:lnTo>
                  <a:pt x="20916" y="711"/>
                </a:lnTo>
                <a:lnTo>
                  <a:pt x="23444" y="241"/>
                </a:lnTo>
                <a:lnTo>
                  <a:pt x="25996" y="0"/>
                </a:lnTo>
                <a:lnTo>
                  <a:pt x="28575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2501484" y="3258719"/>
            <a:ext cx="54991" cy="73596"/>
          </a:xfrm>
          <a:custGeom>
            <a:avLst/>
            <a:gdLst/>
            <a:ahLst/>
            <a:cxnLst/>
            <a:rect l="l" t="t" r="r" b="b"/>
            <a:pathLst>
              <a:path w="54991" h="73596">
                <a:moveTo>
                  <a:pt x="28575" y="0"/>
                </a:moveTo>
                <a:lnTo>
                  <a:pt x="33388" y="0"/>
                </a:lnTo>
                <a:lnTo>
                  <a:pt x="37477" y="546"/>
                </a:lnTo>
                <a:lnTo>
                  <a:pt x="40855" y="1638"/>
                </a:lnTo>
                <a:lnTo>
                  <a:pt x="44221" y="2730"/>
                </a:lnTo>
                <a:lnTo>
                  <a:pt x="46951" y="4330"/>
                </a:lnTo>
                <a:lnTo>
                  <a:pt x="49034" y="6438"/>
                </a:lnTo>
                <a:lnTo>
                  <a:pt x="51117" y="8547"/>
                </a:lnTo>
                <a:lnTo>
                  <a:pt x="52641" y="11163"/>
                </a:lnTo>
                <a:lnTo>
                  <a:pt x="53581" y="14287"/>
                </a:lnTo>
                <a:lnTo>
                  <a:pt x="54521" y="17411"/>
                </a:lnTo>
                <a:lnTo>
                  <a:pt x="54991" y="21056"/>
                </a:lnTo>
                <a:lnTo>
                  <a:pt x="54991" y="25234"/>
                </a:lnTo>
                <a:lnTo>
                  <a:pt x="54991" y="70396"/>
                </a:lnTo>
                <a:lnTo>
                  <a:pt x="54991" y="70992"/>
                </a:lnTo>
                <a:lnTo>
                  <a:pt x="54787" y="71437"/>
                </a:lnTo>
                <a:lnTo>
                  <a:pt x="54394" y="71742"/>
                </a:lnTo>
                <a:lnTo>
                  <a:pt x="54000" y="72034"/>
                </a:lnTo>
                <a:lnTo>
                  <a:pt x="53454" y="72262"/>
                </a:lnTo>
                <a:lnTo>
                  <a:pt x="52755" y="72402"/>
                </a:lnTo>
                <a:lnTo>
                  <a:pt x="52070" y="72555"/>
                </a:lnTo>
                <a:lnTo>
                  <a:pt x="51054" y="72631"/>
                </a:lnTo>
                <a:lnTo>
                  <a:pt x="49707" y="72631"/>
                </a:lnTo>
                <a:lnTo>
                  <a:pt x="48425" y="72631"/>
                </a:lnTo>
                <a:lnTo>
                  <a:pt x="47383" y="72555"/>
                </a:lnTo>
                <a:lnTo>
                  <a:pt x="46621" y="72402"/>
                </a:lnTo>
                <a:lnTo>
                  <a:pt x="45847" y="72262"/>
                </a:lnTo>
                <a:lnTo>
                  <a:pt x="45288" y="72034"/>
                </a:lnTo>
                <a:lnTo>
                  <a:pt x="44945" y="71742"/>
                </a:lnTo>
                <a:lnTo>
                  <a:pt x="44602" y="71437"/>
                </a:lnTo>
                <a:lnTo>
                  <a:pt x="44424" y="70992"/>
                </a:lnTo>
                <a:lnTo>
                  <a:pt x="44424" y="70396"/>
                </a:lnTo>
                <a:lnTo>
                  <a:pt x="44424" y="63703"/>
                </a:lnTo>
                <a:lnTo>
                  <a:pt x="41503" y="66827"/>
                </a:lnTo>
                <a:lnTo>
                  <a:pt x="38239" y="69253"/>
                </a:lnTo>
                <a:lnTo>
                  <a:pt x="34645" y="70992"/>
                </a:lnTo>
                <a:lnTo>
                  <a:pt x="31038" y="72732"/>
                </a:lnTo>
                <a:lnTo>
                  <a:pt x="27241" y="73596"/>
                </a:lnTo>
                <a:lnTo>
                  <a:pt x="23215" y="73596"/>
                </a:lnTo>
                <a:lnTo>
                  <a:pt x="19697" y="73596"/>
                </a:lnTo>
                <a:lnTo>
                  <a:pt x="16510" y="73139"/>
                </a:lnTo>
                <a:lnTo>
                  <a:pt x="13652" y="72224"/>
                </a:lnTo>
                <a:lnTo>
                  <a:pt x="10807" y="71297"/>
                </a:lnTo>
                <a:lnTo>
                  <a:pt x="8369" y="69976"/>
                </a:lnTo>
                <a:lnTo>
                  <a:pt x="6362" y="68237"/>
                </a:lnTo>
                <a:lnTo>
                  <a:pt x="4356" y="66509"/>
                </a:lnTo>
                <a:lnTo>
                  <a:pt x="2794" y="64376"/>
                </a:lnTo>
                <a:lnTo>
                  <a:pt x="1676" y="61836"/>
                </a:lnTo>
                <a:lnTo>
                  <a:pt x="558" y="59308"/>
                </a:lnTo>
                <a:lnTo>
                  <a:pt x="0" y="56438"/>
                </a:lnTo>
                <a:lnTo>
                  <a:pt x="0" y="53212"/>
                </a:lnTo>
                <a:lnTo>
                  <a:pt x="0" y="49441"/>
                </a:lnTo>
                <a:lnTo>
                  <a:pt x="774" y="46164"/>
                </a:lnTo>
                <a:lnTo>
                  <a:pt x="2311" y="43383"/>
                </a:lnTo>
                <a:lnTo>
                  <a:pt x="3848" y="40601"/>
                </a:lnTo>
                <a:lnTo>
                  <a:pt x="6057" y="38303"/>
                </a:lnTo>
                <a:lnTo>
                  <a:pt x="8928" y="36461"/>
                </a:lnTo>
                <a:lnTo>
                  <a:pt x="11811" y="34632"/>
                </a:lnTo>
                <a:lnTo>
                  <a:pt x="15328" y="33248"/>
                </a:lnTo>
                <a:lnTo>
                  <a:pt x="19494" y="32334"/>
                </a:lnTo>
                <a:lnTo>
                  <a:pt x="23660" y="31419"/>
                </a:lnTo>
                <a:lnTo>
                  <a:pt x="28346" y="30962"/>
                </a:lnTo>
                <a:lnTo>
                  <a:pt x="33566" y="30962"/>
                </a:lnTo>
                <a:lnTo>
                  <a:pt x="42786" y="30962"/>
                </a:lnTo>
                <a:lnTo>
                  <a:pt x="42786" y="25755"/>
                </a:lnTo>
                <a:lnTo>
                  <a:pt x="42786" y="23164"/>
                </a:lnTo>
                <a:lnTo>
                  <a:pt x="42519" y="20891"/>
                </a:lnTo>
                <a:lnTo>
                  <a:pt x="41973" y="18910"/>
                </a:lnTo>
                <a:lnTo>
                  <a:pt x="41427" y="16916"/>
                </a:lnTo>
                <a:lnTo>
                  <a:pt x="40538" y="15265"/>
                </a:lnTo>
                <a:lnTo>
                  <a:pt x="39331" y="13957"/>
                </a:lnTo>
                <a:lnTo>
                  <a:pt x="38112" y="12636"/>
                </a:lnTo>
                <a:lnTo>
                  <a:pt x="36537" y="11645"/>
                </a:lnTo>
                <a:lnTo>
                  <a:pt x="34607" y="10972"/>
                </a:lnTo>
                <a:lnTo>
                  <a:pt x="32664" y="10312"/>
                </a:lnTo>
                <a:lnTo>
                  <a:pt x="30289" y="9969"/>
                </a:lnTo>
                <a:lnTo>
                  <a:pt x="27457" y="9969"/>
                </a:lnTo>
                <a:lnTo>
                  <a:pt x="24434" y="9969"/>
                </a:lnTo>
                <a:lnTo>
                  <a:pt x="21717" y="10337"/>
                </a:lnTo>
                <a:lnTo>
                  <a:pt x="19316" y="11048"/>
                </a:lnTo>
                <a:lnTo>
                  <a:pt x="16903" y="11772"/>
                </a:lnTo>
                <a:lnTo>
                  <a:pt x="14795" y="12560"/>
                </a:lnTo>
                <a:lnTo>
                  <a:pt x="12979" y="13436"/>
                </a:lnTo>
                <a:lnTo>
                  <a:pt x="11176" y="14300"/>
                </a:lnTo>
                <a:lnTo>
                  <a:pt x="9664" y="15100"/>
                </a:lnTo>
                <a:lnTo>
                  <a:pt x="8445" y="15811"/>
                </a:lnTo>
                <a:lnTo>
                  <a:pt x="7226" y="16535"/>
                </a:lnTo>
                <a:lnTo>
                  <a:pt x="6324" y="16890"/>
                </a:lnTo>
                <a:lnTo>
                  <a:pt x="5727" y="16890"/>
                </a:lnTo>
                <a:lnTo>
                  <a:pt x="5334" y="16890"/>
                </a:lnTo>
                <a:lnTo>
                  <a:pt x="4991" y="16802"/>
                </a:lnTo>
                <a:lnTo>
                  <a:pt x="4686" y="16598"/>
                </a:lnTo>
                <a:lnTo>
                  <a:pt x="4394" y="16395"/>
                </a:lnTo>
                <a:lnTo>
                  <a:pt x="4127" y="16103"/>
                </a:lnTo>
                <a:lnTo>
                  <a:pt x="3911" y="15709"/>
                </a:lnTo>
                <a:lnTo>
                  <a:pt x="3683" y="15303"/>
                </a:lnTo>
                <a:lnTo>
                  <a:pt x="3517" y="14795"/>
                </a:lnTo>
                <a:lnTo>
                  <a:pt x="3429" y="14173"/>
                </a:lnTo>
                <a:lnTo>
                  <a:pt x="3327" y="13563"/>
                </a:lnTo>
                <a:lnTo>
                  <a:pt x="3276" y="12877"/>
                </a:lnTo>
                <a:lnTo>
                  <a:pt x="3276" y="12128"/>
                </a:lnTo>
                <a:lnTo>
                  <a:pt x="3276" y="10896"/>
                </a:lnTo>
                <a:lnTo>
                  <a:pt x="3365" y="9918"/>
                </a:lnTo>
                <a:lnTo>
                  <a:pt x="3530" y="9194"/>
                </a:lnTo>
                <a:lnTo>
                  <a:pt x="3708" y="8470"/>
                </a:lnTo>
                <a:lnTo>
                  <a:pt x="4127" y="7797"/>
                </a:lnTo>
                <a:lnTo>
                  <a:pt x="4800" y="7150"/>
                </a:lnTo>
                <a:lnTo>
                  <a:pt x="5473" y="6502"/>
                </a:lnTo>
                <a:lnTo>
                  <a:pt x="6629" y="5740"/>
                </a:lnTo>
                <a:lnTo>
                  <a:pt x="8255" y="4876"/>
                </a:lnTo>
                <a:lnTo>
                  <a:pt x="9893" y="4013"/>
                </a:lnTo>
                <a:lnTo>
                  <a:pt x="11785" y="3213"/>
                </a:lnTo>
                <a:lnTo>
                  <a:pt x="13919" y="2501"/>
                </a:lnTo>
                <a:lnTo>
                  <a:pt x="16052" y="1777"/>
                </a:lnTo>
                <a:lnTo>
                  <a:pt x="18376" y="1181"/>
                </a:lnTo>
                <a:lnTo>
                  <a:pt x="20916" y="711"/>
                </a:lnTo>
                <a:lnTo>
                  <a:pt x="23444" y="241"/>
                </a:lnTo>
                <a:lnTo>
                  <a:pt x="25996" y="0"/>
                </a:lnTo>
                <a:lnTo>
                  <a:pt x="28575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2383781" y="3258719"/>
            <a:ext cx="99352" cy="72631"/>
          </a:xfrm>
          <a:custGeom>
            <a:avLst/>
            <a:gdLst/>
            <a:ahLst/>
            <a:cxnLst/>
            <a:rect l="l" t="t" r="r" b="b"/>
            <a:pathLst>
              <a:path w="99352" h="72631">
                <a:moveTo>
                  <a:pt x="32816" y="0"/>
                </a:moveTo>
                <a:lnTo>
                  <a:pt x="35598" y="0"/>
                </a:lnTo>
                <a:lnTo>
                  <a:pt x="38087" y="330"/>
                </a:lnTo>
                <a:lnTo>
                  <a:pt x="40297" y="965"/>
                </a:lnTo>
                <a:lnTo>
                  <a:pt x="42506" y="1612"/>
                </a:lnTo>
                <a:lnTo>
                  <a:pt x="44450" y="2514"/>
                </a:lnTo>
                <a:lnTo>
                  <a:pt x="46139" y="3682"/>
                </a:lnTo>
                <a:lnTo>
                  <a:pt x="47828" y="4851"/>
                </a:lnTo>
                <a:lnTo>
                  <a:pt x="49263" y="6235"/>
                </a:lnTo>
                <a:lnTo>
                  <a:pt x="50457" y="7848"/>
                </a:lnTo>
                <a:lnTo>
                  <a:pt x="51650" y="9461"/>
                </a:lnTo>
                <a:lnTo>
                  <a:pt x="52641" y="11264"/>
                </a:lnTo>
                <a:lnTo>
                  <a:pt x="53428" y="13246"/>
                </a:lnTo>
                <a:lnTo>
                  <a:pt x="55664" y="10820"/>
                </a:lnTo>
                <a:lnTo>
                  <a:pt x="57785" y="8762"/>
                </a:lnTo>
                <a:lnTo>
                  <a:pt x="59791" y="7073"/>
                </a:lnTo>
                <a:lnTo>
                  <a:pt x="61810" y="5384"/>
                </a:lnTo>
                <a:lnTo>
                  <a:pt x="63741" y="4025"/>
                </a:lnTo>
                <a:lnTo>
                  <a:pt x="65595" y="2984"/>
                </a:lnTo>
                <a:lnTo>
                  <a:pt x="67462" y="1943"/>
                </a:lnTo>
                <a:lnTo>
                  <a:pt x="69278" y="1181"/>
                </a:lnTo>
                <a:lnTo>
                  <a:pt x="71031" y="711"/>
                </a:lnTo>
                <a:lnTo>
                  <a:pt x="72796" y="241"/>
                </a:lnTo>
                <a:lnTo>
                  <a:pt x="74574" y="0"/>
                </a:lnTo>
                <a:lnTo>
                  <a:pt x="76352" y="0"/>
                </a:lnTo>
                <a:lnTo>
                  <a:pt x="80670" y="0"/>
                </a:lnTo>
                <a:lnTo>
                  <a:pt x="84289" y="761"/>
                </a:lnTo>
                <a:lnTo>
                  <a:pt x="87223" y="2273"/>
                </a:lnTo>
                <a:lnTo>
                  <a:pt x="90144" y="3784"/>
                </a:lnTo>
                <a:lnTo>
                  <a:pt x="92519" y="5803"/>
                </a:lnTo>
                <a:lnTo>
                  <a:pt x="94322" y="8331"/>
                </a:lnTo>
                <a:lnTo>
                  <a:pt x="96139" y="10871"/>
                </a:lnTo>
                <a:lnTo>
                  <a:pt x="97421" y="13830"/>
                </a:lnTo>
                <a:lnTo>
                  <a:pt x="98196" y="17233"/>
                </a:lnTo>
                <a:lnTo>
                  <a:pt x="98958" y="20624"/>
                </a:lnTo>
                <a:lnTo>
                  <a:pt x="99352" y="24206"/>
                </a:lnTo>
                <a:lnTo>
                  <a:pt x="99352" y="27978"/>
                </a:lnTo>
                <a:lnTo>
                  <a:pt x="99352" y="70319"/>
                </a:lnTo>
                <a:lnTo>
                  <a:pt x="99352" y="70726"/>
                </a:lnTo>
                <a:lnTo>
                  <a:pt x="99250" y="71056"/>
                </a:lnTo>
                <a:lnTo>
                  <a:pt x="99047" y="71323"/>
                </a:lnTo>
                <a:lnTo>
                  <a:pt x="98856" y="71602"/>
                </a:lnTo>
                <a:lnTo>
                  <a:pt x="98526" y="71831"/>
                </a:lnTo>
                <a:lnTo>
                  <a:pt x="98082" y="72034"/>
                </a:lnTo>
                <a:lnTo>
                  <a:pt x="97637" y="72237"/>
                </a:lnTo>
                <a:lnTo>
                  <a:pt x="97015" y="72377"/>
                </a:lnTo>
                <a:lnTo>
                  <a:pt x="96227" y="72478"/>
                </a:lnTo>
                <a:lnTo>
                  <a:pt x="95427" y="72580"/>
                </a:lnTo>
                <a:lnTo>
                  <a:pt x="94437" y="72631"/>
                </a:lnTo>
                <a:lnTo>
                  <a:pt x="93243" y="72631"/>
                </a:lnTo>
                <a:lnTo>
                  <a:pt x="92011" y="72631"/>
                </a:lnTo>
                <a:lnTo>
                  <a:pt x="90995" y="72580"/>
                </a:lnTo>
                <a:lnTo>
                  <a:pt x="90195" y="72478"/>
                </a:lnTo>
                <a:lnTo>
                  <a:pt x="89408" y="72377"/>
                </a:lnTo>
                <a:lnTo>
                  <a:pt x="88773" y="72237"/>
                </a:lnTo>
                <a:lnTo>
                  <a:pt x="88303" y="72034"/>
                </a:lnTo>
                <a:lnTo>
                  <a:pt x="87820" y="71831"/>
                </a:lnTo>
                <a:lnTo>
                  <a:pt x="87490" y="71602"/>
                </a:lnTo>
                <a:lnTo>
                  <a:pt x="87299" y="71323"/>
                </a:lnTo>
                <a:lnTo>
                  <a:pt x="87096" y="71056"/>
                </a:lnTo>
                <a:lnTo>
                  <a:pt x="86995" y="70726"/>
                </a:lnTo>
                <a:lnTo>
                  <a:pt x="86995" y="70319"/>
                </a:lnTo>
                <a:lnTo>
                  <a:pt x="86995" y="29616"/>
                </a:lnTo>
                <a:lnTo>
                  <a:pt x="86995" y="26796"/>
                </a:lnTo>
                <a:lnTo>
                  <a:pt x="86753" y="24206"/>
                </a:lnTo>
                <a:lnTo>
                  <a:pt x="86245" y="21882"/>
                </a:lnTo>
                <a:lnTo>
                  <a:pt x="85750" y="19545"/>
                </a:lnTo>
                <a:lnTo>
                  <a:pt x="84963" y="17538"/>
                </a:lnTo>
                <a:lnTo>
                  <a:pt x="83870" y="15849"/>
                </a:lnTo>
                <a:lnTo>
                  <a:pt x="82778" y="14160"/>
                </a:lnTo>
                <a:lnTo>
                  <a:pt x="81394" y="12877"/>
                </a:lnTo>
                <a:lnTo>
                  <a:pt x="79705" y="11988"/>
                </a:lnTo>
                <a:lnTo>
                  <a:pt x="78016" y="11087"/>
                </a:lnTo>
                <a:lnTo>
                  <a:pt x="76034" y="10642"/>
                </a:lnTo>
                <a:lnTo>
                  <a:pt x="73748" y="10642"/>
                </a:lnTo>
                <a:lnTo>
                  <a:pt x="70916" y="10642"/>
                </a:lnTo>
                <a:lnTo>
                  <a:pt x="68084" y="11734"/>
                </a:lnTo>
                <a:lnTo>
                  <a:pt x="65227" y="13919"/>
                </a:lnTo>
                <a:lnTo>
                  <a:pt x="62382" y="16103"/>
                </a:lnTo>
                <a:lnTo>
                  <a:pt x="59245" y="19303"/>
                </a:lnTo>
                <a:lnTo>
                  <a:pt x="55816" y="23520"/>
                </a:lnTo>
                <a:lnTo>
                  <a:pt x="55816" y="70319"/>
                </a:lnTo>
                <a:lnTo>
                  <a:pt x="55816" y="70726"/>
                </a:lnTo>
                <a:lnTo>
                  <a:pt x="55714" y="71056"/>
                </a:lnTo>
                <a:lnTo>
                  <a:pt x="55524" y="71323"/>
                </a:lnTo>
                <a:lnTo>
                  <a:pt x="55321" y="71602"/>
                </a:lnTo>
                <a:lnTo>
                  <a:pt x="54991" y="71831"/>
                </a:lnTo>
                <a:lnTo>
                  <a:pt x="54508" y="72034"/>
                </a:lnTo>
                <a:lnTo>
                  <a:pt x="54038" y="72237"/>
                </a:lnTo>
                <a:lnTo>
                  <a:pt x="53416" y="72377"/>
                </a:lnTo>
                <a:lnTo>
                  <a:pt x="52616" y="72478"/>
                </a:lnTo>
                <a:lnTo>
                  <a:pt x="51828" y="72580"/>
                </a:lnTo>
                <a:lnTo>
                  <a:pt x="50825" y="72631"/>
                </a:lnTo>
                <a:lnTo>
                  <a:pt x="49644" y="72631"/>
                </a:lnTo>
                <a:lnTo>
                  <a:pt x="48501" y="72631"/>
                </a:lnTo>
                <a:lnTo>
                  <a:pt x="47523" y="72580"/>
                </a:lnTo>
                <a:lnTo>
                  <a:pt x="46697" y="72478"/>
                </a:lnTo>
                <a:lnTo>
                  <a:pt x="45885" y="72377"/>
                </a:lnTo>
                <a:lnTo>
                  <a:pt x="45237" y="72237"/>
                </a:lnTo>
                <a:lnTo>
                  <a:pt x="44767" y="72034"/>
                </a:lnTo>
                <a:lnTo>
                  <a:pt x="44297" y="71831"/>
                </a:lnTo>
                <a:lnTo>
                  <a:pt x="43967" y="71602"/>
                </a:lnTo>
                <a:lnTo>
                  <a:pt x="43802" y="71323"/>
                </a:lnTo>
                <a:lnTo>
                  <a:pt x="43624" y="71056"/>
                </a:lnTo>
                <a:lnTo>
                  <a:pt x="43535" y="70726"/>
                </a:lnTo>
                <a:lnTo>
                  <a:pt x="43535" y="70319"/>
                </a:lnTo>
                <a:lnTo>
                  <a:pt x="43535" y="29616"/>
                </a:lnTo>
                <a:lnTo>
                  <a:pt x="43535" y="26796"/>
                </a:lnTo>
                <a:lnTo>
                  <a:pt x="43268" y="24206"/>
                </a:lnTo>
                <a:lnTo>
                  <a:pt x="42722" y="21882"/>
                </a:lnTo>
                <a:lnTo>
                  <a:pt x="42176" y="19545"/>
                </a:lnTo>
                <a:lnTo>
                  <a:pt x="41351" y="17538"/>
                </a:lnTo>
                <a:lnTo>
                  <a:pt x="40259" y="15849"/>
                </a:lnTo>
                <a:lnTo>
                  <a:pt x="39166" y="14160"/>
                </a:lnTo>
                <a:lnTo>
                  <a:pt x="37795" y="12877"/>
                </a:lnTo>
                <a:lnTo>
                  <a:pt x="36131" y="11988"/>
                </a:lnTo>
                <a:lnTo>
                  <a:pt x="34467" y="11087"/>
                </a:lnTo>
                <a:lnTo>
                  <a:pt x="32499" y="10642"/>
                </a:lnTo>
                <a:lnTo>
                  <a:pt x="30213" y="10642"/>
                </a:lnTo>
                <a:lnTo>
                  <a:pt x="27393" y="10642"/>
                </a:lnTo>
                <a:lnTo>
                  <a:pt x="24536" y="11734"/>
                </a:lnTo>
                <a:lnTo>
                  <a:pt x="21666" y="13919"/>
                </a:lnTo>
                <a:lnTo>
                  <a:pt x="18783" y="16103"/>
                </a:lnTo>
                <a:lnTo>
                  <a:pt x="15659" y="19303"/>
                </a:lnTo>
                <a:lnTo>
                  <a:pt x="12280" y="23520"/>
                </a:lnTo>
                <a:lnTo>
                  <a:pt x="12280" y="70319"/>
                </a:lnTo>
                <a:lnTo>
                  <a:pt x="12280" y="70726"/>
                </a:lnTo>
                <a:lnTo>
                  <a:pt x="12179" y="71056"/>
                </a:lnTo>
                <a:lnTo>
                  <a:pt x="11988" y="71323"/>
                </a:lnTo>
                <a:lnTo>
                  <a:pt x="11785" y="71602"/>
                </a:lnTo>
                <a:lnTo>
                  <a:pt x="11468" y="71831"/>
                </a:lnTo>
                <a:lnTo>
                  <a:pt x="11023" y="72034"/>
                </a:lnTo>
                <a:lnTo>
                  <a:pt x="10566" y="72237"/>
                </a:lnTo>
                <a:lnTo>
                  <a:pt x="9956" y="72377"/>
                </a:lnTo>
                <a:lnTo>
                  <a:pt x="9156" y="72478"/>
                </a:lnTo>
                <a:lnTo>
                  <a:pt x="8369" y="72580"/>
                </a:lnTo>
                <a:lnTo>
                  <a:pt x="7353" y="72631"/>
                </a:lnTo>
                <a:lnTo>
                  <a:pt x="6108" y="72631"/>
                </a:lnTo>
                <a:lnTo>
                  <a:pt x="4914" y="72631"/>
                </a:lnTo>
                <a:lnTo>
                  <a:pt x="3924" y="72580"/>
                </a:lnTo>
                <a:lnTo>
                  <a:pt x="3136" y="72478"/>
                </a:lnTo>
                <a:lnTo>
                  <a:pt x="2336" y="72377"/>
                </a:lnTo>
                <a:lnTo>
                  <a:pt x="1701" y="72237"/>
                </a:lnTo>
                <a:lnTo>
                  <a:pt x="1231" y="72034"/>
                </a:lnTo>
                <a:lnTo>
                  <a:pt x="762" y="71831"/>
                </a:lnTo>
                <a:lnTo>
                  <a:pt x="444" y="71602"/>
                </a:lnTo>
                <a:lnTo>
                  <a:pt x="266" y="71323"/>
                </a:lnTo>
                <a:lnTo>
                  <a:pt x="88" y="71056"/>
                </a:lnTo>
                <a:lnTo>
                  <a:pt x="0" y="70726"/>
                </a:lnTo>
                <a:lnTo>
                  <a:pt x="0" y="70319"/>
                </a:lnTo>
                <a:lnTo>
                  <a:pt x="0" y="3352"/>
                </a:lnTo>
                <a:lnTo>
                  <a:pt x="0" y="2959"/>
                </a:lnTo>
                <a:lnTo>
                  <a:pt x="76" y="2616"/>
                </a:lnTo>
                <a:lnTo>
                  <a:pt x="228" y="2349"/>
                </a:lnTo>
                <a:lnTo>
                  <a:pt x="381" y="2070"/>
                </a:lnTo>
                <a:lnTo>
                  <a:pt x="673" y="1828"/>
                </a:lnTo>
                <a:lnTo>
                  <a:pt x="1117" y="1600"/>
                </a:lnTo>
                <a:lnTo>
                  <a:pt x="1574" y="1384"/>
                </a:lnTo>
                <a:lnTo>
                  <a:pt x="2133" y="1231"/>
                </a:lnTo>
                <a:lnTo>
                  <a:pt x="2832" y="1155"/>
                </a:lnTo>
                <a:lnTo>
                  <a:pt x="3530" y="1079"/>
                </a:lnTo>
                <a:lnTo>
                  <a:pt x="4445" y="1041"/>
                </a:lnTo>
                <a:lnTo>
                  <a:pt x="5588" y="1041"/>
                </a:lnTo>
                <a:lnTo>
                  <a:pt x="6680" y="1041"/>
                </a:lnTo>
                <a:lnTo>
                  <a:pt x="7581" y="1079"/>
                </a:lnTo>
                <a:lnTo>
                  <a:pt x="8305" y="1155"/>
                </a:lnTo>
                <a:lnTo>
                  <a:pt x="9017" y="1231"/>
                </a:lnTo>
                <a:lnTo>
                  <a:pt x="9575" y="1384"/>
                </a:lnTo>
                <a:lnTo>
                  <a:pt x="9982" y="1600"/>
                </a:lnTo>
                <a:lnTo>
                  <a:pt x="10375" y="1828"/>
                </a:lnTo>
                <a:lnTo>
                  <a:pt x="10655" y="2070"/>
                </a:lnTo>
                <a:lnTo>
                  <a:pt x="10833" y="2349"/>
                </a:lnTo>
                <a:lnTo>
                  <a:pt x="11010" y="2616"/>
                </a:lnTo>
                <a:lnTo>
                  <a:pt x="11099" y="2959"/>
                </a:lnTo>
                <a:lnTo>
                  <a:pt x="11099" y="3352"/>
                </a:lnTo>
                <a:lnTo>
                  <a:pt x="11099" y="12204"/>
                </a:lnTo>
                <a:lnTo>
                  <a:pt x="14859" y="7988"/>
                </a:lnTo>
                <a:lnTo>
                  <a:pt x="18516" y="4902"/>
                </a:lnTo>
                <a:lnTo>
                  <a:pt x="22072" y="2946"/>
                </a:lnTo>
                <a:lnTo>
                  <a:pt x="25615" y="977"/>
                </a:lnTo>
                <a:lnTo>
                  <a:pt x="29197" y="0"/>
                </a:lnTo>
                <a:lnTo>
                  <a:pt x="32816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2331393" y="3258719"/>
            <a:ext cx="39141" cy="72631"/>
          </a:xfrm>
          <a:custGeom>
            <a:avLst/>
            <a:gdLst/>
            <a:ahLst/>
            <a:cxnLst/>
            <a:rect l="l" t="t" r="r" b="b"/>
            <a:pathLst>
              <a:path w="39141" h="72631">
                <a:moveTo>
                  <a:pt x="29400" y="0"/>
                </a:moveTo>
                <a:lnTo>
                  <a:pt x="30048" y="0"/>
                </a:lnTo>
                <a:lnTo>
                  <a:pt x="30772" y="38"/>
                </a:lnTo>
                <a:lnTo>
                  <a:pt x="31597" y="114"/>
                </a:lnTo>
                <a:lnTo>
                  <a:pt x="32410" y="190"/>
                </a:lnTo>
                <a:lnTo>
                  <a:pt x="33274" y="330"/>
                </a:lnTo>
                <a:lnTo>
                  <a:pt x="34163" y="520"/>
                </a:lnTo>
                <a:lnTo>
                  <a:pt x="35052" y="723"/>
                </a:lnTo>
                <a:lnTo>
                  <a:pt x="35864" y="939"/>
                </a:lnTo>
                <a:lnTo>
                  <a:pt x="36576" y="1193"/>
                </a:lnTo>
                <a:lnTo>
                  <a:pt x="37299" y="1447"/>
                </a:lnTo>
                <a:lnTo>
                  <a:pt x="37807" y="1689"/>
                </a:lnTo>
                <a:lnTo>
                  <a:pt x="38100" y="1943"/>
                </a:lnTo>
                <a:lnTo>
                  <a:pt x="38404" y="2184"/>
                </a:lnTo>
                <a:lnTo>
                  <a:pt x="38608" y="2425"/>
                </a:lnTo>
                <a:lnTo>
                  <a:pt x="38696" y="2641"/>
                </a:lnTo>
                <a:lnTo>
                  <a:pt x="38798" y="2870"/>
                </a:lnTo>
                <a:lnTo>
                  <a:pt x="38887" y="3149"/>
                </a:lnTo>
                <a:lnTo>
                  <a:pt x="38963" y="3505"/>
                </a:lnTo>
                <a:lnTo>
                  <a:pt x="39039" y="3848"/>
                </a:lnTo>
                <a:lnTo>
                  <a:pt x="39090" y="4356"/>
                </a:lnTo>
                <a:lnTo>
                  <a:pt x="39116" y="5029"/>
                </a:lnTo>
                <a:lnTo>
                  <a:pt x="39141" y="5689"/>
                </a:lnTo>
                <a:lnTo>
                  <a:pt x="39141" y="6603"/>
                </a:lnTo>
                <a:lnTo>
                  <a:pt x="39141" y="7746"/>
                </a:lnTo>
                <a:lnTo>
                  <a:pt x="39141" y="8839"/>
                </a:lnTo>
                <a:lnTo>
                  <a:pt x="39128" y="9753"/>
                </a:lnTo>
                <a:lnTo>
                  <a:pt x="39077" y="10490"/>
                </a:lnTo>
                <a:lnTo>
                  <a:pt x="39027" y="11239"/>
                </a:lnTo>
                <a:lnTo>
                  <a:pt x="38925" y="11823"/>
                </a:lnTo>
                <a:lnTo>
                  <a:pt x="38773" y="12242"/>
                </a:lnTo>
                <a:lnTo>
                  <a:pt x="38620" y="12661"/>
                </a:lnTo>
                <a:lnTo>
                  <a:pt x="38442" y="12992"/>
                </a:lnTo>
                <a:lnTo>
                  <a:pt x="38214" y="13207"/>
                </a:lnTo>
                <a:lnTo>
                  <a:pt x="37998" y="13436"/>
                </a:lnTo>
                <a:lnTo>
                  <a:pt x="37680" y="13550"/>
                </a:lnTo>
                <a:lnTo>
                  <a:pt x="37287" y="13550"/>
                </a:lnTo>
                <a:lnTo>
                  <a:pt x="36893" y="13550"/>
                </a:lnTo>
                <a:lnTo>
                  <a:pt x="36410" y="13436"/>
                </a:lnTo>
                <a:lnTo>
                  <a:pt x="35839" y="13207"/>
                </a:lnTo>
                <a:lnTo>
                  <a:pt x="35267" y="12992"/>
                </a:lnTo>
                <a:lnTo>
                  <a:pt x="34620" y="12763"/>
                </a:lnTo>
                <a:lnTo>
                  <a:pt x="33896" y="12547"/>
                </a:lnTo>
                <a:lnTo>
                  <a:pt x="33185" y="12318"/>
                </a:lnTo>
                <a:lnTo>
                  <a:pt x="32372" y="12103"/>
                </a:lnTo>
                <a:lnTo>
                  <a:pt x="31483" y="11912"/>
                </a:lnTo>
                <a:lnTo>
                  <a:pt x="30594" y="11709"/>
                </a:lnTo>
                <a:lnTo>
                  <a:pt x="29616" y="11607"/>
                </a:lnTo>
                <a:lnTo>
                  <a:pt x="28575" y="11607"/>
                </a:lnTo>
                <a:lnTo>
                  <a:pt x="27343" y="11607"/>
                </a:lnTo>
                <a:lnTo>
                  <a:pt x="24930" y="12357"/>
                </a:lnTo>
                <a:lnTo>
                  <a:pt x="22491" y="13665"/>
                </a:lnTo>
                <a:lnTo>
                  <a:pt x="19862" y="15951"/>
                </a:lnTo>
                <a:lnTo>
                  <a:pt x="18491" y="17462"/>
                </a:lnTo>
                <a:lnTo>
                  <a:pt x="17043" y="19354"/>
                </a:lnTo>
                <a:lnTo>
                  <a:pt x="15608" y="21234"/>
                </a:lnTo>
                <a:lnTo>
                  <a:pt x="14020" y="23545"/>
                </a:lnTo>
                <a:lnTo>
                  <a:pt x="12280" y="26276"/>
                </a:lnTo>
                <a:lnTo>
                  <a:pt x="12280" y="70319"/>
                </a:lnTo>
                <a:lnTo>
                  <a:pt x="12280" y="70726"/>
                </a:lnTo>
                <a:lnTo>
                  <a:pt x="12179" y="71056"/>
                </a:lnTo>
                <a:lnTo>
                  <a:pt x="11988" y="71323"/>
                </a:lnTo>
                <a:lnTo>
                  <a:pt x="11785" y="71602"/>
                </a:lnTo>
                <a:lnTo>
                  <a:pt x="11468" y="71831"/>
                </a:lnTo>
                <a:lnTo>
                  <a:pt x="11023" y="72034"/>
                </a:lnTo>
                <a:lnTo>
                  <a:pt x="10566" y="72237"/>
                </a:lnTo>
                <a:lnTo>
                  <a:pt x="9956" y="72377"/>
                </a:lnTo>
                <a:lnTo>
                  <a:pt x="9156" y="72478"/>
                </a:lnTo>
                <a:lnTo>
                  <a:pt x="8369" y="72580"/>
                </a:lnTo>
                <a:lnTo>
                  <a:pt x="7353" y="72631"/>
                </a:lnTo>
                <a:lnTo>
                  <a:pt x="6108" y="72631"/>
                </a:lnTo>
                <a:lnTo>
                  <a:pt x="4914" y="72631"/>
                </a:lnTo>
                <a:lnTo>
                  <a:pt x="3924" y="72580"/>
                </a:lnTo>
                <a:lnTo>
                  <a:pt x="3136" y="72478"/>
                </a:lnTo>
                <a:lnTo>
                  <a:pt x="2336" y="72377"/>
                </a:lnTo>
                <a:lnTo>
                  <a:pt x="1701" y="72237"/>
                </a:lnTo>
                <a:lnTo>
                  <a:pt x="1231" y="72034"/>
                </a:lnTo>
                <a:lnTo>
                  <a:pt x="762" y="71831"/>
                </a:lnTo>
                <a:lnTo>
                  <a:pt x="444" y="71602"/>
                </a:lnTo>
                <a:lnTo>
                  <a:pt x="266" y="71323"/>
                </a:lnTo>
                <a:lnTo>
                  <a:pt x="88" y="71056"/>
                </a:lnTo>
                <a:lnTo>
                  <a:pt x="0" y="70726"/>
                </a:lnTo>
                <a:lnTo>
                  <a:pt x="0" y="70319"/>
                </a:lnTo>
                <a:lnTo>
                  <a:pt x="0" y="3352"/>
                </a:lnTo>
                <a:lnTo>
                  <a:pt x="0" y="2959"/>
                </a:lnTo>
                <a:lnTo>
                  <a:pt x="76" y="2616"/>
                </a:lnTo>
                <a:lnTo>
                  <a:pt x="228" y="2349"/>
                </a:lnTo>
                <a:lnTo>
                  <a:pt x="381" y="2070"/>
                </a:lnTo>
                <a:lnTo>
                  <a:pt x="673" y="1828"/>
                </a:lnTo>
                <a:lnTo>
                  <a:pt x="1117" y="1600"/>
                </a:lnTo>
                <a:lnTo>
                  <a:pt x="1562" y="1384"/>
                </a:lnTo>
                <a:lnTo>
                  <a:pt x="2133" y="1231"/>
                </a:lnTo>
                <a:lnTo>
                  <a:pt x="2832" y="1155"/>
                </a:lnTo>
                <a:lnTo>
                  <a:pt x="3530" y="1079"/>
                </a:lnTo>
                <a:lnTo>
                  <a:pt x="4445" y="1041"/>
                </a:lnTo>
                <a:lnTo>
                  <a:pt x="5588" y="1041"/>
                </a:lnTo>
                <a:lnTo>
                  <a:pt x="6680" y="1041"/>
                </a:lnTo>
                <a:lnTo>
                  <a:pt x="7581" y="1079"/>
                </a:lnTo>
                <a:lnTo>
                  <a:pt x="8305" y="1155"/>
                </a:lnTo>
                <a:lnTo>
                  <a:pt x="9017" y="1231"/>
                </a:lnTo>
                <a:lnTo>
                  <a:pt x="9575" y="1384"/>
                </a:lnTo>
                <a:lnTo>
                  <a:pt x="9982" y="1600"/>
                </a:lnTo>
                <a:lnTo>
                  <a:pt x="10375" y="1828"/>
                </a:lnTo>
                <a:lnTo>
                  <a:pt x="10655" y="2070"/>
                </a:lnTo>
                <a:lnTo>
                  <a:pt x="10833" y="2349"/>
                </a:lnTo>
                <a:lnTo>
                  <a:pt x="11010" y="2616"/>
                </a:lnTo>
                <a:lnTo>
                  <a:pt x="11087" y="2959"/>
                </a:lnTo>
                <a:lnTo>
                  <a:pt x="11087" y="3352"/>
                </a:lnTo>
                <a:lnTo>
                  <a:pt x="11087" y="13093"/>
                </a:lnTo>
                <a:lnTo>
                  <a:pt x="12928" y="10426"/>
                </a:lnTo>
                <a:lnTo>
                  <a:pt x="14655" y="8242"/>
                </a:lnTo>
                <a:lnTo>
                  <a:pt x="16268" y="6553"/>
                </a:lnTo>
                <a:lnTo>
                  <a:pt x="17881" y="4864"/>
                </a:lnTo>
                <a:lnTo>
                  <a:pt x="19405" y="3543"/>
                </a:lnTo>
                <a:lnTo>
                  <a:pt x="20840" y="2565"/>
                </a:lnTo>
                <a:lnTo>
                  <a:pt x="22275" y="1600"/>
                </a:lnTo>
                <a:lnTo>
                  <a:pt x="23710" y="927"/>
                </a:lnTo>
                <a:lnTo>
                  <a:pt x="25120" y="558"/>
                </a:lnTo>
                <a:lnTo>
                  <a:pt x="26530" y="190"/>
                </a:lnTo>
                <a:lnTo>
                  <a:pt x="27965" y="0"/>
                </a:lnTo>
                <a:lnTo>
                  <a:pt x="29400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2245744" y="3258719"/>
            <a:ext cx="66979" cy="73596"/>
          </a:xfrm>
          <a:custGeom>
            <a:avLst/>
            <a:gdLst/>
            <a:ahLst/>
            <a:cxnLst/>
            <a:rect l="l" t="t" r="r" b="b"/>
            <a:pathLst>
              <a:path w="66979" h="73596">
                <a:moveTo>
                  <a:pt x="34163" y="0"/>
                </a:moveTo>
                <a:lnTo>
                  <a:pt x="39662" y="0"/>
                </a:lnTo>
                <a:lnTo>
                  <a:pt x="44462" y="825"/>
                </a:lnTo>
                <a:lnTo>
                  <a:pt x="48564" y="2463"/>
                </a:lnTo>
                <a:lnTo>
                  <a:pt x="52654" y="4089"/>
                </a:lnTo>
                <a:lnTo>
                  <a:pt x="56057" y="6476"/>
                </a:lnTo>
                <a:lnTo>
                  <a:pt x="58788" y="9601"/>
                </a:lnTo>
                <a:lnTo>
                  <a:pt x="61518" y="12725"/>
                </a:lnTo>
                <a:lnTo>
                  <a:pt x="63563" y="16522"/>
                </a:lnTo>
                <a:lnTo>
                  <a:pt x="64935" y="20993"/>
                </a:lnTo>
                <a:lnTo>
                  <a:pt x="66294" y="25450"/>
                </a:lnTo>
                <a:lnTo>
                  <a:pt x="66979" y="30492"/>
                </a:lnTo>
                <a:lnTo>
                  <a:pt x="66979" y="36093"/>
                </a:lnTo>
                <a:lnTo>
                  <a:pt x="66979" y="41554"/>
                </a:lnTo>
                <a:lnTo>
                  <a:pt x="66255" y="46570"/>
                </a:lnTo>
                <a:lnTo>
                  <a:pt x="64820" y="51168"/>
                </a:lnTo>
                <a:lnTo>
                  <a:pt x="63385" y="55752"/>
                </a:lnTo>
                <a:lnTo>
                  <a:pt x="61239" y="59702"/>
                </a:lnTo>
                <a:lnTo>
                  <a:pt x="58381" y="63030"/>
                </a:lnTo>
                <a:lnTo>
                  <a:pt x="55524" y="66357"/>
                </a:lnTo>
                <a:lnTo>
                  <a:pt x="51955" y="68948"/>
                </a:lnTo>
                <a:lnTo>
                  <a:pt x="47663" y="70802"/>
                </a:lnTo>
                <a:lnTo>
                  <a:pt x="43370" y="72669"/>
                </a:lnTo>
                <a:lnTo>
                  <a:pt x="38404" y="73596"/>
                </a:lnTo>
                <a:lnTo>
                  <a:pt x="32740" y="73596"/>
                </a:lnTo>
                <a:lnTo>
                  <a:pt x="27241" y="73596"/>
                </a:lnTo>
                <a:lnTo>
                  <a:pt x="22440" y="72783"/>
                </a:lnTo>
                <a:lnTo>
                  <a:pt x="18351" y="71145"/>
                </a:lnTo>
                <a:lnTo>
                  <a:pt x="14249" y="69507"/>
                </a:lnTo>
                <a:lnTo>
                  <a:pt x="10845" y="67119"/>
                </a:lnTo>
                <a:lnTo>
                  <a:pt x="8115" y="63995"/>
                </a:lnTo>
                <a:lnTo>
                  <a:pt x="5384" y="60871"/>
                </a:lnTo>
                <a:lnTo>
                  <a:pt x="3352" y="57073"/>
                </a:lnTo>
                <a:lnTo>
                  <a:pt x="2019" y="52616"/>
                </a:lnTo>
                <a:lnTo>
                  <a:pt x="673" y="48145"/>
                </a:lnTo>
                <a:lnTo>
                  <a:pt x="0" y="43091"/>
                </a:lnTo>
                <a:lnTo>
                  <a:pt x="0" y="37439"/>
                </a:lnTo>
                <a:lnTo>
                  <a:pt x="0" y="31978"/>
                </a:lnTo>
                <a:lnTo>
                  <a:pt x="711" y="26949"/>
                </a:lnTo>
                <a:lnTo>
                  <a:pt x="2120" y="22364"/>
                </a:lnTo>
                <a:lnTo>
                  <a:pt x="3543" y="17779"/>
                </a:lnTo>
                <a:lnTo>
                  <a:pt x="5676" y="13817"/>
                </a:lnTo>
                <a:lnTo>
                  <a:pt x="8521" y="10490"/>
                </a:lnTo>
                <a:lnTo>
                  <a:pt x="11379" y="7175"/>
                </a:lnTo>
                <a:lnTo>
                  <a:pt x="14935" y="4597"/>
                </a:lnTo>
                <a:lnTo>
                  <a:pt x="19202" y="2755"/>
                </a:lnTo>
                <a:lnTo>
                  <a:pt x="23469" y="914"/>
                </a:lnTo>
                <a:lnTo>
                  <a:pt x="28460" y="0"/>
                </a:lnTo>
                <a:lnTo>
                  <a:pt x="34163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2129095" y="3258719"/>
            <a:ext cx="57670" cy="72631"/>
          </a:xfrm>
          <a:custGeom>
            <a:avLst/>
            <a:gdLst/>
            <a:ahLst/>
            <a:cxnLst/>
            <a:rect l="l" t="t" r="r" b="b"/>
            <a:pathLst>
              <a:path w="57670" h="72631">
                <a:moveTo>
                  <a:pt x="33705" y="0"/>
                </a:moveTo>
                <a:lnTo>
                  <a:pt x="38176" y="0"/>
                </a:lnTo>
                <a:lnTo>
                  <a:pt x="41935" y="761"/>
                </a:lnTo>
                <a:lnTo>
                  <a:pt x="44983" y="2273"/>
                </a:lnTo>
                <a:lnTo>
                  <a:pt x="48031" y="3784"/>
                </a:lnTo>
                <a:lnTo>
                  <a:pt x="50495" y="5803"/>
                </a:lnTo>
                <a:lnTo>
                  <a:pt x="52387" y="8331"/>
                </a:lnTo>
                <a:lnTo>
                  <a:pt x="54267" y="10871"/>
                </a:lnTo>
                <a:lnTo>
                  <a:pt x="55626" y="13830"/>
                </a:lnTo>
                <a:lnTo>
                  <a:pt x="56438" y="17233"/>
                </a:lnTo>
                <a:lnTo>
                  <a:pt x="57264" y="20624"/>
                </a:lnTo>
                <a:lnTo>
                  <a:pt x="57670" y="24714"/>
                </a:lnTo>
                <a:lnTo>
                  <a:pt x="57670" y="29476"/>
                </a:lnTo>
                <a:lnTo>
                  <a:pt x="57670" y="70319"/>
                </a:lnTo>
                <a:lnTo>
                  <a:pt x="57670" y="70726"/>
                </a:lnTo>
                <a:lnTo>
                  <a:pt x="57569" y="71056"/>
                </a:lnTo>
                <a:lnTo>
                  <a:pt x="57365" y="71323"/>
                </a:lnTo>
                <a:lnTo>
                  <a:pt x="57175" y="71602"/>
                </a:lnTo>
                <a:lnTo>
                  <a:pt x="56845" y="71831"/>
                </a:lnTo>
                <a:lnTo>
                  <a:pt x="56400" y="72034"/>
                </a:lnTo>
                <a:lnTo>
                  <a:pt x="55956" y="72237"/>
                </a:lnTo>
                <a:lnTo>
                  <a:pt x="55333" y="72377"/>
                </a:lnTo>
                <a:lnTo>
                  <a:pt x="54546" y="72478"/>
                </a:lnTo>
                <a:lnTo>
                  <a:pt x="53746" y="72580"/>
                </a:lnTo>
                <a:lnTo>
                  <a:pt x="52755" y="72631"/>
                </a:lnTo>
                <a:lnTo>
                  <a:pt x="51562" y="72631"/>
                </a:lnTo>
                <a:lnTo>
                  <a:pt x="50330" y="72631"/>
                </a:lnTo>
                <a:lnTo>
                  <a:pt x="49314" y="72580"/>
                </a:lnTo>
                <a:lnTo>
                  <a:pt x="48514" y="72478"/>
                </a:lnTo>
                <a:lnTo>
                  <a:pt x="47726" y="72377"/>
                </a:lnTo>
                <a:lnTo>
                  <a:pt x="47104" y="72237"/>
                </a:lnTo>
                <a:lnTo>
                  <a:pt x="46659" y="72034"/>
                </a:lnTo>
                <a:lnTo>
                  <a:pt x="46202" y="71831"/>
                </a:lnTo>
                <a:lnTo>
                  <a:pt x="45885" y="71602"/>
                </a:lnTo>
                <a:lnTo>
                  <a:pt x="45681" y="71323"/>
                </a:lnTo>
                <a:lnTo>
                  <a:pt x="45491" y="71056"/>
                </a:lnTo>
                <a:lnTo>
                  <a:pt x="45389" y="70726"/>
                </a:lnTo>
                <a:lnTo>
                  <a:pt x="45389" y="70319"/>
                </a:lnTo>
                <a:lnTo>
                  <a:pt x="45389" y="31102"/>
                </a:lnTo>
                <a:lnTo>
                  <a:pt x="45389" y="27292"/>
                </a:lnTo>
                <a:lnTo>
                  <a:pt x="45097" y="24206"/>
                </a:lnTo>
                <a:lnTo>
                  <a:pt x="44500" y="21882"/>
                </a:lnTo>
                <a:lnTo>
                  <a:pt x="43903" y="19545"/>
                </a:lnTo>
                <a:lnTo>
                  <a:pt x="43027" y="17538"/>
                </a:lnTo>
                <a:lnTo>
                  <a:pt x="41897" y="15849"/>
                </a:lnTo>
                <a:lnTo>
                  <a:pt x="40754" y="14160"/>
                </a:lnTo>
                <a:lnTo>
                  <a:pt x="39281" y="12877"/>
                </a:lnTo>
                <a:lnTo>
                  <a:pt x="37465" y="11988"/>
                </a:lnTo>
                <a:lnTo>
                  <a:pt x="35648" y="11087"/>
                </a:lnTo>
                <a:lnTo>
                  <a:pt x="33553" y="10642"/>
                </a:lnTo>
                <a:lnTo>
                  <a:pt x="31178" y="10642"/>
                </a:lnTo>
                <a:lnTo>
                  <a:pt x="28105" y="10642"/>
                </a:lnTo>
                <a:lnTo>
                  <a:pt x="25019" y="11734"/>
                </a:lnTo>
                <a:lnTo>
                  <a:pt x="21945" y="13919"/>
                </a:lnTo>
                <a:lnTo>
                  <a:pt x="18872" y="16103"/>
                </a:lnTo>
                <a:lnTo>
                  <a:pt x="15646" y="19303"/>
                </a:lnTo>
                <a:lnTo>
                  <a:pt x="12280" y="23520"/>
                </a:lnTo>
                <a:lnTo>
                  <a:pt x="12280" y="70319"/>
                </a:lnTo>
                <a:lnTo>
                  <a:pt x="12280" y="70726"/>
                </a:lnTo>
                <a:lnTo>
                  <a:pt x="12179" y="71056"/>
                </a:lnTo>
                <a:lnTo>
                  <a:pt x="11976" y="71323"/>
                </a:lnTo>
                <a:lnTo>
                  <a:pt x="11772" y="71602"/>
                </a:lnTo>
                <a:lnTo>
                  <a:pt x="11455" y="71831"/>
                </a:lnTo>
                <a:lnTo>
                  <a:pt x="11010" y="72034"/>
                </a:lnTo>
                <a:lnTo>
                  <a:pt x="10566" y="72237"/>
                </a:lnTo>
                <a:lnTo>
                  <a:pt x="9944" y="72377"/>
                </a:lnTo>
                <a:lnTo>
                  <a:pt x="9144" y="72478"/>
                </a:lnTo>
                <a:lnTo>
                  <a:pt x="8356" y="72580"/>
                </a:lnTo>
                <a:lnTo>
                  <a:pt x="7340" y="72631"/>
                </a:lnTo>
                <a:lnTo>
                  <a:pt x="6096" y="72631"/>
                </a:lnTo>
                <a:lnTo>
                  <a:pt x="4902" y="72631"/>
                </a:lnTo>
                <a:lnTo>
                  <a:pt x="3911" y="72580"/>
                </a:lnTo>
                <a:lnTo>
                  <a:pt x="3124" y="72478"/>
                </a:lnTo>
                <a:lnTo>
                  <a:pt x="2324" y="72377"/>
                </a:lnTo>
                <a:lnTo>
                  <a:pt x="1701" y="72237"/>
                </a:lnTo>
                <a:lnTo>
                  <a:pt x="1219" y="72034"/>
                </a:lnTo>
                <a:lnTo>
                  <a:pt x="749" y="71831"/>
                </a:lnTo>
                <a:lnTo>
                  <a:pt x="431" y="71602"/>
                </a:lnTo>
                <a:lnTo>
                  <a:pt x="254" y="71323"/>
                </a:lnTo>
                <a:lnTo>
                  <a:pt x="88" y="71056"/>
                </a:lnTo>
                <a:lnTo>
                  <a:pt x="0" y="70726"/>
                </a:lnTo>
                <a:lnTo>
                  <a:pt x="0" y="70319"/>
                </a:lnTo>
                <a:lnTo>
                  <a:pt x="0" y="3352"/>
                </a:lnTo>
                <a:lnTo>
                  <a:pt x="0" y="2959"/>
                </a:lnTo>
                <a:lnTo>
                  <a:pt x="76" y="2616"/>
                </a:lnTo>
                <a:lnTo>
                  <a:pt x="215" y="2349"/>
                </a:lnTo>
                <a:lnTo>
                  <a:pt x="368" y="2070"/>
                </a:lnTo>
                <a:lnTo>
                  <a:pt x="660" y="1828"/>
                </a:lnTo>
                <a:lnTo>
                  <a:pt x="1117" y="1600"/>
                </a:lnTo>
                <a:lnTo>
                  <a:pt x="1562" y="1384"/>
                </a:lnTo>
                <a:lnTo>
                  <a:pt x="2133" y="1231"/>
                </a:lnTo>
                <a:lnTo>
                  <a:pt x="2819" y="1155"/>
                </a:lnTo>
                <a:lnTo>
                  <a:pt x="3517" y="1079"/>
                </a:lnTo>
                <a:lnTo>
                  <a:pt x="4432" y="1041"/>
                </a:lnTo>
                <a:lnTo>
                  <a:pt x="5575" y="1041"/>
                </a:lnTo>
                <a:lnTo>
                  <a:pt x="6667" y="1041"/>
                </a:lnTo>
                <a:lnTo>
                  <a:pt x="7569" y="1079"/>
                </a:lnTo>
                <a:lnTo>
                  <a:pt x="8293" y="1155"/>
                </a:lnTo>
                <a:lnTo>
                  <a:pt x="9017" y="1231"/>
                </a:lnTo>
                <a:lnTo>
                  <a:pt x="9575" y="1384"/>
                </a:lnTo>
                <a:lnTo>
                  <a:pt x="9969" y="1600"/>
                </a:lnTo>
                <a:lnTo>
                  <a:pt x="10363" y="1828"/>
                </a:lnTo>
                <a:lnTo>
                  <a:pt x="10655" y="2070"/>
                </a:lnTo>
                <a:lnTo>
                  <a:pt x="10820" y="2349"/>
                </a:lnTo>
                <a:lnTo>
                  <a:pt x="10998" y="2616"/>
                </a:lnTo>
                <a:lnTo>
                  <a:pt x="11087" y="2959"/>
                </a:lnTo>
                <a:lnTo>
                  <a:pt x="11087" y="3352"/>
                </a:lnTo>
                <a:lnTo>
                  <a:pt x="11087" y="12204"/>
                </a:lnTo>
                <a:lnTo>
                  <a:pt x="14859" y="7988"/>
                </a:lnTo>
                <a:lnTo>
                  <a:pt x="18618" y="4902"/>
                </a:lnTo>
                <a:lnTo>
                  <a:pt x="22364" y="2946"/>
                </a:lnTo>
                <a:lnTo>
                  <a:pt x="26098" y="977"/>
                </a:lnTo>
                <a:lnTo>
                  <a:pt x="29883" y="0"/>
                </a:lnTo>
                <a:lnTo>
                  <a:pt x="33705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2092405" y="3234170"/>
            <a:ext cx="12801" cy="97180"/>
          </a:xfrm>
          <a:custGeom>
            <a:avLst/>
            <a:gdLst/>
            <a:ahLst/>
            <a:cxnLst/>
            <a:rect l="l" t="t" r="r" b="b"/>
            <a:pathLst>
              <a:path w="12801" h="97180">
                <a:moveTo>
                  <a:pt x="6400" y="0"/>
                </a:moveTo>
                <a:lnTo>
                  <a:pt x="7645" y="0"/>
                </a:lnTo>
                <a:lnTo>
                  <a:pt x="8674" y="63"/>
                </a:lnTo>
                <a:lnTo>
                  <a:pt x="9486" y="177"/>
                </a:lnTo>
                <a:lnTo>
                  <a:pt x="10312" y="304"/>
                </a:lnTo>
                <a:lnTo>
                  <a:pt x="10960" y="457"/>
                </a:lnTo>
                <a:lnTo>
                  <a:pt x="11455" y="622"/>
                </a:lnTo>
                <a:lnTo>
                  <a:pt x="11950" y="800"/>
                </a:lnTo>
                <a:lnTo>
                  <a:pt x="12306" y="1041"/>
                </a:lnTo>
                <a:lnTo>
                  <a:pt x="12496" y="1333"/>
                </a:lnTo>
                <a:lnTo>
                  <a:pt x="12699" y="1638"/>
                </a:lnTo>
                <a:lnTo>
                  <a:pt x="12801" y="1981"/>
                </a:lnTo>
                <a:lnTo>
                  <a:pt x="12801" y="2374"/>
                </a:lnTo>
                <a:lnTo>
                  <a:pt x="12801" y="94792"/>
                </a:lnTo>
                <a:lnTo>
                  <a:pt x="12801" y="95199"/>
                </a:lnTo>
                <a:lnTo>
                  <a:pt x="12699" y="95542"/>
                </a:lnTo>
                <a:lnTo>
                  <a:pt x="12496" y="95846"/>
                </a:lnTo>
                <a:lnTo>
                  <a:pt x="12306" y="96138"/>
                </a:lnTo>
                <a:lnTo>
                  <a:pt x="11950" y="96380"/>
                </a:lnTo>
                <a:lnTo>
                  <a:pt x="11455" y="96545"/>
                </a:lnTo>
                <a:lnTo>
                  <a:pt x="10960" y="96723"/>
                </a:lnTo>
                <a:lnTo>
                  <a:pt x="10312" y="96875"/>
                </a:lnTo>
                <a:lnTo>
                  <a:pt x="9486" y="96989"/>
                </a:lnTo>
                <a:lnTo>
                  <a:pt x="8674" y="97116"/>
                </a:lnTo>
                <a:lnTo>
                  <a:pt x="7645" y="97180"/>
                </a:lnTo>
                <a:lnTo>
                  <a:pt x="6400" y="97180"/>
                </a:lnTo>
                <a:lnTo>
                  <a:pt x="5206" y="97180"/>
                </a:lnTo>
                <a:lnTo>
                  <a:pt x="4190" y="97116"/>
                </a:lnTo>
                <a:lnTo>
                  <a:pt x="3352" y="96989"/>
                </a:lnTo>
                <a:lnTo>
                  <a:pt x="2501" y="96875"/>
                </a:lnTo>
                <a:lnTo>
                  <a:pt x="1841" y="96723"/>
                </a:lnTo>
                <a:lnTo>
                  <a:pt x="1346" y="96545"/>
                </a:lnTo>
                <a:lnTo>
                  <a:pt x="838" y="96380"/>
                </a:lnTo>
                <a:lnTo>
                  <a:pt x="495" y="96138"/>
                </a:lnTo>
                <a:lnTo>
                  <a:pt x="304" y="95846"/>
                </a:lnTo>
                <a:lnTo>
                  <a:pt x="101" y="95542"/>
                </a:lnTo>
                <a:lnTo>
                  <a:pt x="0" y="95199"/>
                </a:lnTo>
                <a:lnTo>
                  <a:pt x="0" y="94792"/>
                </a:lnTo>
                <a:lnTo>
                  <a:pt x="0" y="2374"/>
                </a:lnTo>
                <a:lnTo>
                  <a:pt x="0" y="1981"/>
                </a:lnTo>
                <a:lnTo>
                  <a:pt x="114" y="1638"/>
                </a:lnTo>
                <a:lnTo>
                  <a:pt x="330" y="1333"/>
                </a:lnTo>
                <a:lnTo>
                  <a:pt x="558" y="1041"/>
                </a:lnTo>
                <a:lnTo>
                  <a:pt x="927" y="800"/>
                </a:lnTo>
                <a:lnTo>
                  <a:pt x="1447" y="622"/>
                </a:lnTo>
                <a:lnTo>
                  <a:pt x="1968" y="457"/>
                </a:lnTo>
                <a:lnTo>
                  <a:pt x="2641" y="304"/>
                </a:lnTo>
                <a:lnTo>
                  <a:pt x="3467" y="177"/>
                </a:lnTo>
                <a:lnTo>
                  <a:pt x="4279" y="63"/>
                </a:lnTo>
                <a:lnTo>
                  <a:pt x="5257" y="0"/>
                </a:lnTo>
                <a:lnTo>
                  <a:pt x="6400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2612482" y="3232151"/>
            <a:ext cx="15189" cy="14744"/>
          </a:xfrm>
          <a:custGeom>
            <a:avLst/>
            <a:gdLst/>
            <a:ahLst/>
            <a:cxnLst/>
            <a:rect l="l" t="t" r="r" b="b"/>
            <a:pathLst>
              <a:path w="15189" h="14744">
                <a:moveTo>
                  <a:pt x="7670" y="0"/>
                </a:moveTo>
                <a:lnTo>
                  <a:pt x="10540" y="0"/>
                </a:lnTo>
                <a:lnTo>
                  <a:pt x="12522" y="507"/>
                </a:lnTo>
                <a:lnTo>
                  <a:pt x="13588" y="1536"/>
                </a:lnTo>
                <a:lnTo>
                  <a:pt x="14655" y="2552"/>
                </a:lnTo>
                <a:lnTo>
                  <a:pt x="15189" y="4470"/>
                </a:lnTo>
                <a:lnTo>
                  <a:pt x="15189" y="7302"/>
                </a:lnTo>
                <a:lnTo>
                  <a:pt x="15189" y="10172"/>
                </a:lnTo>
                <a:lnTo>
                  <a:pt x="14643" y="12141"/>
                </a:lnTo>
                <a:lnTo>
                  <a:pt x="13550" y="13182"/>
                </a:lnTo>
                <a:lnTo>
                  <a:pt x="12458" y="14223"/>
                </a:lnTo>
                <a:lnTo>
                  <a:pt x="10452" y="14744"/>
                </a:lnTo>
                <a:lnTo>
                  <a:pt x="7518" y="14744"/>
                </a:lnTo>
                <a:lnTo>
                  <a:pt x="4635" y="14744"/>
                </a:lnTo>
                <a:lnTo>
                  <a:pt x="2666" y="14236"/>
                </a:lnTo>
                <a:lnTo>
                  <a:pt x="1600" y="13207"/>
                </a:lnTo>
                <a:lnTo>
                  <a:pt x="533" y="12191"/>
                </a:lnTo>
                <a:lnTo>
                  <a:pt x="0" y="10274"/>
                </a:lnTo>
                <a:lnTo>
                  <a:pt x="0" y="7442"/>
                </a:lnTo>
                <a:lnTo>
                  <a:pt x="0" y="4571"/>
                </a:lnTo>
                <a:lnTo>
                  <a:pt x="546" y="2616"/>
                </a:lnTo>
                <a:lnTo>
                  <a:pt x="1638" y="1562"/>
                </a:lnTo>
                <a:lnTo>
                  <a:pt x="2730" y="520"/>
                </a:lnTo>
                <a:lnTo>
                  <a:pt x="4737" y="0"/>
                </a:lnTo>
                <a:lnTo>
                  <a:pt x="7670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2797051" y="3227541"/>
            <a:ext cx="61620" cy="104775"/>
          </a:xfrm>
          <a:custGeom>
            <a:avLst/>
            <a:gdLst/>
            <a:ahLst/>
            <a:cxnLst/>
            <a:rect l="l" t="t" r="r" b="b"/>
            <a:pathLst>
              <a:path w="61620" h="104775">
                <a:moveTo>
                  <a:pt x="55372" y="0"/>
                </a:moveTo>
                <a:lnTo>
                  <a:pt x="56603" y="0"/>
                </a:lnTo>
                <a:lnTo>
                  <a:pt x="57632" y="63"/>
                </a:lnTo>
                <a:lnTo>
                  <a:pt x="58420" y="190"/>
                </a:lnTo>
                <a:lnTo>
                  <a:pt x="59220" y="317"/>
                </a:lnTo>
                <a:lnTo>
                  <a:pt x="59829" y="457"/>
                </a:lnTo>
                <a:lnTo>
                  <a:pt x="60286" y="634"/>
                </a:lnTo>
                <a:lnTo>
                  <a:pt x="60731" y="812"/>
                </a:lnTo>
                <a:lnTo>
                  <a:pt x="61061" y="1054"/>
                </a:lnTo>
                <a:lnTo>
                  <a:pt x="61290" y="1384"/>
                </a:lnTo>
                <a:lnTo>
                  <a:pt x="61506" y="1701"/>
                </a:lnTo>
                <a:lnTo>
                  <a:pt x="61620" y="2031"/>
                </a:lnTo>
                <a:lnTo>
                  <a:pt x="61620" y="2387"/>
                </a:lnTo>
                <a:lnTo>
                  <a:pt x="61620" y="101498"/>
                </a:lnTo>
                <a:lnTo>
                  <a:pt x="61620" y="101904"/>
                </a:lnTo>
                <a:lnTo>
                  <a:pt x="61531" y="102247"/>
                </a:lnTo>
                <a:lnTo>
                  <a:pt x="61366" y="102539"/>
                </a:lnTo>
                <a:lnTo>
                  <a:pt x="61188" y="102844"/>
                </a:lnTo>
                <a:lnTo>
                  <a:pt x="60883" y="103073"/>
                </a:lnTo>
                <a:lnTo>
                  <a:pt x="60464" y="103250"/>
                </a:lnTo>
                <a:lnTo>
                  <a:pt x="60045" y="103428"/>
                </a:lnTo>
                <a:lnTo>
                  <a:pt x="59486" y="103555"/>
                </a:lnTo>
                <a:lnTo>
                  <a:pt x="58788" y="103657"/>
                </a:lnTo>
                <a:lnTo>
                  <a:pt x="58102" y="103758"/>
                </a:lnTo>
                <a:lnTo>
                  <a:pt x="57251" y="103809"/>
                </a:lnTo>
                <a:lnTo>
                  <a:pt x="56261" y="103809"/>
                </a:lnTo>
                <a:lnTo>
                  <a:pt x="55219" y="103809"/>
                </a:lnTo>
                <a:lnTo>
                  <a:pt x="54356" y="103758"/>
                </a:lnTo>
                <a:lnTo>
                  <a:pt x="53657" y="103657"/>
                </a:lnTo>
                <a:lnTo>
                  <a:pt x="52959" y="103555"/>
                </a:lnTo>
                <a:lnTo>
                  <a:pt x="52387" y="103428"/>
                </a:lnTo>
                <a:lnTo>
                  <a:pt x="51943" y="103250"/>
                </a:lnTo>
                <a:lnTo>
                  <a:pt x="51498" y="103073"/>
                </a:lnTo>
                <a:lnTo>
                  <a:pt x="51181" y="102844"/>
                </a:lnTo>
                <a:lnTo>
                  <a:pt x="50977" y="102539"/>
                </a:lnTo>
                <a:lnTo>
                  <a:pt x="50787" y="102247"/>
                </a:lnTo>
                <a:lnTo>
                  <a:pt x="50685" y="101904"/>
                </a:lnTo>
                <a:lnTo>
                  <a:pt x="50685" y="101498"/>
                </a:lnTo>
                <a:lnTo>
                  <a:pt x="50685" y="92646"/>
                </a:lnTo>
                <a:lnTo>
                  <a:pt x="47155" y="96469"/>
                </a:lnTo>
                <a:lnTo>
                  <a:pt x="43497" y="99440"/>
                </a:lnTo>
                <a:lnTo>
                  <a:pt x="39700" y="101574"/>
                </a:lnTo>
                <a:lnTo>
                  <a:pt x="35915" y="103708"/>
                </a:lnTo>
                <a:lnTo>
                  <a:pt x="31750" y="104774"/>
                </a:lnTo>
                <a:lnTo>
                  <a:pt x="27241" y="104774"/>
                </a:lnTo>
                <a:lnTo>
                  <a:pt x="22326" y="104774"/>
                </a:lnTo>
                <a:lnTo>
                  <a:pt x="18135" y="103822"/>
                </a:lnTo>
                <a:lnTo>
                  <a:pt x="14668" y="101917"/>
                </a:lnTo>
                <a:lnTo>
                  <a:pt x="11188" y="99999"/>
                </a:lnTo>
                <a:lnTo>
                  <a:pt x="8382" y="97421"/>
                </a:lnTo>
                <a:lnTo>
                  <a:pt x="6223" y="94170"/>
                </a:lnTo>
                <a:lnTo>
                  <a:pt x="4064" y="90919"/>
                </a:lnTo>
                <a:lnTo>
                  <a:pt x="2489" y="87109"/>
                </a:lnTo>
                <a:lnTo>
                  <a:pt x="1498" y="82715"/>
                </a:lnTo>
                <a:lnTo>
                  <a:pt x="508" y="78320"/>
                </a:lnTo>
                <a:lnTo>
                  <a:pt x="0" y="73698"/>
                </a:lnTo>
                <a:lnTo>
                  <a:pt x="0" y="68833"/>
                </a:lnTo>
                <a:lnTo>
                  <a:pt x="0" y="63080"/>
                </a:lnTo>
                <a:lnTo>
                  <a:pt x="622" y="57886"/>
                </a:lnTo>
                <a:lnTo>
                  <a:pt x="1866" y="53251"/>
                </a:lnTo>
                <a:lnTo>
                  <a:pt x="3111" y="48602"/>
                </a:lnTo>
                <a:lnTo>
                  <a:pt x="4940" y="44653"/>
                </a:lnTo>
                <a:lnTo>
                  <a:pt x="7378" y="41376"/>
                </a:lnTo>
                <a:lnTo>
                  <a:pt x="9804" y="38099"/>
                </a:lnTo>
                <a:lnTo>
                  <a:pt x="12814" y="35585"/>
                </a:lnTo>
                <a:lnTo>
                  <a:pt x="16408" y="33820"/>
                </a:lnTo>
                <a:lnTo>
                  <a:pt x="20015" y="32067"/>
                </a:lnTo>
                <a:lnTo>
                  <a:pt x="24168" y="31178"/>
                </a:lnTo>
                <a:lnTo>
                  <a:pt x="28879" y="31178"/>
                </a:lnTo>
                <a:lnTo>
                  <a:pt x="32791" y="31178"/>
                </a:lnTo>
                <a:lnTo>
                  <a:pt x="36385" y="32042"/>
                </a:lnTo>
                <a:lnTo>
                  <a:pt x="39636" y="33743"/>
                </a:lnTo>
                <a:lnTo>
                  <a:pt x="42875" y="35458"/>
                </a:lnTo>
                <a:lnTo>
                  <a:pt x="46088" y="37972"/>
                </a:lnTo>
                <a:lnTo>
                  <a:pt x="49263" y="41300"/>
                </a:lnTo>
                <a:lnTo>
                  <a:pt x="49263" y="2387"/>
                </a:lnTo>
                <a:lnTo>
                  <a:pt x="49263" y="2031"/>
                </a:lnTo>
                <a:lnTo>
                  <a:pt x="49352" y="1701"/>
                </a:lnTo>
                <a:lnTo>
                  <a:pt x="49530" y="1384"/>
                </a:lnTo>
                <a:lnTo>
                  <a:pt x="49707" y="1054"/>
                </a:lnTo>
                <a:lnTo>
                  <a:pt x="50038" y="812"/>
                </a:lnTo>
                <a:lnTo>
                  <a:pt x="50533" y="634"/>
                </a:lnTo>
                <a:lnTo>
                  <a:pt x="51028" y="457"/>
                </a:lnTo>
                <a:lnTo>
                  <a:pt x="51663" y="317"/>
                </a:lnTo>
                <a:lnTo>
                  <a:pt x="52425" y="190"/>
                </a:lnTo>
                <a:lnTo>
                  <a:pt x="53200" y="63"/>
                </a:lnTo>
                <a:lnTo>
                  <a:pt x="54178" y="0"/>
                </a:lnTo>
                <a:lnTo>
                  <a:pt x="55372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2644651" y="3227541"/>
            <a:ext cx="61620" cy="104775"/>
          </a:xfrm>
          <a:custGeom>
            <a:avLst/>
            <a:gdLst/>
            <a:ahLst/>
            <a:cxnLst/>
            <a:rect l="l" t="t" r="r" b="b"/>
            <a:pathLst>
              <a:path w="61620" h="104775">
                <a:moveTo>
                  <a:pt x="55372" y="0"/>
                </a:moveTo>
                <a:lnTo>
                  <a:pt x="56616" y="0"/>
                </a:lnTo>
                <a:lnTo>
                  <a:pt x="57632" y="63"/>
                </a:lnTo>
                <a:lnTo>
                  <a:pt x="58420" y="190"/>
                </a:lnTo>
                <a:lnTo>
                  <a:pt x="59220" y="317"/>
                </a:lnTo>
                <a:lnTo>
                  <a:pt x="59829" y="457"/>
                </a:lnTo>
                <a:lnTo>
                  <a:pt x="60286" y="634"/>
                </a:lnTo>
                <a:lnTo>
                  <a:pt x="60731" y="812"/>
                </a:lnTo>
                <a:lnTo>
                  <a:pt x="61061" y="1054"/>
                </a:lnTo>
                <a:lnTo>
                  <a:pt x="61290" y="1384"/>
                </a:lnTo>
                <a:lnTo>
                  <a:pt x="61506" y="1701"/>
                </a:lnTo>
                <a:lnTo>
                  <a:pt x="61620" y="2031"/>
                </a:lnTo>
                <a:lnTo>
                  <a:pt x="61620" y="2387"/>
                </a:lnTo>
                <a:lnTo>
                  <a:pt x="61620" y="101498"/>
                </a:lnTo>
                <a:lnTo>
                  <a:pt x="61620" y="101904"/>
                </a:lnTo>
                <a:lnTo>
                  <a:pt x="61531" y="102247"/>
                </a:lnTo>
                <a:lnTo>
                  <a:pt x="61366" y="102539"/>
                </a:lnTo>
                <a:lnTo>
                  <a:pt x="61188" y="102844"/>
                </a:lnTo>
                <a:lnTo>
                  <a:pt x="60883" y="103073"/>
                </a:lnTo>
                <a:lnTo>
                  <a:pt x="60464" y="103250"/>
                </a:lnTo>
                <a:lnTo>
                  <a:pt x="60045" y="103428"/>
                </a:lnTo>
                <a:lnTo>
                  <a:pt x="59486" y="103555"/>
                </a:lnTo>
                <a:lnTo>
                  <a:pt x="58788" y="103657"/>
                </a:lnTo>
                <a:lnTo>
                  <a:pt x="58102" y="103758"/>
                </a:lnTo>
                <a:lnTo>
                  <a:pt x="57251" y="103809"/>
                </a:lnTo>
                <a:lnTo>
                  <a:pt x="56261" y="103809"/>
                </a:lnTo>
                <a:lnTo>
                  <a:pt x="55219" y="103809"/>
                </a:lnTo>
                <a:lnTo>
                  <a:pt x="54356" y="103758"/>
                </a:lnTo>
                <a:lnTo>
                  <a:pt x="53657" y="103657"/>
                </a:lnTo>
                <a:lnTo>
                  <a:pt x="52959" y="103555"/>
                </a:lnTo>
                <a:lnTo>
                  <a:pt x="52387" y="103428"/>
                </a:lnTo>
                <a:lnTo>
                  <a:pt x="51943" y="103250"/>
                </a:lnTo>
                <a:lnTo>
                  <a:pt x="51498" y="103073"/>
                </a:lnTo>
                <a:lnTo>
                  <a:pt x="51181" y="102844"/>
                </a:lnTo>
                <a:lnTo>
                  <a:pt x="50977" y="102539"/>
                </a:lnTo>
                <a:lnTo>
                  <a:pt x="50787" y="102247"/>
                </a:lnTo>
                <a:lnTo>
                  <a:pt x="50685" y="101904"/>
                </a:lnTo>
                <a:lnTo>
                  <a:pt x="50685" y="101498"/>
                </a:lnTo>
                <a:lnTo>
                  <a:pt x="50685" y="92646"/>
                </a:lnTo>
                <a:lnTo>
                  <a:pt x="47155" y="96469"/>
                </a:lnTo>
                <a:lnTo>
                  <a:pt x="43497" y="99440"/>
                </a:lnTo>
                <a:lnTo>
                  <a:pt x="39700" y="101574"/>
                </a:lnTo>
                <a:lnTo>
                  <a:pt x="35915" y="103708"/>
                </a:lnTo>
                <a:lnTo>
                  <a:pt x="31750" y="104774"/>
                </a:lnTo>
                <a:lnTo>
                  <a:pt x="27241" y="104774"/>
                </a:lnTo>
                <a:lnTo>
                  <a:pt x="22326" y="104774"/>
                </a:lnTo>
                <a:lnTo>
                  <a:pt x="18135" y="103822"/>
                </a:lnTo>
                <a:lnTo>
                  <a:pt x="14668" y="101917"/>
                </a:lnTo>
                <a:lnTo>
                  <a:pt x="11188" y="99999"/>
                </a:lnTo>
                <a:lnTo>
                  <a:pt x="8382" y="97421"/>
                </a:lnTo>
                <a:lnTo>
                  <a:pt x="6223" y="94170"/>
                </a:lnTo>
                <a:lnTo>
                  <a:pt x="4064" y="90919"/>
                </a:lnTo>
                <a:lnTo>
                  <a:pt x="2489" y="87109"/>
                </a:lnTo>
                <a:lnTo>
                  <a:pt x="1498" y="82715"/>
                </a:lnTo>
                <a:lnTo>
                  <a:pt x="508" y="78320"/>
                </a:lnTo>
                <a:lnTo>
                  <a:pt x="0" y="73698"/>
                </a:lnTo>
                <a:lnTo>
                  <a:pt x="0" y="68833"/>
                </a:lnTo>
                <a:lnTo>
                  <a:pt x="0" y="63080"/>
                </a:lnTo>
                <a:lnTo>
                  <a:pt x="622" y="57886"/>
                </a:lnTo>
                <a:lnTo>
                  <a:pt x="1866" y="53251"/>
                </a:lnTo>
                <a:lnTo>
                  <a:pt x="3111" y="48602"/>
                </a:lnTo>
                <a:lnTo>
                  <a:pt x="4940" y="44653"/>
                </a:lnTo>
                <a:lnTo>
                  <a:pt x="7378" y="41376"/>
                </a:lnTo>
                <a:lnTo>
                  <a:pt x="9804" y="38099"/>
                </a:lnTo>
                <a:lnTo>
                  <a:pt x="12814" y="35585"/>
                </a:lnTo>
                <a:lnTo>
                  <a:pt x="16408" y="33820"/>
                </a:lnTo>
                <a:lnTo>
                  <a:pt x="20015" y="32067"/>
                </a:lnTo>
                <a:lnTo>
                  <a:pt x="24168" y="31178"/>
                </a:lnTo>
                <a:lnTo>
                  <a:pt x="28879" y="31178"/>
                </a:lnTo>
                <a:lnTo>
                  <a:pt x="32804" y="31178"/>
                </a:lnTo>
                <a:lnTo>
                  <a:pt x="36385" y="32042"/>
                </a:lnTo>
                <a:lnTo>
                  <a:pt x="39636" y="33743"/>
                </a:lnTo>
                <a:lnTo>
                  <a:pt x="42875" y="35458"/>
                </a:lnTo>
                <a:lnTo>
                  <a:pt x="46088" y="37972"/>
                </a:lnTo>
                <a:lnTo>
                  <a:pt x="49263" y="41300"/>
                </a:lnTo>
                <a:lnTo>
                  <a:pt x="49263" y="2387"/>
                </a:lnTo>
                <a:lnTo>
                  <a:pt x="49263" y="2031"/>
                </a:lnTo>
                <a:lnTo>
                  <a:pt x="49352" y="1701"/>
                </a:lnTo>
                <a:lnTo>
                  <a:pt x="49530" y="1384"/>
                </a:lnTo>
                <a:lnTo>
                  <a:pt x="49707" y="1054"/>
                </a:lnTo>
                <a:lnTo>
                  <a:pt x="50038" y="812"/>
                </a:lnTo>
                <a:lnTo>
                  <a:pt x="50533" y="634"/>
                </a:lnTo>
                <a:lnTo>
                  <a:pt x="51028" y="457"/>
                </a:lnTo>
                <a:lnTo>
                  <a:pt x="51663" y="317"/>
                </a:lnTo>
                <a:lnTo>
                  <a:pt x="52425" y="190"/>
                </a:lnTo>
                <a:lnTo>
                  <a:pt x="53200" y="63"/>
                </a:lnTo>
                <a:lnTo>
                  <a:pt x="54178" y="0"/>
                </a:lnTo>
                <a:lnTo>
                  <a:pt x="55372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2579043" y="3227249"/>
            <a:ext cx="12280" cy="104101"/>
          </a:xfrm>
          <a:custGeom>
            <a:avLst/>
            <a:gdLst/>
            <a:ahLst/>
            <a:cxnLst/>
            <a:rect l="l" t="t" r="r" b="b"/>
            <a:pathLst>
              <a:path w="12280" h="104101">
                <a:moveTo>
                  <a:pt x="6108" y="0"/>
                </a:moveTo>
                <a:lnTo>
                  <a:pt x="7353" y="0"/>
                </a:lnTo>
                <a:lnTo>
                  <a:pt x="8369" y="50"/>
                </a:lnTo>
                <a:lnTo>
                  <a:pt x="9156" y="139"/>
                </a:lnTo>
                <a:lnTo>
                  <a:pt x="9956" y="241"/>
                </a:lnTo>
                <a:lnTo>
                  <a:pt x="10566" y="393"/>
                </a:lnTo>
                <a:lnTo>
                  <a:pt x="11023" y="596"/>
                </a:lnTo>
                <a:lnTo>
                  <a:pt x="11468" y="787"/>
                </a:lnTo>
                <a:lnTo>
                  <a:pt x="11785" y="1041"/>
                </a:lnTo>
                <a:lnTo>
                  <a:pt x="11988" y="1333"/>
                </a:lnTo>
                <a:lnTo>
                  <a:pt x="12179" y="1638"/>
                </a:lnTo>
                <a:lnTo>
                  <a:pt x="12280" y="1981"/>
                </a:lnTo>
                <a:lnTo>
                  <a:pt x="12280" y="2374"/>
                </a:lnTo>
                <a:lnTo>
                  <a:pt x="12280" y="101790"/>
                </a:lnTo>
                <a:lnTo>
                  <a:pt x="12280" y="102196"/>
                </a:lnTo>
                <a:lnTo>
                  <a:pt x="12179" y="102527"/>
                </a:lnTo>
                <a:lnTo>
                  <a:pt x="11988" y="102793"/>
                </a:lnTo>
                <a:lnTo>
                  <a:pt x="11785" y="103073"/>
                </a:lnTo>
                <a:lnTo>
                  <a:pt x="11468" y="103301"/>
                </a:lnTo>
                <a:lnTo>
                  <a:pt x="11023" y="103504"/>
                </a:lnTo>
                <a:lnTo>
                  <a:pt x="10566" y="103708"/>
                </a:lnTo>
                <a:lnTo>
                  <a:pt x="9956" y="103847"/>
                </a:lnTo>
                <a:lnTo>
                  <a:pt x="9156" y="103949"/>
                </a:lnTo>
                <a:lnTo>
                  <a:pt x="8369" y="104051"/>
                </a:lnTo>
                <a:lnTo>
                  <a:pt x="7353" y="104101"/>
                </a:lnTo>
                <a:lnTo>
                  <a:pt x="6108" y="104101"/>
                </a:lnTo>
                <a:lnTo>
                  <a:pt x="4914" y="104101"/>
                </a:lnTo>
                <a:lnTo>
                  <a:pt x="3924" y="104051"/>
                </a:lnTo>
                <a:lnTo>
                  <a:pt x="3136" y="103949"/>
                </a:lnTo>
                <a:lnTo>
                  <a:pt x="2336" y="103847"/>
                </a:lnTo>
                <a:lnTo>
                  <a:pt x="1701" y="103708"/>
                </a:lnTo>
                <a:lnTo>
                  <a:pt x="1231" y="103504"/>
                </a:lnTo>
                <a:lnTo>
                  <a:pt x="762" y="103301"/>
                </a:lnTo>
                <a:lnTo>
                  <a:pt x="444" y="103073"/>
                </a:lnTo>
                <a:lnTo>
                  <a:pt x="266" y="102793"/>
                </a:lnTo>
                <a:lnTo>
                  <a:pt x="88" y="102527"/>
                </a:lnTo>
                <a:lnTo>
                  <a:pt x="0" y="102196"/>
                </a:lnTo>
                <a:lnTo>
                  <a:pt x="0" y="101790"/>
                </a:lnTo>
                <a:lnTo>
                  <a:pt x="0" y="2374"/>
                </a:lnTo>
                <a:lnTo>
                  <a:pt x="0" y="1981"/>
                </a:lnTo>
                <a:lnTo>
                  <a:pt x="88" y="1638"/>
                </a:lnTo>
                <a:lnTo>
                  <a:pt x="266" y="1333"/>
                </a:lnTo>
                <a:lnTo>
                  <a:pt x="444" y="1041"/>
                </a:lnTo>
                <a:lnTo>
                  <a:pt x="762" y="787"/>
                </a:lnTo>
                <a:lnTo>
                  <a:pt x="1231" y="596"/>
                </a:lnTo>
                <a:lnTo>
                  <a:pt x="1701" y="393"/>
                </a:lnTo>
                <a:lnTo>
                  <a:pt x="2336" y="241"/>
                </a:lnTo>
                <a:lnTo>
                  <a:pt x="3136" y="139"/>
                </a:lnTo>
                <a:lnTo>
                  <a:pt x="3924" y="50"/>
                </a:lnTo>
                <a:lnTo>
                  <a:pt x="4914" y="0"/>
                </a:lnTo>
                <a:lnTo>
                  <a:pt x="6108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2198945" y="3226728"/>
            <a:ext cx="45313" cy="104622"/>
          </a:xfrm>
          <a:custGeom>
            <a:avLst/>
            <a:gdLst/>
            <a:ahLst/>
            <a:cxnLst/>
            <a:rect l="l" t="t" r="r" b="b"/>
            <a:pathLst>
              <a:path w="45313" h="104622">
                <a:moveTo>
                  <a:pt x="33413" y="0"/>
                </a:moveTo>
                <a:lnTo>
                  <a:pt x="35140" y="0"/>
                </a:lnTo>
                <a:lnTo>
                  <a:pt x="36830" y="152"/>
                </a:lnTo>
                <a:lnTo>
                  <a:pt x="38468" y="482"/>
                </a:lnTo>
                <a:lnTo>
                  <a:pt x="40106" y="800"/>
                </a:lnTo>
                <a:lnTo>
                  <a:pt x="41376" y="1155"/>
                </a:lnTo>
                <a:lnTo>
                  <a:pt x="42265" y="1523"/>
                </a:lnTo>
                <a:lnTo>
                  <a:pt x="43154" y="1892"/>
                </a:lnTo>
                <a:lnTo>
                  <a:pt x="43751" y="2222"/>
                </a:lnTo>
                <a:lnTo>
                  <a:pt x="44056" y="2527"/>
                </a:lnTo>
                <a:lnTo>
                  <a:pt x="44348" y="2819"/>
                </a:lnTo>
                <a:lnTo>
                  <a:pt x="44589" y="3213"/>
                </a:lnTo>
                <a:lnTo>
                  <a:pt x="44792" y="3682"/>
                </a:lnTo>
                <a:lnTo>
                  <a:pt x="44996" y="4152"/>
                </a:lnTo>
                <a:lnTo>
                  <a:pt x="45123" y="4724"/>
                </a:lnTo>
                <a:lnTo>
                  <a:pt x="45199" y="5397"/>
                </a:lnTo>
                <a:lnTo>
                  <a:pt x="45275" y="6057"/>
                </a:lnTo>
                <a:lnTo>
                  <a:pt x="45313" y="6870"/>
                </a:lnTo>
                <a:lnTo>
                  <a:pt x="45313" y="7810"/>
                </a:lnTo>
                <a:lnTo>
                  <a:pt x="45313" y="8750"/>
                </a:lnTo>
                <a:lnTo>
                  <a:pt x="45262" y="9512"/>
                </a:lnTo>
                <a:lnTo>
                  <a:pt x="45161" y="10083"/>
                </a:lnTo>
                <a:lnTo>
                  <a:pt x="45072" y="10655"/>
                </a:lnTo>
                <a:lnTo>
                  <a:pt x="44958" y="11112"/>
                </a:lnTo>
                <a:lnTo>
                  <a:pt x="44831" y="11455"/>
                </a:lnTo>
                <a:lnTo>
                  <a:pt x="44704" y="11798"/>
                </a:lnTo>
                <a:lnTo>
                  <a:pt x="44551" y="12039"/>
                </a:lnTo>
                <a:lnTo>
                  <a:pt x="44348" y="12166"/>
                </a:lnTo>
                <a:lnTo>
                  <a:pt x="44145" y="12280"/>
                </a:lnTo>
                <a:lnTo>
                  <a:pt x="43903" y="12344"/>
                </a:lnTo>
                <a:lnTo>
                  <a:pt x="43599" y="12344"/>
                </a:lnTo>
                <a:lnTo>
                  <a:pt x="43256" y="12344"/>
                </a:lnTo>
                <a:lnTo>
                  <a:pt x="42824" y="12242"/>
                </a:lnTo>
                <a:lnTo>
                  <a:pt x="42303" y="12014"/>
                </a:lnTo>
                <a:lnTo>
                  <a:pt x="41783" y="11785"/>
                </a:lnTo>
                <a:lnTo>
                  <a:pt x="41148" y="11544"/>
                </a:lnTo>
                <a:lnTo>
                  <a:pt x="40398" y="11264"/>
                </a:lnTo>
                <a:lnTo>
                  <a:pt x="39662" y="10998"/>
                </a:lnTo>
                <a:lnTo>
                  <a:pt x="38773" y="10744"/>
                </a:lnTo>
                <a:lnTo>
                  <a:pt x="37757" y="10528"/>
                </a:lnTo>
                <a:lnTo>
                  <a:pt x="36741" y="10299"/>
                </a:lnTo>
                <a:lnTo>
                  <a:pt x="35572" y="10185"/>
                </a:lnTo>
                <a:lnTo>
                  <a:pt x="34226" y="10185"/>
                </a:lnTo>
                <a:lnTo>
                  <a:pt x="32397" y="10185"/>
                </a:lnTo>
                <a:lnTo>
                  <a:pt x="30822" y="10490"/>
                </a:lnTo>
                <a:lnTo>
                  <a:pt x="29540" y="11087"/>
                </a:lnTo>
                <a:lnTo>
                  <a:pt x="28244" y="11683"/>
                </a:lnTo>
                <a:lnTo>
                  <a:pt x="27203" y="12611"/>
                </a:lnTo>
                <a:lnTo>
                  <a:pt x="26416" y="13868"/>
                </a:lnTo>
                <a:lnTo>
                  <a:pt x="25615" y="15138"/>
                </a:lnTo>
                <a:lnTo>
                  <a:pt x="25044" y="16776"/>
                </a:lnTo>
                <a:lnTo>
                  <a:pt x="24701" y="18783"/>
                </a:lnTo>
                <a:lnTo>
                  <a:pt x="24358" y="20789"/>
                </a:lnTo>
                <a:lnTo>
                  <a:pt x="24180" y="23240"/>
                </a:lnTo>
                <a:lnTo>
                  <a:pt x="24180" y="26111"/>
                </a:lnTo>
                <a:lnTo>
                  <a:pt x="24180" y="33413"/>
                </a:lnTo>
                <a:lnTo>
                  <a:pt x="39141" y="33413"/>
                </a:lnTo>
                <a:lnTo>
                  <a:pt x="39535" y="33413"/>
                </a:lnTo>
                <a:lnTo>
                  <a:pt x="39865" y="33489"/>
                </a:lnTo>
                <a:lnTo>
                  <a:pt x="40144" y="33667"/>
                </a:lnTo>
                <a:lnTo>
                  <a:pt x="40411" y="33845"/>
                </a:lnTo>
                <a:lnTo>
                  <a:pt x="40665" y="34137"/>
                </a:lnTo>
                <a:lnTo>
                  <a:pt x="40881" y="34556"/>
                </a:lnTo>
                <a:lnTo>
                  <a:pt x="41109" y="34988"/>
                </a:lnTo>
                <a:lnTo>
                  <a:pt x="41287" y="35521"/>
                </a:lnTo>
                <a:lnTo>
                  <a:pt x="41414" y="36156"/>
                </a:lnTo>
                <a:lnTo>
                  <a:pt x="41529" y="36804"/>
                </a:lnTo>
                <a:lnTo>
                  <a:pt x="41592" y="37604"/>
                </a:lnTo>
                <a:lnTo>
                  <a:pt x="41592" y="38544"/>
                </a:lnTo>
                <a:lnTo>
                  <a:pt x="41592" y="40322"/>
                </a:lnTo>
                <a:lnTo>
                  <a:pt x="41376" y="41617"/>
                </a:lnTo>
                <a:lnTo>
                  <a:pt x="40919" y="42417"/>
                </a:lnTo>
                <a:lnTo>
                  <a:pt x="40474" y="43205"/>
                </a:lnTo>
                <a:lnTo>
                  <a:pt x="39878" y="43599"/>
                </a:lnTo>
                <a:lnTo>
                  <a:pt x="39141" y="43599"/>
                </a:lnTo>
                <a:lnTo>
                  <a:pt x="24180" y="43599"/>
                </a:lnTo>
                <a:lnTo>
                  <a:pt x="24180" y="102311"/>
                </a:lnTo>
                <a:lnTo>
                  <a:pt x="24180" y="102717"/>
                </a:lnTo>
                <a:lnTo>
                  <a:pt x="24079" y="103047"/>
                </a:lnTo>
                <a:lnTo>
                  <a:pt x="23888" y="103314"/>
                </a:lnTo>
                <a:lnTo>
                  <a:pt x="23685" y="103593"/>
                </a:lnTo>
                <a:lnTo>
                  <a:pt x="23355" y="103822"/>
                </a:lnTo>
                <a:lnTo>
                  <a:pt x="22885" y="104025"/>
                </a:lnTo>
                <a:lnTo>
                  <a:pt x="22402" y="104228"/>
                </a:lnTo>
                <a:lnTo>
                  <a:pt x="21780" y="104368"/>
                </a:lnTo>
                <a:lnTo>
                  <a:pt x="20980" y="104470"/>
                </a:lnTo>
                <a:lnTo>
                  <a:pt x="20193" y="104571"/>
                </a:lnTo>
                <a:lnTo>
                  <a:pt x="19189" y="104622"/>
                </a:lnTo>
                <a:lnTo>
                  <a:pt x="18008" y="104622"/>
                </a:lnTo>
                <a:lnTo>
                  <a:pt x="16814" y="104622"/>
                </a:lnTo>
                <a:lnTo>
                  <a:pt x="15824" y="104571"/>
                </a:lnTo>
                <a:lnTo>
                  <a:pt x="15024" y="104470"/>
                </a:lnTo>
                <a:lnTo>
                  <a:pt x="14236" y="104368"/>
                </a:lnTo>
                <a:lnTo>
                  <a:pt x="13601" y="104228"/>
                </a:lnTo>
                <a:lnTo>
                  <a:pt x="13131" y="104025"/>
                </a:lnTo>
                <a:lnTo>
                  <a:pt x="12661" y="103822"/>
                </a:lnTo>
                <a:lnTo>
                  <a:pt x="12319" y="103593"/>
                </a:lnTo>
                <a:lnTo>
                  <a:pt x="12128" y="103314"/>
                </a:lnTo>
                <a:lnTo>
                  <a:pt x="11925" y="103047"/>
                </a:lnTo>
                <a:lnTo>
                  <a:pt x="11823" y="102717"/>
                </a:lnTo>
                <a:lnTo>
                  <a:pt x="11823" y="102311"/>
                </a:lnTo>
                <a:lnTo>
                  <a:pt x="11823" y="43599"/>
                </a:lnTo>
                <a:lnTo>
                  <a:pt x="2374" y="43599"/>
                </a:lnTo>
                <a:lnTo>
                  <a:pt x="1587" y="43599"/>
                </a:lnTo>
                <a:lnTo>
                  <a:pt x="990" y="43205"/>
                </a:lnTo>
                <a:lnTo>
                  <a:pt x="596" y="42417"/>
                </a:lnTo>
                <a:lnTo>
                  <a:pt x="190" y="41617"/>
                </a:lnTo>
                <a:lnTo>
                  <a:pt x="0" y="40322"/>
                </a:lnTo>
                <a:lnTo>
                  <a:pt x="0" y="38544"/>
                </a:lnTo>
                <a:lnTo>
                  <a:pt x="0" y="37604"/>
                </a:lnTo>
                <a:lnTo>
                  <a:pt x="50" y="36804"/>
                </a:lnTo>
                <a:lnTo>
                  <a:pt x="139" y="36156"/>
                </a:lnTo>
                <a:lnTo>
                  <a:pt x="241" y="35521"/>
                </a:lnTo>
                <a:lnTo>
                  <a:pt x="393" y="34988"/>
                </a:lnTo>
                <a:lnTo>
                  <a:pt x="596" y="34556"/>
                </a:lnTo>
                <a:lnTo>
                  <a:pt x="787" y="34137"/>
                </a:lnTo>
                <a:lnTo>
                  <a:pt x="1041" y="33845"/>
                </a:lnTo>
                <a:lnTo>
                  <a:pt x="1333" y="33667"/>
                </a:lnTo>
                <a:lnTo>
                  <a:pt x="1638" y="33489"/>
                </a:lnTo>
                <a:lnTo>
                  <a:pt x="1981" y="33413"/>
                </a:lnTo>
                <a:lnTo>
                  <a:pt x="2374" y="33413"/>
                </a:lnTo>
                <a:lnTo>
                  <a:pt x="11823" y="33413"/>
                </a:lnTo>
                <a:lnTo>
                  <a:pt x="11823" y="26492"/>
                </a:lnTo>
                <a:lnTo>
                  <a:pt x="11823" y="21818"/>
                </a:lnTo>
                <a:lnTo>
                  <a:pt x="12268" y="17818"/>
                </a:lnTo>
                <a:lnTo>
                  <a:pt x="13131" y="14465"/>
                </a:lnTo>
                <a:lnTo>
                  <a:pt x="13995" y="11125"/>
                </a:lnTo>
                <a:lnTo>
                  <a:pt x="15328" y="8381"/>
                </a:lnTo>
                <a:lnTo>
                  <a:pt x="17106" y="6248"/>
                </a:lnTo>
                <a:lnTo>
                  <a:pt x="18897" y="4114"/>
                </a:lnTo>
                <a:lnTo>
                  <a:pt x="21145" y="2539"/>
                </a:lnTo>
                <a:lnTo>
                  <a:pt x="23850" y="1523"/>
                </a:lnTo>
                <a:lnTo>
                  <a:pt x="26555" y="507"/>
                </a:lnTo>
                <a:lnTo>
                  <a:pt x="29743" y="0"/>
                </a:lnTo>
                <a:lnTo>
                  <a:pt x="33413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2912847" y="3207181"/>
            <a:ext cx="80518" cy="86855"/>
          </a:xfrm>
          <a:custGeom>
            <a:avLst/>
            <a:gdLst/>
            <a:ahLst/>
            <a:cxnLst/>
            <a:rect l="l" t="t" r="r" b="b"/>
            <a:pathLst>
              <a:path w="80518" h="86855">
                <a:moveTo>
                  <a:pt x="80518" y="2578"/>
                </a:moveTo>
                <a:lnTo>
                  <a:pt x="79400" y="292"/>
                </a:lnTo>
                <a:lnTo>
                  <a:pt x="76847" y="0"/>
                </a:lnTo>
                <a:lnTo>
                  <a:pt x="75552" y="25"/>
                </a:lnTo>
                <a:lnTo>
                  <a:pt x="72529" y="1981"/>
                </a:lnTo>
                <a:lnTo>
                  <a:pt x="42506" y="84277"/>
                </a:lnTo>
                <a:lnTo>
                  <a:pt x="42557" y="85978"/>
                </a:lnTo>
                <a:lnTo>
                  <a:pt x="45364" y="86855"/>
                </a:lnTo>
                <a:lnTo>
                  <a:pt x="47942" y="86766"/>
                </a:lnTo>
                <a:lnTo>
                  <a:pt x="50495" y="84874"/>
                </a:lnTo>
                <a:lnTo>
                  <a:pt x="80518" y="2578"/>
                </a:lnTo>
                <a:close/>
              </a:path>
              <a:path w="80518" h="86855">
                <a:moveTo>
                  <a:pt x="495" y="67576"/>
                </a:moveTo>
                <a:lnTo>
                  <a:pt x="241" y="70180"/>
                </a:lnTo>
                <a:lnTo>
                  <a:pt x="2032" y="72923"/>
                </a:lnTo>
                <a:lnTo>
                  <a:pt x="35572" y="72923"/>
                </a:lnTo>
                <a:lnTo>
                  <a:pt x="37109" y="71564"/>
                </a:lnTo>
                <a:lnTo>
                  <a:pt x="37350" y="68948"/>
                </a:lnTo>
                <a:lnTo>
                  <a:pt x="35572" y="66078"/>
                </a:lnTo>
                <a:lnTo>
                  <a:pt x="23952" y="66078"/>
                </a:lnTo>
                <a:lnTo>
                  <a:pt x="23952" y="9664"/>
                </a:lnTo>
                <a:lnTo>
                  <a:pt x="22910" y="8534"/>
                </a:lnTo>
                <a:lnTo>
                  <a:pt x="19989" y="8280"/>
                </a:lnTo>
                <a:lnTo>
                  <a:pt x="18897" y="8280"/>
                </a:lnTo>
                <a:lnTo>
                  <a:pt x="16217" y="8877"/>
                </a:lnTo>
                <a:lnTo>
                  <a:pt x="1435" y="18351"/>
                </a:lnTo>
                <a:lnTo>
                  <a:pt x="393" y="19380"/>
                </a:lnTo>
                <a:lnTo>
                  <a:pt x="0" y="22072"/>
                </a:lnTo>
                <a:lnTo>
                  <a:pt x="368" y="24803"/>
                </a:lnTo>
                <a:lnTo>
                  <a:pt x="3022" y="24650"/>
                </a:lnTo>
                <a:lnTo>
                  <a:pt x="15430" y="17259"/>
                </a:lnTo>
                <a:lnTo>
                  <a:pt x="15430" y="66078"/>
                </a:lnTo>
                <a:lnTo>
                  <a:pt x="2032" y="66078"/>
                </a:lnTo>
                <a:lnTo>
                  <a:pt x="495" y="67576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2912847" y="3215462"/>
            <a:ext cx="37350" cy="64643"/>
          </a:xfrm>
          <a:custGeom>
            <a:avLst/>
            <a:gdLst/>
            <a:ahLst/>
            <a:cxnLst/>
            <a:rect l="l" t="t" r="r" b="b"/>
            <a:pathLst>
              <a:path w="37350" h="64642">
                <a:moveTo>
                  <a:pt x="19989" y="0"/>
                </a:moveTo>
                <a:lnTo>
                  <a:pt x="20777" y="0"/>
                </a:lnTo>
                <a:lnTo>
                  <a:pt x="21450" y="25"/>
                </a:lnTo>
                <a:lnTo>
                  <a:pt x="21971" y="101"/>
                </a:lnTo>
                <a:lnTo>
                  <a:pt x="22504" y="165"/>
                </a:lnTo>
                <a:lnTo>
                  <a:pt x="22910" y="254"/>
                </a:lnTo>
                <a:lnTo>
                  <a:pt x="23215" y="368"/>
                </a:lnTo>
                <a:lnTo>
                  <a:pt x="23507" y="495"/>
                </a:lnTo>
                <a:lnTo>
                  <a:pt x="23710" y="635"/>
                </a:lnTo>
                <a:lnTo>
                  <a:pt x="23812" y="812"/>
                </a:lnTo>
                <a:lnTo>
                  <a:pt x="23914" y="1003"/>
                </a:lnTo>
                <a:lnTo>
                  <a:pt x="23952" y="1193"/>
                </a:lnTo>
                <a:lnTo>
                  <a:pt x="23952" y="1384"/>
                </a:lnTo>
                <a:lnTo>
                  <a:pt x="23952" y="57797"/>
                </a:lnTo>
                <a:lnTo>
                  <a:pt x="35572" y="57797"/>
                </a:lnTo>
                <a:lnTo>
                  <a:pt x="35839" y="57797"/>
                </a:lnTo>
                <a:lnTo>
                  <a:pt x="36080" y="57873"/>
                </a:lnTo>
                <a:lnTo>
                  <a:pt x="36309" y="58013"/>
                </a:lnTo>
                <a:lnTo>
                  <a:pt x="36537" y="58166"/>
                </a:lnTo>
                <a:lnTo>
                  <a:pt x="36728" y="58381"/>
                </a:lnTo>
                <a:lnTo>
                  <a:pt x="36880" y="58661"/>
                </a:lnTo>
                <a:lnTo>
                  <a:pt x="37033" y="58940"/>
                </a:lnTo>
                <a:lnTo>
                  <a:pt x="37147" y="59296"/>
                </a:lnTo>
                <a:lnTo>
                  <a:pt x="37223" y="59728"/>
                </a:lnTo>
                <a:lnTo>
                  <a:pt x="37312" y="60159"/>
                </a:lnTo>
                <a:lnTo>
                  <a:pt x="37350" y="60667"/>
                </a:lnTo>
                <a:lnTo>
                  <a:pt x="37350" y="61264"/>
                </a:lnTo>
                <a:lnTo>
                  <a:pt x="37350" y="61899"/>
                </a:lnTo>
                <a:lnTo>
                  <a:pt x="37299" y="62433"/>
                </a:lnTo>
                <a:lnTo>
                  <a:pt x="37198" y="62852"/>
                </a:lnTo>
                <a:lnTo>
                  <a:pt x="37109" y="63284"/>
                </a:lnTo>
                <a:lnTo>
                  <a:pt x="36969" y="63627"/>
                </a:lnTo>
                <a:lnTo>
                  <a:pt x="36804" y="63893"/>
                </a:lnTo>
                <a:lnTo>
                  <a:pt x="36639" y="64160"/>
                </a:lnTo>
                <a:lnTo>
                  <a:pt x="36449" y="64350"/>
                </a:lnTo>
                <a:lnTo>
                  <a:pt x="36233" y="64465"/>
                </a:lnTo>
                <a:lnTo>
                  <a:pt x="36017" y="64579"/>
                </a:lnTo>
                <a:lnTo>
                  <a:pt x="35801" y="64643"/>
                </a:lnTo>
                <a:lnTo>
                  <a:pt x="35572" y="64643"/>
                </a:lnTo>
                <a:lnTo>
                  <a:pt x="2032" y="64643"/>
                </a:lnTo>
                <a:lnTo>
                  <a:pt x="1803" y="64643"/>
                </a:lnTo>
                <a:lnTo>
                  <a:pt x="1587" y="64579"/>
                </a:lnTo>
                <a:lnTo>
                  <a:pt x="1384" y="64465"/>
                </a:lnTo>
                <a:lnTo>
                  <a:pt x="1193" y="64350"/>
                </a:lnTo>
                <a:lnTo>
                  <a:pt x="990" y="64160"/>
                </a:lnTo>
                <a:lnTo>
                  <a:pt x="812" y="63893"/>
                </a:lnTo>
                <a:lnTo>
                  <a:pt x="635" y="63627"/>
                </a:lnTo>
                <a:lnTo>
                  <a:pt x="495" y="63284"/>
                </a:lnTo>
                <a:lnTo>
                  <a:pt x="393" y="62852"/>
                </a:lnTo>
                <a:lnTo>
                  <a:pt x="292" y="62433"/>
                </a:lnTo>
                <a:lnTo>
                  <a:pt x="241" y="61899"/>
                </a:lnTo>
                <a:lnTo>
                  <a:pt x="241" y="61264"/>
                </a:lnTo>
                <a:lnTo>
                  <a:pt x="241" y="60667"/>
                </a:lnTo>
                <a:lnTo>
                  <a:pt x="292" y="60159"/>
                </a:lnTo>
                <a:lnTo>
                  <a:pt x="393" y="59728"/>
                </a:lnTo>
                <a:lnTo>
                  <a:pt x="495" y="59296"/>
                </a:lnTo>
                <a:lnTo>
                  <a:pt x="622" y="58940"/>
                </a:lnTo>
                <a:lnTo>
                  <a:pt x="762" y="58661"/>
                </a:lnTo>
                <a:lnTo>
                  <a:pt x="914" y="58381"/>
                </a:lnTo>
                <a:lnTo>
                  <a:pt x="1092" y="58166"/>
                </a:lnTo>
                <a:lnTo>
                  <a:pt x="1308" y="58013"/>
                </a:lnTo>
                <a:lnTo>
                  <a:pt x="1524" y="57873"/>
                </a:lnTo>
                <a:lnTo>
                  <a:pt x="1765" y="57797"/>
                </a:lnTo>
                <a:lnTo>
                  <a:pt x="2032" y="57797"/>
                </a:lnTo>
                <a:lnTo>
                  <a:pt x="15430" y="57797"/>
                </a:lnTo>
                <a:lnTo>
                  <a:pt x="15430" y="8978"/>
                </a:lnTo>
                <a:lnTo>
                  <a:pt x="3022" y="16370"/>
                </a:lnTo>
                <a:lnTo>
                  <a:pt x="2400" y="16700"/>
                </a:lnTo>
                <a:lnTo>
                  <a:pt x="1892" y="16903"/>
                </a:lnTo>
                <a:lnTo>
                  <a:pt x="1511" y="16967"/>
                </a:lnTo>
                <a:lnTo>
                  <a:pt x="1130" y="17030"/>
                </a:lnTo>
                <a:lnTo>
                  <a:pt x="825" y="16954"/>
                </a:lnTo>
                <a:lnTo>
                  <a:pt x="596" y="16738"/>
                </a:lnTo>
                <a:lnTo>
                  <a:pt x="368" y="16522"/>
                </a:lnTo>
                <a:lnTo>
                  <a:pt x="203" y="16167"/>
                </a:lnTo>
                <a:lnTo>
                  <a:pt x="127" y="15671"/>
                </a:lnTo>
                <a:lnTo>
                  <a:pt x="38" y="15176"/>
                </a:lnTo>
                <a:lnTo>
                  <a:pt x="0" y="14554"/>
                </a:lnTo>
                <a:lnTo>
                  <a:pt x="0" y="13792"/>
                </a:lnTo>
                <a:lnTo>
                  <a:pt x="0" y="13233"/>
                </a:lnTo>
                <a:lnTo>
                  <a:pt x="25" y="12750"/>
                </a:lnTo>
                <a:lnTo>
                  <a:pt x="76" y="12357"/>
                </a:lnTo>
                <a:lnTo>
                  <a:pt x="127" y="11950"/>
                </a:lnTo>
                <a:lnTo>
                  <a:pt x="190" y="11633"/>
                </a:lnTo>
                <a:lnTo>
                  <a:pt x="292" y="11366"/>
                </a:lnTo>
                <a:lnTo>
                  <a:pt x="393" y="11099"/>
                </a:lnTo>
                <a:lnTo>
                  <a:pt x="711" y="10668"/>
                </a:lnTo>
                <a:lnTo>
                  <a:pt x="1143" y="10274"/>
                </a:lnTo>
                <a:lnTo>
                  <a:pt x="16217" y="596"/>
                </a:lnTo>
                <a:lnTo>
                  <a:pt x="16344" y="495"/>
                </a:lnTo>
                <a:lnTo>
                  <a:pt x="16522" y="419"/>
                </a:lnTo>
                <a:lnTo>
                  <a:pt x="16713" y="342"/>
                </a:lnTo>
                <a:lnTo>
                  <a:pt x="16916" y="279"/>
                </a:lnTo>
                <a:lnTo>
                  <a:pt x="17157" y="215"/>
                </a:lnTo>
                <a:lnTo>
                  <a:pt x="17462" y="152"/>
                </a:lnTo>
                <a:lnTo>
                  <a:pt x="17754" y="76"/>
                </a:lnTo>
                <a:lnTo>
                  <a:pt x="18110" y="38"/>
                </a:lnTo>
                <a:lnTo>
                  <a:pt x="18503" y="25"/>
                </a:lnTo>
                <a:lnTo>
                  <a:pt x="18897" y="0"/>
                </a:lnTo>
                <a:lnTo>
                  <a:pt x="19392" y="0"/>
                </a:lnTo>
                <a:lnTo>
                  <a:pt x="19989" y="0"/>
                </a:lnTo>
                <a:close/>
              </a:path>
            </a:pathLst>
          </a:custGeom>
          <a:ln w="12699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2955088" y="3207181"/>
            <a:ext cx="38493" cy="86855"/>
          </a:xfrm>
          <a:custGeom>
            <a:avLst/>
            <a:gdLst/>
            <a:ahLst/>
            <a:cxnLst/>
            <a:rect l="l" t="t" r="r" b="b"/>
            <a:pathLst>
              <a:path w="38493" h="86855">
                <a:moveTo>
                  <a:pt x="34607" y="0"/>
                </a:moveTo>
                <a:lnTo>
                  <a:pt x="35432" y="0"/>
                </a:lnTo>
                <a:lnTo>
                  <a:pt x="36106" y="50"/>
                </a:lnTo>
                <a:lnTo>
                  <a:pt x="36639" y="165"/>
                </a:lnTo>
                <a:lnTo>
                  <a:pt x="37160" y="292"/>
                </a:lnTo>
                <a:lnTo>
                  <a:pt x="37579" y="444"/>
                </a:lnTo>
                <a:lnTo>
                  <a:pt x="37871" y="634"/>
                </a:lnTo>
                <a:lnTo>
                  <a:pt x="38176" y="838"/>
                </a:lnTo>
                <a:lnTo>
                  <a:pt x="38353" y="1104"/>
                </a:lnTo>
                <a:lnTo>
                  <a:pt x="38417" y="1435"/>
                </a:lnTo>
                <a:lnTo>
                  <a:pt x="38493" y="1765"/>
                </a:lnTo>
                <a:lnTo>
                  <a:pt x="38442" y="2146"/>
                </a:lnTo>
                <a:lnTo>
                  <a:pt x="38277" y="2578"/>
                </a:lnTo>
                <a:lnTo>
                  <a:pt x="8254" y="84874"/>
                </a:lnTo>
                <a:lnTo>
                  <a:pt x="8127" y="85305"/>
                </a:lnTo>
                <a:lnTo>
                  <a:pt x="7950" y="85648"/>
                </a:lnTo>
                <a:lnTo>
                  <a:pt x="7734" y="85890"/>
                </a:lnTo>
                <a:lnTo>
                  <a:pt x="7518" y="86144"/>
                </a:lnTo>
                <a:lnTo>
                  <a:pt x="7251" y="86334"/>
                </a:lnTo>
                <a:lnTo>
                  <a:pt x="6921" y="86461"/>
                </a:lnTo>
                <a:lnTo>
                  <a:pt x="6591" y="86601"/>
                </a:lnTo>
                <a:lnTo>
                  <a:pt x="6184" y="86690"/>
                </a:lnTo>
                <a:lnTo>
                  <a:pt x="5702" y="86766"/>
                </a:lnTo>
                <a:lnTo>
                  <a:pt x="5232" y="86829"/>
                </a:lnTo>
                <a:lnTo>
                  <a:pt x="4635" y="86855"/>
                </a:lnTo>
                <a:lnTo>
                  <a:pt x="3949" y="86855"/>
                </a:lnTo>
                <a:lnTo>
                  <a:pt x="3124" y="86855"/>
                </a:lnTo>
                <a:lnTo>
                  <a:pt x="2425" y="86804"/>
                </a:lnTo>
                <a:lnTo>
                  <a:pt x="1879" y="86690"/>
                </a:lnTo>
                <a:lnTo>
                  <a:pt x="1333" y="86575"/>
                </a:lnTo>
                <a:lnTo>
                  <a:pt x="914" y="86410"/>
                </a:lnTo>
                <a:lnTo>
                  <a:pt x="622" y="86194"/>
                </a:lnTo>
                <a:lnTo>
                  <a:pt x="317" y="85978"/>
                </a:lnTo>
                <a:lnTo>
                  <a:pt x="139" y="85712"/>
                </a:lnTo>
                <a:lnTo>
                  <a:pt x="76" y="85394"/>
                </a:lnTo>
                <a:lnTo>
                  <a:pt x="0" y="85077"/>
                </a:lnTo>
                <a:lnTo>
                  <a:pt x="76" y="84708"/>
                </a:lnTo>
                <a:lnTo>
                  <a:pt x="266" y="84277"/>
                </a:lnTo>
                <a:lnTo>
                  <a:pt x="30289" y="1981"/>
                </a:lnTo>
                <a:lnTo>
                  <a:pt x="30416" y="1549"/>
                </a:lnTo>
                <a:lnTo>
                  <a:pt x="30594" y="1206"/>
                </a:lnTo>
                <a:lnTo>
                  <a:pt x="30810" y="965"/>
                </a:lnTo>
                <a:lnTo>
                  <a:pt x="31026" y="711"/>
                </a:lnTo>
                <a:lnTo>
                  <a:pt x="31280" y="520"/>
                </a:lnTo>
                <a:lnTo>
                  <a:pt x="31597" y="368"/>
                </a:lnTo>
                <a:lnTo>
                  <a:pt x="31915" y="215"/>
                </a:lnTo>
                <a:lnTo>
                  <a:pt x="32321" y="114"/>
                </a:lnTo>
                <a:lnTo>
                  <a:pt x="32816" y="76"/>
                </a:lnTo>
                <a:lnTo>
                  <a:pt x="33312" y="25"/>
                </a:lnTo>
                <a:lnTo>
                  <a:pt x="33908" y="0"/>
                </a:lnTo>
                <a:lnTo>
                  <a:pt x="34607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3822157" y="3188981"/>
            <a:ext cx="957516" cy="105067"/>
          </a:xfrm>
          <a:custGeom>
            <a:avLst/>
            <a:gdLst/>
            <a:ahLst/>
            <a:cxnLst/>
            <a:rect l="l" t="t" r="r" b="b"/>
            <a:pathLst>
              <a:path w="957516" h="105067">
                <a:moveTo>
                  <a:pt x="737946" y="79616"/>
                </a:moveTo>
                <a:lnTo>
                  <a:pt x="739292" y="84086"/>
                </a:lnTo>
                <a:lnTo>
                  <a:pt x="740625" y="88544"/>
                </a:lnTo>
                <a:lnTo>
                  <a:pt x="742657" y="92341"/>
                </a:lnTo>
                <a:lnTo>
                  <a:pt x="745401" y="95465"/>
                </a:lnTo>
                <a:lnTo>
                  <a:pt x="748118" y="98590"/>
                </a:lnTo>
                <a:lnTo>
                  <a:pt x="749998" y="71755"/>
                </a:lnTo>
                <a:lnTo>
                  <a:pt x="749998" y="64261"/>
                </a:lnTo>
                <a:lnTo>
                  <a:pt x="750430" y="60744"/>
                </a:lnTo>
                <a:lnTo>
                  <a:pt x="751243" y="57518"/>
                </a:lnTo>
                <a:lnTo>
                  <a:pt x="752068" y="54292"/>
                </a:lnTo>
                <a:lnTo>
                  <a:pt x="753338" y="51498"/>
                </a:lnTo>
                <a:lnTo>
                  <a:pt x="755040" y="49148"/>
                </a:lnTo>
                <a:lnTo>
                  <a:pt x="758913" y="44970"/>
                </a:lnTo>
                <a:lnTo>
                  <a:pt x="761542" y="43675"/>
                </a:lnTo>
                <a:lnTo>
                  <a:pt x="764171" y="42392"/>
                </a:lnTo>
                <a:lnTo>
                  <a:pt x="767308" y="41744"/>
                </a:lnTo>
                <a:lnTo>
                  <a:pt x="774903" y="41744"/>
                </a:lnTo>
                <a:lnTo>
                  <a:pt x="778217" y="42443"/>
                </a:lnTo>
                <a:lnTo>
                  <a:pt x="780872" y="43865"/>
                </a:lnTo>
                <a:lnTo>
                  <a:pt x="783526" y="45275"/>
                </a:lnTo>
                <a:lnTo>
                  <a:pt x="785621" y="47205"/>
                </a:lnTo>
                <a:lnTo>
                  <a:pt x="788720" y="52057"/>
                </a:lnTo>
                <a:lnTo>
                  <a:pt x="789838" y="54889"/>
                </a:lnTo>
                <a:lnTo>
                  <a:pt x="790524" y="58115"/>
                </a:lnTo>
                <a:lnTo>
                  <a:pt x="791197" y="61340"/>
                </a:lnTo>
                <a:lnTo>
                  <a:pt x="791540" y="64757"/>
                </a:lnTo>
                <a:lnTo>
                  <a:pt x="791540" y="72250"/>
                </a:lnTo>
                <a:lnTo>
                  <a:pt x="791133" y="75793"/>
                </a:lnTo>
                <a:lnTo>
                  <a:pt x="790320" y="79019"/>
                </a:lnTo>
                <a:lnTo>
                  <a:pt x="789533" y="82245"/>
                </a:lnTo>
                <a:lnTo>
                  <a:pt x="788276" y="85026"/>
                </a:lnTo>
                <a:lnTo>
                  <a:pt x="786574" y="87363"/>
                </a:lnTo>
                <a:lnTo>
                  <a:pt x="782700" y="91503"/>
                </a:lnTo>
                <a:lnTo>
                  <a:pt x="780046" y="92786"/>
                </a:lnTo>
                <a:lnTo>
                  <a:pt x="777392" y="94081"/>
                </a:lnTo>
                <a:lnTo>
                  <a:pt x="774268" y="94729"/>
                </a:lnTo>
                <a:lnTo>
                  <a:pt x="766698" y="94729"/>
                </a:lnTo>
                <a:lnTo>
                  <a:pt x="763396" y="94018"/>
                </a:lnTo>
                <a:lnTo>
                  <a:pt x="760742" y="92608"/>
                </a:lnTo>
                <a:lnTo>
                  <a:pt x="758088" y="91186"/>
                </a:lnTo>
                <a:lnTo>
                  <a:pt x="755980" y="89280"/>
                </a:lnTo>
                <a:lnTo>
                  <a:pt x="752830" y="84467"/>
                </a:lnTo>
                <a:lnTo>
                  <a:pt x="751700" y="81648"/>
                </a:lnTo>
                <a:lnTo>
                  <a:pt x="751014" y="78422"/>
                </a:lnTo>
                <a:lnTo>
                  <a:pt x="751535" y="100977"/>
                </a:lnTo>
                <a:lnTo>
                  <a:pt x="755624" y="102616"/>
                </a:lnTo>
                <a:lnTo>
                  <a:pt x="759713" y="104254"/>
                </a:lnTo>
                <a:lnTo>
                  <a:pt x="764514" y="105067"/>
                </a:lnTo>
                <a:lnTo>
                  <a:pt x="775677" y="105067"/>
                </a:lnTo>
                <a:lnTo>
                  <a:pt x="780643" y="104139"/>
                </a:lnTo>
                <a:lnTo>
                  <a:pt x="784936" y="102273"/>
                </a:lnTo>
                <a:lnTo>
                  <a:pt x="789228" y="100418"/>
                </a:lnTo>
                <a:lnTo>
                  <a:pt x="792810" y="97828"/>
                </a:lnTo>
                <a:lnTo>
                  <a:pt x="795654" y="94500"/>
                </a:lnTo>
                <a:lnTo>
                  <a:pt x="798512" y="91173"/>
                </a:lnTo>
                <a:lnTo>
                  <a:pt x="800658" y="87223"/>
                </a:lnTo>
                <a:lnTo>
                  <a:pt x="802093" y="82638"/>
                </a:lnTo>
                <a:lnTo>
                  <a:pt x="803528" y="78041"/>
                </a:lnTo>
                <a:lnTo>
                  <a:pt x="804252" y="73025"/>
                </a:lnTo>
                <a:lnTo>
                  <a:pt x="804252" y="61963"/>
                </a:lnTo>
                <a:lnTo>
                  <a:pt x="803567" y="56921"/>
                </a:lnTo>
                <a:lnTo>
                  <a:pt x="802208" y="52463"/>
                </a:lnTo>
                <a:lnTo>
                  <a:pt x="800836" y="47993"/>
                </a:lnTo>
                <a:lnTo>
                  <a:pt x="798791" y="44195"/>
                </a:lnTo>
                <a:lnTo>
                  <a:pt x="796061" y="41071"/>
                </a:lnTo>
                <a:lnTo>
                  <a:pt x="793343" y="37947"/>
                </a:lnTo>
                <a:lnTo>
                  <a:pt x="789927" y="35560"/>
                </a:lnTo>
                <a:lnTo>
                  <a:pt x="785837" y="33934"/>
                </a:lnTo>
                <a:lnTo>
                  <a:pt x="781735" y="32296"/>
                </a:lnTo>
                <a:lnTo>
                  <a:pt x="776935" y="31470"/>
                </a:lnTo>
                <a:lnTo>
                  <a:pt x="765733" y="31470"/>
                </a:lnTo>
                <a:lnTo>
                  <a:pt x="760742" y="32384"/>
                </a:lnTo>
                <a:lnTo>
                  <a:pt x="756475" y="34226"/>
                </a:lnTo>
                <a:lnTo>
                  <a:pt x="752220" y="36067"/>
                </a:lnTo>
                <a:lnTo>
                  <a:pt x="748652" y="38646"/>
                </a:lnTo>
                <a:lnTo>
                  <a:pt x="745794" y="41960"/>
                </a:lnTo>
                <a:lnTo>
                  <a:pt x="742949" y="45288"/>
                </a:lnTo>
                <a:lnTo>
                  <a:pt x="740816" y="49250"/>
                </a:lnTo>
                <a:lnTo>
                  <a:pt x="739393" y="53835"/>
                </a:lnTo>
                <a:lnTo>
                  <a:pt x="737984" y="58419"/>
                </a:lnTo>
                <a:lnTo>
                  <a:pt x="737273" y="63449"/>
                </a:lnTo>
                <a:lnTo>
                  <a:pt x="737273" y="74561"/>
                </a:lnTo>
                <a:lnTo>
                  <a:pt x="737946" y="79616"/>
                </a:lnTo>
                <a:close/>
              </a:path>
              <a:path w="957516" h="105067">
                <a:moveTo>
                  <a:pt x="158000" y="103847"/>
                </a:moveTo>
                <a:lnTo>
                  <a:pt x="161226" y="104101"/>
                </a:lnTo>
                <a:lnTo>
                  <a:pt x="163791" y="103949"/>
                </a:lnTo>
                <a:lnTo>
                  <a:pt x="166738" y="101790"/>
                </a:lnTo>
                <a:lnTo>
                  <a:pt x="166738" y="93611"/>
                </a:lnTo>
                <a:lnTo>
                  <a:pt x="170510" y="97383"/>
                </a:lnTo>
                <a:lnTo>
                  <a:pt x="168147" y="81851"/>
                </a:lnTo>
                <a:lnTo>
                  <a:pt x="168147" y="55143"/>
                </a:lnTo>
                <a:lnTo>
                  <a:pt x="171932" y="50596"/>
                </a:lnTo>
                <a:lnTo>
                  <a:pt x="175361" y="47320"/>
                </a:lnTo>
                <a:lnTo>
                  <a:pt x="178625" y="44945"/>
                </a:lnTo>
                <a:lnTo>
                  <a:pt x="181800" y="43154"/>
                </a:lnTo>
                <a:lnTo>
                  <a:pt x="184886" y="42265"/>
                </a:lnTo>
                <a:lnTo>
                  <a:pt x="188061" y="42036"/>
                </a:lnTo>
                <a:lnTo>
                  <a:pt x="191249" y="42036"/>
                </a:lnTo>
                <a:lnTo>
                  <a:pt x="193928" y="42798"/>
                </a:lnTo>
                <a:lnTo>
                  <a:pt x="196075" y="44310"/>
                </a:lnTo>
                <a:lnTo>
                  <a:pt x="199936" y="47815"/>
                </a:lnTo>
                <a:lnTo>
                  <a:pt x="202857" y="34378"/>
                </a:lnTo>
                <a:lnTo>
                  <a:pt x="199415" y="32435"/>
                </a:lnTo>
                <a:lnTo>
                  <a:pt x="195262" y="31470"/>
                </a:lnTo>
                <a:lnTo>
                  <a:pt x="190398" y="31470"/>
                </a:lnTo>
                <a:lnTo>
                  <a:pt x="186524" y="31673"/>
                </a:lnTo>
                <a:lnTo>
                  <a:pt x="182956" y="32461"/>
                </a:lnTo>
                <a:lnTo>
                  <a:pt x="179387" y="33972"/>
                </a:lnTo>
                <a:lnTo>
                  <a:pt x="175780" y="35966"/>
                </a:lnTo>
                <a:lnTo>
                  <a:pt x="172059" y="38735"/>
                </a:lnTo>
                <a:lnTo>
                  <a:pt x="168147" y="42481"/>
                </a:lnTo>
                <a:lnTo>
                  <a:pt x="168147" y="2374"/>
                </a:lnTo>
                <a:lnTo>
                  <a:pt x="167652" y="1041"/>
                </a:lnTo>
                <a:lnTo>
                  <a:pt x="165023" y="139"/>
                </a:lnTo>
                <a:lnTo>
                  <a:pt x="161975" y="0"/>
                </a:lnTo>
                <a:lnTo>
                  <a:pt x="158991" y="139"/>
                </a:lnTo>
                <a:lnTo>
                  <a:pt x="155867" y="2374"/>
                </a:lnTo>
                <a:lnTo>
                  <a:pt x="155867" y="101790"/>
                </a:lnTo>
                <a:lnTo>
                  <a:pt x="158000" y="103847"/>
                </a:lnTo>
                <a:close/>
              </a:path>
              <a:path w="957516" h="105067">
                <a:moveTo>
                  <a:pt x="664730" y="103847"/>
                </a:moveTo>
                <a:lnTo>
                  <a:pt x="667943" y="104101"/>
                </a:lnTo>
                <a:lnTo>
                  <a:pt x="670521" y="103949"/>
                </a:lnTo>
                <a:lnTo>
                  <a:pt x="673455" y="101790"/>
                </a:lnTo>
                <a:lnTo>
                  <a:pt x="673455" y="93611"/>
                </a:lnTo>
                <a:lnTo>
                  <a:pt x="677240" y="97383"/>
                </a:lnTo>
                <a:lnTo>
                  <a:pt x="674865" y="81851"/>
                </a:lnTo>
                <a:lnTo>
                  <a:pt x="674865" y="55143"/>
                </a:lnTo>
                <a:lnTo>
                  <a:pt x="678649" y="50596"/>
                </a:lnTo>
                <a:lnTo>
                  <a:pt x="682104" y="47320"/>
                </a:lnTo>
                <a:lnTo>
                  <a:pt x="685368" y="44945"/>
                </a:lnTo>
                <a:lnTo>
                  <a:pt x="688530" y="43154"/>
                </a:lnTo>
                <a:lnTo>
                  <a:pt x="691629" y="42265"/>
                </a:lnTo>
                <a:lnTo>
                  <a:pt x="694791" y="42036"/>
                </a:lnTo>
                <a:lnTo>
                  <a:pt x="697991" y="42036"/>
                </a:lnTo>
                <a:lnTo>
                  <a:pt x="700658" y="42798"/>
                </a:lnTo>
                <a:lnTo>
                  <a:pt x="702805" y="44310"/>
                </a:lnTo>
                <a:lnTo>
                  <a:pt x="706666" y="47815"/>
                </a:lnTo>
                <a:lnTo>
                  <a:pt x="709587" y="34378"/>
                </a:lnTo>
                <a:lnTo>
                  <a:pt x="706132" y="32435"/>
                </a:lnTo>
                <a:lnTo>
                  <a:pt x="701979" y="31470"/>
                </a:lnTo>
                <a:lnTo>
                  <a:pt x="697115" y="31470"/>
                </a:lnTo>
                <a:lnTo>
                  <a:pt x="693254" y="31673"/>
                </a:lnTo>
                <a:lnTo>
                  <a:pt x="689673" y="32461"/>
                </a:lnTo>
                <a:lnTo>
                  <a:pt x="686104" y="33972"/>
                </a:lnTo>
                <a:lnTo>
                  <a:pt x="682497" y="35966"/>
                </a:lnTo>
                <a:lnTo>
                  <a:pt x="678776" y="38735"/>
                </a:lnTo>
                <a:lnTo>
                  <a:pt x="674865" y="42481"/>
                </a:lnTo>
                <a:lnTo>
                  <a:pt x="674865" y="2374"/>
                </a:lnTo>
                <a:lnTo>
                  <a:pt x="674382" y="1041"/>
                </a:lnTo>
                <a:lnTo>
                  <a:pt x="671741" y="139"/>
                </a:lnTo>
                <a:lnTo>
                  <a:pt x="668693" y="0"/>
                </a:lnTo>
                <a:lnTo>
                  <a:pt x="665721" y="139"/>
                </a:lnTo>
                <a:lnTo>
                  <a:pt x="662597" y="2374"/>
                </a:lnTo>
                <a:lnTo>
                  <a:pt x="662597" y="101790"/>
                </a:lnTo>
                <a:lnTo>
                  <a:pt x="664730" y="103847"/>
                </a:lnTo>
                <a:close/>
              </a:path>
              <a:path w="957516" h="105067">
                <a:moveTo>
                  <a:pt x="457809" y="34201"/>
                </a:moveTo>
                <a:lnTo>
                  <a:pt x="454431" y="33108"/>
                </a:lnTo>
                <a:lnTo>
                  <a:pt x="451053" y="32016"/>
                </a:lnTo>
                <a:lnTo>
                  <a:pt x="446963" y="31470"/>
                </a:lnTo>
                <a:lnTo>
                  <a:pt x="439572" y="31470"/>
                </a:lnTo>
                <a:lnTo>
                  <a:pt x="437019" y="31711"/>
                </a:lnTo>
                <a:lnTo>
                  <a:pt x="434492" y="32181"/>
                </a:lnTo>
                <a:lnTo>
                  <a:pt x="429628" y="33248"/>
                </a:lnTo>
                <a:lnTo>
                  <a:pt x="425361" y="34683"/>
                </a:lnTo>
                <a:lnTo>
                  <a:pt x="421843" y="36347"/>
                </a:lnTo>
                <a:lnTo>
                  <a:pt x="419049" y="37972"/>
                </a:lnTo>
                <a:lnTo>
                  <a:pt x="417106" y="40665"/>
                </a:lnTo>
                <a:lnTo>
                  <a:pt x="416852" y="43599"/>
                </a:lnTo>
                <a:lnTo>
                  <a:pt x="417258" y="46774"/>
                </a:lnTo>
                <a:lnTo>
                  <a:pt x="419900" y="48361"/>
                </a:lnTo>
                <a:lnTo>
                  <a:pt x="423240" y="46570"/>
                </a:lnTo>
                <a:lnTo>
                  <a:pt x="426567" y="44907"/>
                </a:lnTo>
                <a:lnTo>
                  <a:pt x="430479" y="43243"/>
                </a:lnTo>
                <a:lnTo>
                  <a:pt x="435292" y="41808"/>
                </a:lnTo>
                <a:lnTo>
                  <a:pt x="438010" y="41440"/>
                </a:lnTo>
                <a:lnTo>
                  <a:pt x="443877" y="41440"/>
                </a:lnTo>
                <a:lnTo>
                  <a:pt x="448182" y="42443"/>
                </a:lnTo>
                <a:lnTo>
                  <a:pt x="451688" y="44107"/>
                </a:lnTo>
                <a:lnTo>
                  <a:pt x="454126" y="46736"/>
                </a:lnTo>
                <a:lnTo>
                  <a:pt x="455548" y="50380"/>
                </a:lnTo>
                <a:lnTo>
                  <a:pt x="456361" y="54635"/>
                </a:lnTo>
                <a:lnTo>
                  <a:pt x="456361" y="62433"/>
                </a:lnTo>
                <a:lnTo>
                  <a:pt x="441934" y="62433"/>
                </a:lnTo>
                <a:lnTo>
                  <a:pt x="437235" y="62890"/>
                </a:lnTo>
                <a:lnTo>
                  <a:pt x="433082" y="63804"/>
                </a:lnTo>
                <a:lnTo>
                  <a:pt x="428904" y="64719"/>
                </a:lnTo>
                <a:lnTo>
                  <a:pt x="426542" y="80251"/>
                </a:lnTo>
                <a:lnTo>
                  <a:pt x="428078" y="77127"/>
                </a:lnTo>
                <a:lnTo>
                  <a:pt x="430910" y="74676"/>
                </a:lnTo>
                <a:lnTo>
                  <a:pt x="434606" y="72707"/>
                </a:lnTo>
                <a:lnTo>
                  <a:pt x="439572" y="71564"/>
                </a:lnTo>
                <a:lnTo>
                  <a:pt x="442506" y="71285"/>
                </a:lnTo>
                <a:lnTo>
                  <a:pt x="456361" y="71285"/>
                </a:lnTo>
                <a:lnTo>
                  <a:pt x="456361" y="85496"/>
                </a:lnTo>
                <a:lnTo>
                  <a:pt x="453351" y="88874"/>
                </a:lnTo>
                <a:lnTo>
                  <a:pt x="450443" y="91376"/>
                </a:lnTo>
                <a:lnTo>
                  <a:pt x="447700" y="93014"/>
                </a:lnTo>
                <a:lnTo>
                  <a:pt x="444944" y="94653"/>
                </a:lnTo>
                <a:lnTo>
                  <a:pt x="441959" y="95465"/>
                </a:lnTo>
                <a:lnTo>
                  <a:pt x="434759" y="95465"/>
                </a:lnTo>
                <a:lnTo>
                  <a:pt x="431672" y="94437"/>
                </a:lnTo>
                <a:lnTo>
                  <a:pt x="427253" y="90322"/>
                </a:lnTo>
                <a:lnTo>
                  <a:pt x="426148" y="87553"/>
                </a:lnTo>
                <a:lnTo>
                  <a:pt x="427227" y="103695"/>
                </a:lnTo>
                <a:lnTo>
                  <a:pt x="430085" y="104609"/>
                </a:lnTo>
                <a:lnTo>
                  <a:pt x="433273" y="105067"/>
                </a:lnTo>
                <a:lnTo>
                  <a:pt x="440816" y="105067"/>
                </a:lnTo>
                <a:lnTo>
                  <a:pt x="444626" y="104203"/>
                </a:lnTo>
                <a:lnTo>
                  <a:pt x="448221" y="102463"/>
                </a:lnTo>
                <a:lnTo>
                  <a:pt x="451815" y="100723"/>
                </a:lnTo>
                <a:lnTo>
                  <a:pt x="455079" y="98297"/>
                </a:lnTo>
                <a:lnTo>
                  <a:pt x="458000" y="95173"/>
                </a:lnTo>
                <a:lnTo>
                  <a:pt x="458000" y="101866"/>
                </a:lnTo>
                <a:lnTo>
                  <a:pt x="459435" y="103733"/>
                </a:lnTo>
                <a:lnTo>
                  <a:pt x="462000" y="104101"/>
                </a:lnTo>
                <a:lnTo>
                  <a:pt x="465645" y="104025"/>
                </a:lnTo>
                <a:lnTo>
                  <a:pt x="468566" y="101866"/>
                </a:lnTo>
                <a:lnTo>
                  <a:pt x="468566" y="52527"/>
                </a:lnTo>
                <a:lnTo>
                  <a:pt x="468096" y="48882"/>
                </a:lnTo>
                <a:lnTo>
                  <a:pt x="467169" y="45758"/>
                </a:lnTo>
                <a:lnTo>
                  <a:pt x="466216" y="42633"/>
                </a:lnTo>
                <a:lnTo>
                  <a:pt x="464705" y="40017"/>
                </a:lnTo>
                <a:lnTo>
                  <a:pt x="460540" y="35801"/>
                </a:lnTo>
                <a:lnTo>
                  <a:pt x="457809" y="34201"/>
                </a:lnTo>
                <a:close/>
              </a:path>
              <a:path w="957516" h="105067">
                <a:moveTo>
                  <a:pt x="629259" y="34201"/>
                </a:moveTo>
                <a:lnTo>
                  <a:pt x="625881" y="33108"/>
                </a:lnTo>
                <a:lnTo>
                  <a:pt x="622503" y="32016"/>
                </a:lnTo>
                <a:lnTo>
                  <a:pt x="618413" y="31470"/>
                </a:lnTo>
                <a:lnTo>
                  <a:pt x="611022" y="31470"/>
                </a:lnTo>
                <a:lnTo>
                  <a:pt x="608469" y="31711"/>
                </a:lnTo>
                <a:lnTo>
                  <a:pt x="605942" y="32181"/>
                </a:lnTo>
                <a:lnTo>
                  <a:pt x="601078" y="33248"/>
                </a:lnTo>
                <a:lnTo>
                  <a:pt x="596811" y="34683"/>
                </a:lnTo>
                <a:lnTo>
                  <a:pt x="593293" y="36347"/>
                </a:lnTo>
                <a:lnTo>
                  <a:pt x="590499" y="37972"/>
                </a:lnTo>
                <a:lnTo>
                  <a:pt x="588556" y="40665"/>
                </a:lnTo>
                <a:lnTo>
                  <a:pt x="588302" y="43599"/>
                </a:lnTo>
                <a:lnTo>
                  <a:pt x="588708" y="46774"/>
                </a:lnTo>
                <a:lnTo>
                  <a:pt x="591362" y="48361"/>
                </a:lnTo>
                <a:lnTo>
                  <a:pt x="594690" y="46570"/>
                </a:lnTo>
                <a:lnTo>
                  <a:pt x="598017" y="44907"/>
                </a:lnTo>
                <a:lnTo>
                  <a:pt x="601929" y="43243"/>
                </a:lnTo>
                <a:lnTo>
                  <a:pt x="606742" y="41808"/>
                </a:lnTo>
                <a:lnTo>
                  <a:pt x="609460" y="41440"/>
                </a:lnTo>
                <a:lnTo>
                  <a:pt x="615327" y="41440"/>
                </a:lnTo>
                <a:lnTo>
                  <a:pt x="619632" y="42443"/>
                </a:lnTo>
                <a:lnTo>
                  <a:pt x="623138" y="44107"/>
                </a:lnTo>
                <a:lnTo>
                  <a:pt x="625576" y="46736"/>
                </a:lnTo>
                <a:lnTo>
                  <a:pt x="626998" y="50380"/>
                </a:lnTo>
                <a:lnTo>
                  <a:pt x="627811" y="54635"/>
                </a:lnTo>
                <a:lnTo>
                  <a:pt x="627811" y="62433"/>
                </a:lnTo>
                <a:lnTo>
                  <a:pt x="613384" y="62433"/>
                </a:lnTo>
                <a:lnTo>
                  <a:pt x="608685" y="62890"/>
                </a:lnTo>
                <a:lnTo>
                  <a:pt x="604532" y="63804"/>
                </a:lnTo>
                <a:lnTo>
                  <a:pt x="600354" y="64719"/>
                </a:lnTo>
                <a:lnTo>
                  <a:pt x="597992" y="80251"/>
                </a:lnTo>
                <a:lnTo>
                  <a:pt x="599528" y="77127"/>
                </a:lnTo>
                <a:lnTo>
                  <a:pt x="602360" y="74676"/>
                </a:lnTo>
                <a:lnTo>
                  <a:pt x="606069" y="72707"/>
                </a:lnTo>
                <a:lnTo>
                  <a:pt x="611022" y="71564"/>
                </a:lnTo>
                <a:lnTo>
                  <a:pt x="613956" y="71285"/>
                </a:lnTo>
                <a:lnTo>
                  <a:pt x="627811" y="71285"/>
                </a:lnTo>
                <a:lnTo>
                  <a:pt x="627811" y="85496"/>
                </a:lnTo>
                <a:lnTo>
                  <a:pt x="624801" y="88874"/>
                </a:lnTo>
                <a:lnTo>
                  <a:pt x="621893" y="91376"/>
                </a:lnTo>
                <a:lnTo>
                  <a:pt x="619150" y="93014"/>
                </a:lnTo>
                <a:lnTo>
                  <a:pt x="616394" y="94653"/>
                </a:lnTo>
                <a:lnTo>
                  <a:pt x="613409" y="95465"/>
                </a:lnTo>
                <a:lnTo>
                  <a:pt x="606209" y="95465"/>
                </a:lnTo>
                <a:lnTo>
                  <a:pt x="603122" y="94437"/>
                </a:lnTo>
                <a:lnTo>
                  <a:pt x="598703" y="90322"/>
                </a:lnTo>
                <a:lnTo>
                  <a:pt x="597598" y="87553"/>
                </a:lnTo>
                <a:lnTo>
                  <a:pt x="598677" y="103695"/>
                </a:lnTo>
                <a:lnTo>
                  <a:pt x="601535" y="104609"/>
                </a:lnTo>
                <a:lnTo>
                  <a:pt x="604723" y="105067"/>
                </a:lnTo>
                <a:lnTo>
                  <a:pt x="612266" y="105067"/>
                </a:lnTo>
                <a:lnTo>
                  <a:pt x="616076" y="104203"/>
                </a:lnTo>
                <a:lnTo>
                  <a:pt x="619671" y="102463"/>
                </a:lnTo>
                <a:lnTo>
                  <a:pt x="623265" y="100723"/>
                </a:lnTo>
                <a:lnTo>
                  <a:pt x="626529" y="98297"/>
                </a:lnTo>
                <a:lnTo>
                  <a:pt x="629462" y="95173"/>
                </a:lnTo>
                <a:lnTo>
                  <a:pt x="629462" y="101866"/>
                </a:lnTo>
                <a:lnTo>
                  <a:pt x="630885" y="103733"/>
                </a:lnTo>
                <a:lnTo>
                  <a:pt x="633450" y="104101"/>
                </a:lnTo>
                <a:lnTo>
                  <a:pt x="637095" y="104025"/>
                </a:lnTo>
                <a:lnTo>
                  <a:pt x="640016" y="101866"/>
                </a:lnTo>
                <a:lnTo>
                  <a:pt x="640016" y="52527"/>
                </a:lnTo>
                <a:lnTo>
                  <a:pt x="639546" y="48882"/>
                </a:lnTo>
                <a:lnTo>
                  <a:pt x="638619" y="45758"/>
                </a:lnTo>
                <a:lnTo>
                  <a:pt x="637666" y="42633"/>
                </a:lnTo>
                <a:lnTo>
                  <a:pt x="636155" y="40017"/>
                </a:lnTo>
                <a:lnTo>
                  <a:pt x="631990" y="35801"/>
                </a:lnTo>
                <a:lnTo>
                  <a:pt x="629259" y="34201"/>
                </a:lnTo>
                <a:close/>
              </a:path>
              <a:path w="957516" h="105067">
                <a:moveTo>
                  <a:pt x="871359" y="46774"/>
                </a:moveTo>
                <a:lnTo>
                  <a:pt x="874001" y="48361"/>
                </a:lnTo>
                <a:lnTo>
                  <a:pt x="877341" y="46570"/>
                </a:lnTo>
                <a:lnTo>
                  <a:pt x="880656" y="44907"/>
                </a:lnTo>
                <a:lnTo>
                  <a:pt x="884580" y="43243"/>
                </a:lnTo>
                <a:lnTo>
                  <a:pt x="889393" y="41808"/>
                </a:lnTo>
                <a:lnTo>
                  <a:pt x="892111" y="41440"/>
                </a:lnTo>
                <a:lnTo>
                  <a:pt x="897966" y="41440"/>
                </a:lnTo>
                <a:lnTo>
                  <a:pt x="902284" y="42443"/>
                </a:lnTo>
                <a:lnTo>
                  <a:pt x="905789" y="44107"/>
                </a:lnTo>
                <a:lnTo>
                  <a:pt x="908215" y="46736"/>
                </a:lnTo>
                <a:lnTo>
                  <a:pt x="909650" y="50380"/>
                </a:lnTo>
                <a:lnTo>
                  <a:pt x="910462" y="54635"/>
                </a:lnTo>
                <a:lnTo>
                  <a:pt x="910462" y="62433"/>
                </a:lnTo>
                <a:lnTo>
                  <a:pt x="896023" y="62433"/>
                </a:lnTo>
                <a:lnTo>
                  <a:pt x="891336" y="62890"/>
                </a:lnTo>
                <a:lnTo>
                  <a:pt x="887171" y="63804"/>
                </a:lnTo>
                <a:lnTo>
                  <a:pt x="883005" y="64719"/>
                </a:lnTo>
                <a:lnTo>
                  <a:pt x="880643" y="80251"/>
                </a:lnTo>
                <a:lnTo>
                  <a:pt x="882180" y="77127"/>
                </a:lnTo>
                <a:lnTo>
                  <a:pt x="885012" y="74676"/>
                </a:lnTo>
                <a:lnTo>
                  <a:pt x="888707" y="72707"/>
                </a:lnTo>
                <a:lnTo>
                  <a:pt x="893673" y="71564"/>
                </a:lnTo>
                <a:lnTo>
                  <a:pt x="896594" y="71285"/>
                </a:lnTo>
                <a:lnTo>
                  <a:pt x="910462" y="71285"/>
                </a:lnTo>
                <a:lnTo>
                  <a:pt x="910462" y="85496"/>
                </a:lnTo>
                <a:lnTo>
                  <a:pt x="907440" y="88874"/>
                </a:lnTo>
                <a:lnTo>
                  <a:pt x="904544" y="91376"/>
                </a:lnTo>
                <a:lnTo>
                  <a:pt x="901801" y="93014"/>
                </a:lnTo>
                <a:lnTo>
                  <a:pt x="899045" y="94653"/>
                </a:lnTo>
                <a:lnTo>
                  <a:pt x="896048" y="95465"/>
                </a:lnTo>
                <a:lnTo>
                  <a:pt x="888860" y="95465"/>
                </a:lnTo>
                <a:lnTo>
                  <a:pt x="885774" y="94437"/>
                </a:lnTo>
                <a:lnTo>
                  <a:pt x="881354" y="90322"/>
                </a:lnTo>
                <a:lnTo>
                  <a:pt x="880249" y="87553"/>
                </a:lnTo>
                <a:lnTo>
                  <a:pt x="881329" y="103695"/>
                </a:lnTo>
                <a:lnTo>
                  <a:pt x="884186" y="104609"/>
                </a:lnTo>
                <a:lnTo>
                  <a:pt x="887374" y="105067"/>
                </a:lnTo>
                <a:lnTo>
                  <a:pt x="894918" y="105067"/>
                </a:lnTo>
                <a:lnTo>
                  <a:pt x="898715" y="104203"/>
                </a:lnTo>
                <a:lnTo>
                  <a:pt x="902322" y="102463"/>
                </a:lnTo>
                <a:lnTo>
                  <a:pt x="905916" y="100723"/>
                </a:lnTo>
                <a:lnTo>
                  <a:pt x="909180" y="98297"/>
                </a:lnTo>
                <a:lnTo>
                  <a:pt x="912101" y="95173"/>
                </a:lnTo>
                <a:lnTo>
                  <a:pt x="912101" y="101866"/>
                </a:lnTo>
                <a:lnTo>
                  <a:pt x="913523" y="103733"/>
                </a:lnTo>
                <a:lnTo>
                  <a:pt x="916101" y="104101"/>
                </a:lnTo>
                <a:lnTo>
                  <a:pt x="919746" y="104025"/>
                </a:lnTo>
                <a:lnTo>
                  <a:pt x="922667" y="101866"/>
                </a:lnTo>
                <a:lnTo>
                  <a:pt x="922667" y="52527"/>
                </a:lnTo>
                <a:lnTo>
                  <a:pt x="922197" y="48882"/>
                </a:lnTo>
                <a:lnTo>
                  <a:pt x="921257" y="45758"/>
                </a:lnTo>
                <a:lnTo>
                  <a:pt x="920318" y="42633"/>
                </a:lnTo>
                <a:lnTo>
                  <a:pt x="918794" y="40017"/>
                </a:lnTo>
                <a:lnTo>
                  <a:pt x="914628" y="35801"/>
                </a:lnTo>
                <a:lnTo>
                  <a:pt x="911898" y="34201"/>
                </a:lnTo>
                <a:lnTo>
                  <a:pt x="908532" y="33108"/>
                </a:lnTo>
                <a:lnTo>
                  <a:pt x="905154" y="32016"/>
                </a:lnTo>
                <a:lnTo>
                  <a:pt x="901064" y="31470"/>
                </a:lnTo>
                <a:lnTo>
                  <a:pt x="893673" y="31470"/>
                </a:lnTo>
                <a:lnTo>
                  <a:pt x="891120" y="31711"/>
                </a:lnTo>
                <a:lnTo>
                  <a:pt x="888593" y="32181"/>
                </a:lnTo>
                <a:lnTo>
                  <a:pt x="886053" y="32651"/>
                </a:lnTo>
                <a:lnTo>
                  <a:pt x="883729" y="33248"/>
                </a:lnTo>
                <a:lnTo>
                  <a:pt x="879462" y="34683"/>
                </a:lnTo>
                <a:lnTo>
                  <a:pt x="875931" y="36347"/>
                </a:lnTo>
                <a:lnTo>
                  <a:pt x="873150" y="37972"/>
                </a:lnTo>
                <a:lnTo>
                  <a:pt x="871207" y="40665"/>
                </a:lnTo>
                <a:lnTo>
                  <a:pt x="870953" y="43599"/>
                </a:lnTo>
                <a:lnTo>
                  <a:pt x="871359" y="46774"/>
                </a:lnTo>
                <a:close/>
              </a:path>
              <a:path w="957516" h="105067">
                <a:moveTo>
                  <a:pt x="867676" y="80911"/>
                </a:moveTo>
                <a:lnTo>
                  <a:pt x="867676" y="87909"/>
                </a:lnTo>
                <a:lnTo>
                  <a:pt x="868235" y="90779"/>
                </a:lnTo>
                <a:lnTo>
                  <a:pt x="869353" y="93306"/>
                </a:lnTo>
                <a:lnTo>
                  <a:pt x="870470" y="95846"/>
                </a:lnTo>
                <a:lnTo>
                  <a:pt x="874039" y="99707"/>
                </a:lnTo>
                <a:lnTo>
                  <a:pt x="878484" y="102768"/>
                </a:lnTo>
                <a:lnTo>
                  <a:pt x="881329" y="103695"/>
                </a:lnTo>
                <a:lnTo>
                  <a:pt x="880249" y="87553"/>
                </a:lnTo>
                <a:lnTo>
                  <a:pt x="880249" y="84086"/>
                </a:lnTo>
                <a:lnTo>
                  <a:pt x="880643" y="80251"/>
                </a:lnTo>
                <a:lnTo>
                  <a:pt x="883005" y="64719"/>
                </a:lnTo>
                <a:lnTo>
                  <a:pt x="879487" y="66103"/>
                </a:lnTo>
                <a:lnTo>
                  <a:pt x="876604" y="67932"/>
                </a:lnTo>
                <a:lnTo>
                  <a:pt x="873734" y="69773"/>
                </a:lnTo>
                <a:lnTo>
                  <a:pt x="871524" y="72072"/>
                </a:lnTo>
                <a:lnTo>
                  <a:pt x="869988" y="74853"/>
                </a:lnTo>
                <a:lnTo>
                  <a:pt x="868451" y="77635"/>
                </a:lnTo>
                <a:lnTo>
                  <a:pt x="867676" y="80911"/>
                </a:lnTo>
                <a:close/>
              </a:path>
              <a:path w="957516" h="105067">
                <a:moveTo>
                  <a:pt x="585025" y="80911"/>
                </a:moveTo>
                <a:lnTo>
                  <a:pt x="585025" y="87909"/>
                </a:lnTo>
                <a:lnTo>
                  <a:pt x="585584" y="90779"/>
                </a:lnTo>
                <a:lnTo>
                  <a:pt x="586701" y="93306"/>
                </a:lnTo>
                <a:lnTo>
                  <a:pt x="587819" y="95846"/>
                </a:lnTo>
                <a:lnTo>
                  <a:pt x="591388" y="99707"/>
                </a:lnTo>
                <a:lnTo>
                  <a:pt x="595833" y="102768"/>
                </a:lnTo>
                <a:lnTo>
                  <a:pt x="598677" y="103695"/>
                </a:lnTo>
                <a:lnTo>
                  <a:pt x="597598" y="87553"/>
                </a:lnTo>
                <a:lnTo>
                  <a:pt x="597598" y="84086"/>
                </a:lnTo>
                <a:lnTo>
                  <a:pt x="597992" y="80251"/>
                </a:lnTo>
                <a:lnTo>
                  <a:pt x="600354" y="64719"/>
                </a:lnTo>
                <a:lnTo>
                  <a:pt x="596836" y="66103"/>
                </a:lnTo>
                <a:lnTo>
                  <a:pt x="593953" y="67932"/>
                </a:lnTo>
                <a:lnTo>
                  <a:pt x="591096" y="69773"/>
                </a:lnTo>
                <a:lnTo>
                  <a:pt x="588873" y="72072"/>
                </a:lnTo>
                <a:lnTo>
                  <a:pt x="587336" y="74853"/>
                </a:lnTo>
                <a:lnTo>
                  <a:pt x="585800" y="77635"/>
                </a:lnTo>
                <a:lnTo>
                  <a:pt x="585025" y="80911"/>
                </a:lnTo>
                <a:close/>
              </a:path>
              <a:path w="957516" h="105067">
                <a:moveTo>
                  <a:pt x="413575" y="80911"/>
                </a:moveTo>
                <a:lnTo>
                  <a:pt x="413575" y="87909"/>
                </a:lnTo>
                <a:lnTo>
                  <a:pt x="414134" y="90779"/>
                </a:lnTo>
                <a:lnTo>
                  <a:pt x="415251" y="93306"/>
                </a:lnTo>
                <a:lnTo>
                  <a:pt x="416369" y="95846"/>
                </a:lnTo>
                <a:lnTo>
                  <a:pt x="419938" y="99707"/>
                </a:lnTo>
                <a:lnTo>
                  <a:pt x="424383" y="102768"/>
                </a:lnTo>
                <a:lnTo>
                  <a:pt x="427227" y="103695"/>
                </a:lnTo>
                <a:lnTo>
                  <a:pt x="426148" y="87553"/>
                </a:lnTo>
                <a:lnTo>
                  <a:pt x="426148" y="84086"/>
                </a:lnTo>
                <a:lnTo>
                  <a:pt x="426542" y="80251"/>
                </a:lnTo>
                <a:lnTo>
                  <a:pt x="428904" y="64719"/>
                </a:lnTo>
                <a:lnTo>
                  <a:pt x="425386" y="66103"/>
                </a:lnTo>
                <a:lnTo>
                  <a:pt x="422503" y="67932"/>
                </a:lnTo>
                <a:lnTo>
                  <a:pt x="419646" y="69773"/>
                </a:lnTo>
                <a:lnTo>
                  <a:pt x="417423" y="72072"/>
                </a:lnTo>
                <a:lnTo>
                  <a:pt x="415886" y="74853"/>
                </a:lnTo>
                <a:lnTo>
                  <a:pt x="414350" y="77635"/>
                </a:lnTo>
                <a:lnTo>
                  <a:pt x="413575" y="80911"/>
                </a:lnTo>
                <a:close/>
              </a:path>
              <a:path w="957516" h="105067">
                <a:moveTo>
                  <a:pt x="690918" y="94500"/>
                </a:moveTo>
                <a:lnTo>
                  <a:pt x="687704" y="93421"/>
                </a:lnTo>
                <a:lnTo>
                  <a:pt x="684606" y="91262"/>
                </a:lnTo>
                <a:lnTo>
                  <a:pt x="681520" y="89103"/>
                </a:lnTo>
                <a:lnTo>
                  <a:pt x="678268" y="85966"/>
                </a:lnTo>
                <a:lnTo>
                  <a:pt x="674865" y="81851"/>
                </a:lnTo>
                <a:lnTo>
                  <a:pt x="677240" y="97383"/>
                </a:lnTo>
                <a:lnTo>
                  <a:pt x="680694" y="100253"/>
                </a:lnTo>
                <a:lnTo>
                  <a:pt x="684174" y="102387"/>
                </a:lnTo>
                <a:lnTo>
                  <a:pt x="687679" y="104013"/>
                </a:lnTo>
                <a:lnTo>
                  <a:pt x="691299" y="104863"/>
                </a:lnTo>
                <a:lnTo>
                  <a:pt x="695413" y="105067"/>
                </a:lnTo>
                <a:lnTo>
                  <a:pt x="700023" y="105067"/>
                </a:lnTo>
                <a:lnTo>
                  <a:pt x="704126" y="104203"/>
                </a:lnTo>
                <a:lnTo>
                  <a:pt x="707682" y="102463"/>
                </a:lnTo>
                <a:lnTo>
                  <a:pt x="711276" y="100723"/>
                </a:lnTo>
                <a:lnTo>
                  <a:pt x="714273" y="98221"/>
                </a:lnTo>
                <a:lnTo>
                  <a:pt x="716724" y="94945"/>
                </a:lnTo>
                <a:lnTo>
                  <a:pt x="719188" y="91668"/>
                </a:lnTo>
                <a:lnTo>
                  <a:pt x="721042" y="87718"/>
                </a:lnTo>
                <a:lnTo>
                  <a:pt x="722312" y="83083"/>
                </a:lnTo>
                <a:lnTo>
                  <a:pt x="723569" y="78435"/>
                </a:lnTo>
                <a:lnTo>
                  <a:pt x="724204" y="73215"/>
                </a:lnTo>
                <a:lnTo>
                  <a:pt x="724204" y="62560"/>
                </a:lnTo>
                <a:lnTo>
                  <a:pt x="723709" y="57937"/>
                </a:lnTo>
                <a:lnTo>
                  <a:pt x="722718" y="53568"/>
                </a:lnTo>
                <a:lnTo>
                  <a:pt x="721728" y="49212"/>
                </a:lnTo>
                <a:lnTo>
                  <a:pt x="720153" y="45402"/>
                </a:lnTo>
                <a:lnTo>
                  <a:pt x="717994" y="42151"/>
                </a:lnTo>
                <a:lnTo>
                  <a:pt x="715835" y="38900"/>
                </a:lnTo>
                <a:lnTo>
                  <a:pt x="713028" y="36309"/>
                </a:lnTo>
                <a:lnTo>
                  <a:pt x="709587" y="34378"/>
                </a:lnTo>
                <a:lnTo>
                  <a:pt x="706666" y="47815"/>
                </a:lnTo>
                <a:lnTo>
                  <a:pt x="709256" y="52781"/>
                </a:lnTo>
                <a:lnTo>
                  <a:pt x="710183" y="55638"/>
                </a:lnTo>
                <a:lnTo>
                  <a:pt x="710704" y="58851"/>
                </a:lnTo>
                <a:lnTo>
                  <a:pt x="711225" y="62077"/>
                </a:lnTo>
                <a:lnTo>
                  <a:pt x="711479" y="65404"/>
                </a:lnTo>
                <a:lnTo>
                  <a:pt x="711479" y="71958"/>
                </a:lnTo>
                <a:lnTo>
                  <a:pt x="711174" y="75044"/>
                </a:lnTo>
                <a:lnTo>
                  <a:pt x="710552" y="78092"/>
                </a:lnTo>
                <a:lnTo>
                  <a:pt x="709929" y="81140"/>
                </a:lnTo>
                <a:lnTo>
                  <a:pt x="708926" y="83896"/>
                </a:lnTo>
                <a:lnTo>
                  <a:pt x="707555" y="86360"/>
                </a:lnTo>
                <a:lnTo>
                  <a:pt x="704405" y="90779"/>
                </a:lnTo>
                <a:lnTo>
                  <a:pt x="700011" y="93764"/>
                </a:lnTo>
                <a:lnTo>
                  <a:pt x="697369" y="94500"/>
                </a:lnTo>
                <a:lnTo>
                  <a:pt x="690918" y="94500"/>
                </a:lnTo>
                <a:close/>
              </a:path>
              <a:path w="957516" h="105067">
                <a:moveTo>
                  <a:pt x="184200" y="94500"/>
                </a:moveTo>
                <a:lnTo>
                  <a:pt x="180974" y="93421"/>
                </a:lnTo>
                <a:lnTo>
                  <a:pt x="177888" y="91262"/>
                </a:lnTo>
                <a:lnTo>
                  <a:pt x="174777" y="89103"/>
                </a:lnTo>
                <a:lnTo>
                  <a:pt x="171551" y="85966"/>
                </a:lnTo>
                <a:lnTo>
                  <a:pt x="168147" y="81851"/>
                </a:lnTo>
                <a:lnTo>
                  <a:pt x="170510" y="97383"/>
                </a:lnTo>
                <a:lnTo>
                  <a:pt x="173977" y="100253"/>
                </a:lnTo>
                <a:lnTo>
                  <a:pt x="177444" y="102387"/>
                </a:lnTo>
                <a:lnTo>
                  <a:pt x="180962" y="104013"/>
                </a:lnTo>
                <a:lnTo>
                  <a:pt x="184581" y="104863"/>
                </a:lnTo>
                <a:lnTo>
                  <a:pt x="188683" y="105067"/>
                </a:lnTo>
                <a:lnTo>
                  <a:pt x="193293" y="105067"/>
                </a:lnTo>
                <a:lnTo>
                  <a:pt x="197396" y="104203"/>
                </a:lnTo>
                <a:lnTo>
                  <a:pt x="200964" y="102463"/>
                </a:lnTo>
                <a:lnTo>
                  <a:pt x="204533" y="100723"/>
                </a:lnTo>
                <a:lnTo>
                  <a:pt x="207556" y="98221"/>
                </a:lnTo>
                <a:lnTo>
                  <a:pt x="210007" y="94945"/>
                </a:lnTo>
                <a:lnTo>
                  <a:pt x="212458" y="91668"/>
                </a:lnTo>
                <a:lnTo>
                  <a:pt x="214325" y="87718"/>
                </a:lnTo>
                <a:lnTo>
                  <a:pt x="215582" y="83083"/>
                </a:lnTo>
                <a:lnTo>
                  <a:pt x="216852" y="78435"/>
                </a:lnTo>
                <a:lnTo>
                  <a:pt x="217487" y="73215"/>
                </a:lnTo>
                <a:lnTo>
                  <a:pt x="217487" y="62560"/>
                </a:lnTo>
                <a:lnTo>
                  <a:pt x="216992" y="57937"/>
                </a:lnTo>
                <a:lnTo>
                  <a:pt x="216001" y="53568"/>
                </a:lnTo>
                <a:lnTo>
                  <a:pt x="214998" y="49212"/>
                </a:lnTo>
                <a:lnTo>
                  <a:pt x="213423" y="45402"/>
                </a:lnTo>
                <a:lnTo>
                  <a:pt x="211264" y="42151"/>
                </a:lnTo>
                <a:lnTo>
                  <a:pt x="209118" y="38900"/>
                </a:lnTo>
                <a:lnTo>
                  <a:pt x="206311" y="36309"/>
                </a:lnTo>
                <a:lnTo>
                  <a:pt x="202857" y="34378"/>
                </a:lnTo>
                <a:lnTo>
                  <a:pt x="199936" y="47815"/>
                </a:lnTo>
                <a:lnTo>
                  <a:pt x="202539" y="52781"/>
                </a:lnTo>
                <a:lnTo>
                  <a:pt x="203441" y="55638"/>
                </a:lnTo>
                <a:lnTo>
                  <a:pt x="203961" y="58851"/>
                </a:lnTo>
                <a:lnTo>
                  <a:pt x="204495" y="62077"/>
                </a:lnTo>
                <a:lnTo>
                  <a:pt x="204762" y="65404"/>
                </a:lnTo>
                <a:lnTo>
                  <a:pt x="204762" y="71958"/>
                </a:lnTo>
                <a:lnTo>
                  <a:pt x="204444" y="75044"/>
                </a:lnTo>
                <a:lnTo>
                  <a:pt x="203822" y="78092"/>
                </a:lnTo>
                <a:lnTo>
                  <a:pt x="203199" y="81140"/>
                </a:lnTo>
                <a:lnTo>
                  <a:pt x="202209" y="83896"/>
                </a:lnTo>
                <a:lnTo>
                  <a:pt x="200825" y="86360"/>
                </a:lnTo>
                <a:lnTo>
                  <a:pt x="197662" y="90779"/>
                </a:lnTo>
                <a:lnTo>
                  <a:pt x="193268" y="93764"/>
                </a:lnTo>
                <a:lnTo>
                  <a:pt x="190626" y="94500"/>
                </a:lnTo>
                <a:lnTo>
                  <a:pt x="184200" y="94500"/>
                </a:lnTo>
                <a:close/>
              </a:path>
              <a:path w="957516" h="105067">
                <a:moveTo>
                  <a:pt x="751535" y="100977"/>
                </a:moveTo>
                <a:lnTo>
                  <a:pt x="751014" y="78422"/>
                </a:lnTo>
                <a:lnTo>
                  <a:pt x="750354" y="75209"/>
                </a:lnTo>
                <a:lnTo>
                  <a:pt x="749998" y="71755"/>
                </a:lnTo>
                <a:lnTo>
                  <a:pt x="748118" y="98590"/>
                </a:lnTo>
                <a:lnTo>
                  <a:pt x="751535" y="100977"/>
                </a:lnTo>
                <a:close/>
              </a:path>
              <a:path w="957516" h="105067">
                <a:moveTo>
                  <a:pt x="84467" y="100977"/>
                </a:moveTo>
                <a:lnTo>
                  <a:pt x="83959" y="78422"/>
                </a:lnTo>
                <a:lnTo>
                  <a:pt x="83273" y="75209"/>
                </a:lnTo>
                <a:lnTo>
                  <a:pt x="82943" y="71755"/>
                </a:lnTo>
                <a:lnTo>
                  <a:pt x="81064" y="98590"/>
                </a:lnTo>
                <a:lnTo>
                  <a:pt x="84467" y="100977"/>
                </a:lnTo>
                <a:close/>
              </a:path>
              <a:path w="957516" h="105067">
                <a:moveTo>
                  <a:pt x="402501" y="102082"/>
                </a:moveTo>
                <a:lnTo>
                  <a:pt x="403047" y="99390"/>
                </a:lnTo>
                <a:lnTo>
                  <a:pt x="402818" y="96024"/>
                </a:lnTo>
                <a:lnTo>
                  <a:pt x="400367" y="93306"/>
                </a:lnTo>
                <a:lnTo>
                  <a:pt x="368960" y="93306"/>
                </a:lnTo>
                <a:lnTo>
                  <a:pt x="398360" y="47320"/>
                </a:lnTo>
                <a:lnTo>
                  <a:pt x="398856" y="46532"/>
                </a:lnTo>
                <a:lnTo>
                  <a:pt x="400443" y="43345"/>
                </a:lnTo>
                <a:lnTo>
                  <a:pt x="401040" y="40347"/>
                </a:lnTo>
                <a:lnTo>
                  <a:pt x="401040" y="37274"/>
                </a:lnTo>
                <a:lnTo>
                  <a:pt x="400367" y="34201"/>
                </a:lnTo>
                <a:lnTo>
                  <a:pt x="397535" y="32892"/>
                </a:lnTo>
                <a:lnTo>
                  <a:pt x="359143" y="32892"/>
                </a:lnTo>
                <a:lnTo>
                  <a:pt x="356946" y="34467"/>
                </a:lnTo>
                <a:lnTo>
                  <a:pt x="356539" y="37134"/>
                </a:lnTo>
                <a:lnTo>
                  <a:pt x="356539" y="39852"/>
                </a:lnTo>
                <a:lnTo>
                  <a:pt x="359143" y="43230"/>
                </a:lnTo>
                <a:lnTo>
                  <a:pt x="387794" y="43230"/>
                </a:lnTo>
                <a:lnTo>
                  <a:pt x="358254" y="89217"/>
                </a:lnTo>
                <a:lnTo>
                  <a:pt x="357758" y="90017"/>
                </a:lnTo>
                <a:lnTo>
                  <a:pt x="356171" y="93091"/>
                </a:lnTo>
                <a:lnTo>
                  <a:pt x="355574" y="95885"/>
                </a:lnTo>
                <a:lnTo>
                  <a:pt x="355574" y="99110"/>
                </a:lnTo>
                <a:lnTo>
                  <a:pt x="356577" y="102616"/>
                </a:lnTo>
                <a:lnTo>
                  <a:pt x="359143" y="103657"/>
                </a:lnTo>
                <a:lnTo>
                  <a:pt x="400367" y="103657"/>
                </a:lnTo>
                <a:lnTo>
                  <a:pt x="402501" y="102082"/>
                </a:lnTo>
                <a:close/>
              </a:path>
              <a:path w="957516" h="105067">
                <a:moveTo>
                  <a:pt x="295986" y="35750"/>
                </a:moveTo>
                <a:lnTo>
                  <a:pt x="292607" y="38214"/>
                </a:lnTo>
                <a:lnTo>
                  <a:pt x="289801" y="41402"/>
                </a:lnTo>
                <a:lnTo>
                  <a:pt x="286994" y="44602"/>
                </a:lnTo>
                <a:lnTo>
                  <a:pt x="284848" y="48501"/>
                </a:lnTo>
                <a:lnTo>
                  <a:pt x="283362" y="53086"/>
                </a:lnTo>
                <a:lnTo>
                  <a:pt x="281876" y="57683"/>
                </a:lnTo>
                <a:lnTo>
                  <a:pt x="281127" y="62852"/>
                </a:lnTo>
                <a:lnTo>
                  <a:pt x="281127" y="74663"/>
                </a:lnTo>
                <a:lnTo>
                  <a:pt x="281851" y="79971"/>
                </a:lnTo>
                <a:lnTo>
                  <a:pt x="283286" y="84531"/>
                </a:lnTo>
                <a:lnTo>
                  <a:pt x="284733" y="89090"/>
                </a:lnTo>
                <a:lnTo>
                  <a:pt x="286867" y="92887"/>
                </a:lnTo>
                <a:lnTo>
                  <a:pt x="289686" y="95910"/>
                </a:lnTo>
                <a:lnTo>
                  <a:pt x="292519" y="98945"/>
                </a:lnTo>
                <a:lnTo>
                  <a:pt x="295998" y="101219"/>
                </a:lnTo>
                <a:lnTo>
                  <a:pt x="300151" y="102768"/>
                </a:lnTo>
                <a:lnTo>
                  <a:pt x="304291" y="104305"/>
                </a:lnTo>
                <a:lnTo>
                  <a:pt x="309117" y="105067"/>
                </a:lnTo>
                <a:lnTo>
                  <a:pt x="317792" y="105067"/>
                </a:lnTo>
                <a:lnTo>
                  <a:pt x="320789" y="104838"/>
                </a:lnTo>
                <a:lnTo>
                  <a:pt x="323583" y="104355"/>
                </a:lnTo>
                <a:lnTo>
                  <a:pt x="326389" y="103886"/>
                </a:lnTo>
                <a:lnTo>
                  <a:pt x="328853" y="103352"/>
                </a:lnTo>
                <a:lnTo>
                  <a:pt x="333120" y="102171"/>
                </a:lnTo>
                <a:lnTo>
                  <a:pt x="336194" y="100939"/>
                </a:lnTo>
                <a:lnTo>
                  <a:pt x="339293" y="98742"/>
                </a:lnTo>
                <a:lnTo>
                  <a:pt x="339890" y="95999"/>
                </a:lnTo>
                <a:lnTo>
                  <a:pt x="339877" y="93154"/>
                </a:lnTo>
                <a:lnTo>
                  <a:pt x="337299" y="90043"/>
                </a:lnTo>
                <a:lnTo>
                  <a:pt x="334073" y="91338"/>
                </a:lnTo>
                <a:lnTo>
                  <a:pt x="330758" y="92570"/>
                </a:lnTo>
                <a:lnTo>
                  <a:pt x="326783" y="93789"/>
                </a:lnTo>
                <a:lnTo>
                  <a:pt x="321805" y="94830"/>
                </a:lnTo>
                <a:lnTo>
                  <a:pt x="318960" y="95097"/>
                </a:lnTo>
                <a:lnTo>
                  <a:pt x="311734" y="95097"/>
                </a:lnTo>
                <a:lnTo>
                  <a:pt x="308317" y="94526"/>
                </a:lnTo>
                <a:lnTo>
                  <a:pt x="305523" y="93383"/>
                </a:lnTo>
                <a:lnTo>
                  <a:pt x="302729" y="92240"/>
                </a:lnTo>
                <a:lnTo>
                  <a:pt x="300469" y="90601"/>
                </a:lnTo>
                <a:lnTo>
                  <a:pt x="296976" y="86347"/>
                </a:lnTo>
                <a:lnTo>
                  <a:pt x="295732" y="83781"/>
                </a:lnTo>
                <a:lnTo>
                  <a:pt x="294970" y="80810"/>
                </a:lnTo>
                <a:lnTo>
                  <a:pt x="294233" y="77838"/>
                </a:lnTo>
                <a:lnTo>
                  <a:pt x="293852" y="74485"/>
                </a:lnTo>
                <a:lnTo>
                  <a:pt x="293954" y="59029"/>
                </a:lnTo>
                <a:lnTo>
                  <a:pt x="294424" y="56413"/>
                </a:lnTo>
                <a:lnTo>
                  <a:pt x="296125" y="51409"/>
                </a:lnTo>
                <a:lnTo>
                  <a:pt x="299961" y="34036"/>
                </a:lnTo>
                <a:lnTo>
                  <a:pt x="295986" y="35750"/>
                </a:lnTo>
                <a:close/>
              </a:path>
              <a:path w="957516" h="105067">
                <a:moveTo>
                  <a:pt x="342747" y="67335"/>
                </a:moveTo>
                <a:lnTo>
                  <a:pt x="342747" y="58813"/>
                </a:lnTo>
                <a:lnTo>
                  <a:pt x="342188" y="54698"/>
                </a:lnTo>
                <a:lnTo>
                  <a:pt x="341071" y="50863"/>
                </a:lnTo>
                <a:lnTo>
                  <a:pt x="339953" y="47015"/>
                </a:lnTo>
                <a:lnTo>
                  <a:pt x="338213" y="43662"/>
                </a:lnTo>
                <a:lnTo>
                  <a:pt x="335826" y="40817"/>
                </a:lnTo>
                <a:lnTo>
                  <a:pt x="333451" y="37960"/>
                </a:lnTo>
                <a:lnTo>
                  <a:pt x="330403" y="35686"/>
                </a:lnTo>
                <a:lnTo>
                  <a:pt x="326707" y="33997"/>
                </a:lnTo>
                <a:lnTo>
                  <a:pt x="323011" y="32321"/>
                </a:lnTo>
                <a:lnTo>
                  <a:pt x="318541" y="31470"/>
                </a:lnTo>
                <a:lnTo>
                  <a:pt x="308368" y="31470"/>
                </a:lnTo>
                <a:lnTo>
                  <a:pt x="303923" y="32334"/>
                </a:lnTo>
                <a:lnTo>
                  <a:pt x="299961" y="34036"/>
                </a:lnTo>
                <a:lnTo>
                  <a:pt x="296125" y="51409"/>
                </a:lnTo>
                <a:lnTo>
                  <a:pt x="298869" y="47320"/>
                </a:lnTo>
                <a:lnTo>
                  <a:pt x="302336" y="43929"/>
                </a:lnTo>
                <a:lnTo>
                  <a:pt x="306933" y="41643"/>
                </a:lnTo>
                <a:lnTo>
                  <a:pt x="309613" y="41071"/>
                </a:lnTo>
                <a:lnTo>
                  <a:pt x="318592" y="41071"/>
                </a:lnTo>
                <a:lnTo>
                  <a:pt x="323062" y="42913"/>
                </a:lnTo>
                <a:lnTo>
                  <a:pt x="326085" y="46583"/>
                </a:lnTo>
                <a:lnTo>
                  <a:pt x="329107" y="50253"/>
                </a:lnTo>
                <a:lnTo>
                  <a:pt x="330542" y="55308"/>
                </a:lnTo>
                <a:lnTo>
                  <a:pt x="330390" y="61760"/>
                </a:lnTo>
                <a:lnTo>
                  <a:pt x="293852" y="61760"/>
                </a:lnTo>
                <a:lnTo>
                  <a:pt x="293852" y="70764"/>
                </a:lnTo>
                <a:lnTo>
                  <a:pt x="337959" y="70764"/>
                </a:lnTo>
                <a:lnTo>
                  <a:pt x="340321" y="70357"/>
                </a:lnTo>
                <a:lnTo>
                  <a:pt x="342747" y="67335"/>
                </a:lnTo>
                <a:close/>
              </a:path>
              <a:path w="957516" h="105067">
                <a:moveTo>
                  <a:pt x="235242" y="34823"/>
                </a:moveTo>
                <a:lnTo>
                  <a:pt x="235242" y="101790"/>
                </a:lnTo>
                <a:lnTo>
                  <a:pt x="235673" y="103073"/>
                </a:lnTo>
                <a:lnTo>
                  <a:pt x="238366" y="103949"/>
                </a:lnTo>
                <a:lnTo>
                  <a:pt x="241350" y="104101"/>
                </a:lnTo>
                <a:lnTo>
                  <a:pt x="244398" y="103949"/>
                </a:lnTo>
                <a:lnTo>
                  <a:pt x="247522" y="101790"/>
                </a:lnTo>
                <a:lnTo>
                  <a:pt x="247522" y="57746"/>
                </a:lnTo>
                <a:lnTo>
                  <a:pt x="249262" y="55016"/>
                </a:lnTo>
                <a:lnTo>
                  <a:pt x="252285" y="50825"/>
                </a:lnTo>
                <a:lnTo>
                  <a:pt x="255104" y="47421"/>
                </a:lnTo>
                <a:lnTo>
                  <a:pt x="257733" y="45135"/>
                </a:lnTo>
                <a:lnTo>
                  <a:pt x="261365" y="43332"/>
                </a:lnTo>
                <a:lnTo>
                  <a:pt x="264858" y="43078"/>
                </a:lnTo>
                <a:lnTo>
                  <a:pt x="267614" y="43573"/>
                </a:lnTo>
                <a:lnTo>
                  <a:pt x="270509" y="44462"/>
                </a:lnTo>
                <a:lnTo>
                  <a:pt x="273456" y="44678"/>
                </a:lnTo>
                <a:lnTo>
                  <a:pt x="274307" y="41960"/>
                </a:lnTo>
                <a:lnTo>
                  <a:pt x="274319" y="35826"/>
                </a:lnTo>
                <a:lnTo>
                  <a:pt x="273049" y="33159"/>
                </a:lnTo>
                <a:lnTo>
                  <a:pt x="270294" y="32194"/>
                </a:lnTo>
                <a:lnTo>
                  <a:pt x="267652" y="31661"/>
                </a:lnTo>
                <a:lnTo>
                  <a:pt x="264642" y="31470"/>
                </a:lnTo>
                <a:lnTo>
                  <a:pt x="263194" y="31470"/>
                </a:lnTo>
                <a:lnTo>
                  <a:pt x="260362" y="32029"/>
                </a:lnTo>
                <a:lnTo>
                  <a:pt x="257517" y="33070"/>
                </a:lnTo>
                <a:lnTo>
                  <a:pt x="254647" y="35013"/>
                </a:lnTo>
                <a:lnTo>
                  <a:pt x="251498" y="38023"/>
                </a:lnTo>
                <a:lnTo>
                  <a:pt x="248170" y="41897"/>
                </a:lnTo>
                <a:lnTo>
                  <a:pt x="246329" y="44564"/>
                </a:lnTo>
                <a:lnTo>
                  <a:pt x="246329" y="34823"/>
                </a:lnTo>
                <a:lnTo>
                  <a:pt x="246075" y="33820"/>
                </a:lnTo>
                <a:lnTo>
                  <a:pt x="243535" y="32626"/>
                </a:lnTo>
                <a:lnTo>
                  <a:pt x="238074" y="32626"/>
                </a:lnTo>
                <a:lnTo>
                  <a:pt x="235242" y="34823"/>
                </a:lnTo>
                <a:close/>
              </a:path>
              <a:path w="957516" h="105067">
                <a:moveTo>
                  <a:pt x="33566" y="7797"/>
                </a:moveTo>
                <a:lnTo>
                  <a:pt x="29756" y="7454"/>
                </a:lnTo>
                <a:lnTo>
                  <a:pt x="25666" y="7365"/>
                </a:lnTo>
                <a:lnTo>
                  <a:pt x="12801" y="17932"/>
                </a:lnTo>
                <a:lnTo>
                  <a:pt x="24625" y="17932"/>
                </a:lnTo>
                <a:lnTo>
                  <a:pt x="29057" y="18110"/>
                </a:lnTo>
                <a:lnTo>
                  <a:pt x="33667" y="18795"/>
                </a:lnTo>
                <a:lnTo>
                  <a:pt x="38061" y="20904"/>
                </a:lnTo>
                <a:lnTo>
                  <a:pt x="42024" y="24155"/>
                </a:lnTo>
                <a:lnTo>
                  <a:pt x="43497" y="26784"/>
                </a:lnTo>
                <a:lnTo>
                  <a:pt x="44957" y="29413"/>
                </a:lnTo>
                <a:lnTo>
                  <a:pt x="45681" y="32689"/>
                </a:lnTo>
                <a:lnTo>
                  <a:pt x="45681" y="39484"/>
                </a:lnTo>
                <a:lnTo>
                  <a:pt x="45237" y="42151"/>
                </a:lnTo>
                <a:lnTo>
                  <a:pt x="43459" y="47066"/>
                </a:lnTo>
                <a:lnTo>
                  <a:pt x="43395" y="63322"/>
                </a:lnTo>
                <a:lnTo>
                  <a:pt x="47015" y="61213"/>
                </a:lnTo>
                <a:lnTo>
                  <a:pt x="49961" y="58483"/>
                </a:lnTo>
                <a:lnTo>
                  <a:pt x="52920" y="55752"/>
                </a:lnTo>
                <a:lnTo>
                  <a:pt x="55181" y="52463"/>
                </a:lnTo>
                <a:lnTo>
                  <a:pt x="56768" y="48590"/>
                </a:lnTo>
                <a:lnTo>
                  <a:pt x="58356" y="44716"/>
                </a:lnTo>
                <a:lnTo>
                  <a:pt x="59156" y="40373"/>
                </a:lnTo>
                <a:lnTo>
                  <a:pt x="59156" y="31940"/>
                </a:lnTo>
                <a:lnTo>
                  <a:pt x="58648" y="28638"/>
                </a:lnTo>
                <a:lnTo>
                  <a:pt x="57632" y="25628"/>
                </a:lnTo>
                <a:lnTo>
                  <a:pt x="56616" y="22631"/>
                </a:lnTo>
                <a:lnTo>
                  <a:pt x="55156" y="19989"/>
                </a:lnTo>
                <a:lnTo>
                  <a:pt x="53276" y="17703"/>
                </a:lnTo>
                <a:lnTo>
                  <a:pt x="49098" y="13500"/>
                </a:lnTo>
                <a:lnTo>
                  <a:pt x="46393" y="11937"/>
                </a:lnTo>
                <a:lnTo>
                  <a:pt x="43687" y="10375"/>
                </a:lnTo>
                <a:lnTo>
                  <a:pt x="41033" y="9309"/>
                </a:lnTo>
                <a:lnTo>
                  <a:pt x="38430" y="8737"/>
                </a:lnTo>
                <a:lnTo>
                  <a:pt x="35826" y="8166"/>
                </a:lnTo>
                <a:lnTo>
                  <a:pt x="33566" y="7797"/>
                </a:lnTo>
                <a:close/>
              </a:path>
              <a:path w="957516" h="105067">
                <a:moveTo>
                  <a:pt x="577418" y="99072"/>
                </a:moveTo>
                <a:lnTo>
                  <a:pt x="577265" y="95542"/>
                </a:lnTo>
                <a:lnTo>
                  <a:pt x="574801" y="92570"/>
                </a:lnTo>
                <a:lnTo>
                  <a:pt x="540296" y="92570"/>
                </a:lnTo>
                <a:lnTo>
                  <a:pt x="540296" y="9296"/>
                </a:lnTo>
                <a:lnTo>
                  <a:pt x="539788" y="7962"/>
                </a:lnTo>
                <a:lnTo>
                  <a:pt x="536968" y="7099"/>
                </a:lnTo>
                <a:lnTo>
                  <a:pt x="533895" y="6921"/>
                </a:lnTo>
                <a:lnTo>
                  <a:pt x="530834" y="7099"/>
                </a:lnTo>
                <a:lnTo>
                  <a:pt x="527494" y="9296"/>
                </a:lnTo>
                <a:lnTo>
                  <a:pt x="527494" y="98450"/>
                </a:lnTo>
                <a:lnTo>
                  <a:pt x="529005" y="102501"/>
                </a:lnTo>
                <a:lnTo>
                  <a:pt x="532256" y="103657"/>
                </a:lnTo>
                <a:lnTo>
                  <a:pt x="574801" y="103657"/>
                </a:lnTo>
                <a:lnTo>
                  <a:pt x="576999" y="101803"/>
                </a:lnTo>
                <a:lnTo>
                  <a:pt x="577418" y="99072"/>
                </a:lnTo>
                <a:close/>
              </a:path>
              <a:path w="957516" h="105067">
                <a:moveTo>
                  <a:pt x="945680" y="103073"/>
                </a:moveTo>
                <a:lnTo>
                  <a:pt x="948372" y="103949"/>
                </a:lnTo>
                <a:lnTo>
                  <a:pt x="951344" y="104101"/>
                </a:lnTo>
                <a:lnTo>
                  <a:pt x="954392" y="103949"/>
                </a:lnTo>
                <a:lnTo>
                  <a:pt x="957516" y="101790"/>
                </a:lnTo>
                <a:lnTo>
                  <a:pt x="957516" y="2374"/>
                </a:lnTo>
                <a:lnTo>
                  <a:pt x="957008" y="1041"/>
                </a:lnTo>
                <a:lnTo>
                  <a:pt x="954392" y="139"/>
                </a:lnTo>
                <a:lnTo>
                  <a:pt x="951344" y="0"/>
                </a:lnTo>
                <a:lnTo>
                  <a:pt x="948372" y="139"/>
                </a:lnTo>
                <a:lnTo>
                  <a:pt x="945235" y="2374"/>
                </a:lnTo>
                <a:lnTo>
                  <a:pt x="945235" y="101790"/>
                </a:lnTo>
                <a:lnTo>
                  <a:pt x="945680" y="103073"/>
                </a:lnTo>
                <a:close/>
              </a:path>
              <a:path w="957516" h="105067">
                <a:moveTo>
                  <a:pt x="5054" y="7365"/>
                </a:moveTo>
                <a:lnTo>
                  <a:pt x="3771" y="7365"/>
                </a:lnTo>
                <a:lnTo>
                  <a:pt x="520" y="9474"/>
                </a:lnTo>
                <a:lnTo>
                  <a:pt x="0" y="12865"/>
                </a:lnTo>
                <a:lnTo>
                  <a:pt x="0" y="101714"/>
                </a:lnTo>
                <a:lnTo>
                  <a:pt x="495" y="103060"/>
                </a:lnTo>
                <a:lnTo>
                  <a:pt x="3301" y="103911"/>
                </a:lnTo>
                <a:lnTo>
                  <a:pt x="6400" y="104101"/>
                </a:lnTo>
                <a:lnTo>
                  <a:pt x="9486" y="103911"/>
                </a:lnTo>
                <a:lnTo>
                  <a:pt x="12801" y="101714"/>
                </a:lnTo>
                <a:lnTo>
                  <a:pt x="12801" y="67043"/>
                </a:lnTo>
                <a:lnTo>
                  <a:pt x="29692" y="67043"/>
                </a:lnTo>
                <a:lnTo>
                  <a:pt x="34810" y="66294"/>
                </a:lnTo>
                <a:lnTo>
                  <a:pt x="39103" y="64808"/>
                </a:lnTo>
                <a:lnTo>
                  <a:pt x="43395" y="63322"/>
                </a:lnTo>
                <a:lnTo>
                  <a:pt x="43459" y="47066"/>
                </a:lnTo>
                <a:lnTo>
                  <a:pt x="40398" y="50927"/>
                </a:lnTo>
                <a:lnTo>
                  <a:pt x="36525" y="54076"/>
                </a:lnTo>
                <a:lnTo>
                  <a:pt x="33972" y="55067"/>
                </a:lnTo>
                <a:lnTo>
                  <a:pt x="31407" y="56057"/>
                </a:lnTo>
                <a:lnTo>
                  <a:pt x="28193" y="56553"/>
                </a:lnTo>
                <a:lnTo>
                  <a:pt x="12801" y="56553"/>
                </a:lnTo>
                <a:lnTo>
                  <a:pt x="12801" y="17932"/>
                </a:lnTo>
                <a:lnTo>
                  <a:pt x="25666" y="7365"/>
                </a:lnTo>
                <a:lnTo>
                  <a:pt x="5054" y="7365"/>
                </a:lnTo>
                <a:close/>
              </a:path>
              <a:path w="957516" h="105067">
                <a:moveTo>
                  <a:pt x="834021" y="34823"/>
                </a:moveTo>
                <a:lnTo>
                  <a:pt x="833932" y="34086"/>
                </a:lnTo>
                <a:lnTo>
                  <a:pt x="831227" y="32626"/>
                </a:lnTo>
                <a:lnTo>
                  <a:pt x="825753" y="32626"/>
                </a:lnTo>
                <a:lnTo>
                  <a:pt x="822934" y="34823"/>
                </a:lnTo>
                <a:lnTo>
                  <a:pt x="822934" y="101790"/>
                </a:lnTo>
                <a:lnTo>
                  <a:pt x="823366" y="103073"/>
                </a:lnTo>
                <a:lnTo>
                  <a:pt x="826058" y="103949"/>
                </a:lnTo>
                <a:lnTo>
                  <a:pt x="829030" y="104101"/>
                </a:lnTo>
                <a:lnTo>
                  <a:pt x="832078" y="103949"/>
                </a:lnTo>
                <a:lnTo>
                  <a:pt x="835202" y="101790"/>
                </a:lnTo>
                <a:lnTo>
                  <a:pt x="835202" y="57746"/>
                </a:lnTo>
                <a:lnTo>
                  <a:pt x="836942" y="55016"/>
                </a:lnTo>
                <a:lnTo>
                  <a:pt x="839965" y="50825"/>
                </a:lnTo>
                <a:lnTo>
                  <a:pt x="842784" y="47421"/>
                </a:lnTo>
                <a:lnTo>
                  <a:pt x="845413" y="45135"/>
                </a:lnTo>
                <a:lnTo>
                  <a:pt x="849058" y="43332"/>
                </a:lnTo>
                <a:lnTo>
                  <a:pt x="852563" y="43078"/>
                </a:lnTo>
                <a:lnTo>
                  <a:pt x="855306" y="43573"/>
                </a:lnTo>
                <a:lnTo>
                  <a:pt x="858189" y="44462"/>
                </a:lnTo>
                <a:lnTo>
                  <a:pt x="861136" y="44678"/>
                </a:lnTo>
                <a:lnTo>
                  <a:pt x="861999" y="41960"/>
                </a:lnTo>
                <a:lnTo>
                  <a:pt x="862012" y="35826"/>
                </a:lnTo>
                <a:lnTo>
                  <a:pt x="860729" y="33159"/>
                </a:lnTo>
                <a:lnTo>
                  <a:pt x="857973" y="32194"/>
                </a:lnTo>
                <a:lnTo>
                  <a:pt x="855332" y="31661"/>
                </a:lnTo>
                <a:lnTo>
                  <a:pt x="852322" y="31470"/>
                </a:lnTo>
                <a:lnTo>
                  <a:pt x="850887" y="31470"/>
                </a:lnTo>
                <a:lnTo>
                  <a:pt x="848042" y="32029"/>
                </a:lnTo>
                <a:lnTo>
                  <a:pt x="845210" y="33070"/>
                </a:lnTo>
                <a:lnTo>
                  <a:pt x="842340" y="35013"/>
                </a:lnTo>
                <a:lnTo>
                  <a:pt x="839190" y="38023"/>
                </a:lnTo>
                <a:lnTo>
                  <a:pt x="835850" y="41897"/>
                </a:lnTo>
                <a:lnTo>
                  <a:pt x="834021" y="44564"/>
                </a:lnTo>
                <a:lnTo>
                  <a:pt x="834021" y="34823"/>
                </a:lnTo>
                <a:close/>
              </a:path>
              <a:path w="957516" h="105067">
                <a:moveTo>
                  <a:pt x="70891" y="79616"/>
                </a:moveTo>
                <a:lnTo>
                  <a:pt x="72224" y="84086"/>
                </a:lnTo>
                <a:lnTo>
                  <a:pt x="73571" y="88544"/>
                </a:lnTo>
                <a:lnTo>
                  <a:pt x="75603" y="92341"/>
                </a:lnTo>
                <a:lnTo>
                  <a:pt x="78333" y="95465"/>
                </a:lnTo>
                <a:lnTo>
                  <a:pt x="81064" y="98590"/>
                </a:lnTo>
                <a:lnTo>
                  <a:pt x="82943" y="71755"/>
                </a:lnTo>
                <a:lnTo>
                  <a:pt x="82943" y="64261"/>
                </a:lnTo>
                <a:lnTo>
                  <a:pt x="83350" y="60744"/>
                </a:lnTo>
                <a:lnTo>
                  <a:pt x="84188" y="57518"/>
                </a:lnTo>
                <a:lnTo>
                  <a:pt x="85001" y="54292"/>
                </a:lnTo>
                <a:lnTo>
                  <a:pt x="86271" y="51498"/>
                </a:lnTo>
                <a:lnTo>
                  <a:pt x="87960" y="49148"/>
                </a:lnTo>
                <a:lnTo>
                  <a:pt x="91833" y="44970"/>
                </a:lnTo>
                <a:lnTo>
                  <a:pt x="94462" y="43675"/>
                </a:lnTo>
                <a:lnTo>
                  <a:pt x="97091" y="42392"/>
                </a:lnTo>
                <a:lnTo>
                  <a:pt x="100228" y="41744"/>
                </a:lnTo>
                <a:lnTo>
                  <a:pt x="107848" y="41744"/>
                </a:lnTo>
                <a:lnTo>
                  <a:pt x="111150" y="42443"/>
                </a:lnTo>
                <a:lnTo>
                  <a:pt x="113804" y="43865"/>
                </a:lnTo>
                <a:lnTo>
                  <a:pt x="116458" y="45275"/>
                </a:lnTo>
                <a:lnTo>
                  <a:pt x="118567" y="47205"/>
                </a:lnTo>
                <a:lnTo>
                  <a:pt x="121665" y="52057"/>
                </a:lnTo>
                <a:lnTo>
                  <a:pt x="122783" y="54889"/>
                </a:lnTo>
                <a:lnTo>
                  <a:pt x="123443" y="58115"/>
                </a:lnTo>
                <a:lnTo>
                  <a:pt x="124129" y="61340"/>
                </a:lnTo>
                <a:lnTo>
                  <a:pt x="124472" y="64757"/>
                </a:lnTo>
                <a:lnTo>
                  <a:pt x="124472" y="72250"/>
                </a:lnTo>
                <a:lnTo>
                  <a:pt x="124066" y="75793"/>
                </a:lnTo>
                <a:lnTo>
                  <a:pt x="123266" y="79019"/>
                </a:lnTo>
                <a:lnTo>
                  <a:pt x="122453" y="82245"/>
                </a:lnTo>
                <a:lnTo>
                  <a:pt x="121208" y="85026"/>
                </a:lnTo>
                <a:lnTo>
                  <a:pt x="119506" y="87363"/>
                </a:lnTo>
                <a:lnTo>
                  <a:pt x="115633" y="91503"/>
                </a:lnTo>
                <a:lnTo>
                  <a:pt x="112979" y="92786"/>
                </a:lnTo>
                <a:lnTo>
                  <a:pt x="110324" y="94081"/>
                </a:lnTo>
                <a:lnTo>
                  <a:pt x="107187" y="94729"/>
                </a:lnTo>
                <a:lnTo>
                  <a:pt x="99631" y="94729"/>
                </a:lnTo>
                <a:lnTo>
                  <a:pt x="96342" y="94018"/>
                </a:lnTo>
                <a:lnTo>
                  <a:pt x="93687" y="92608"/>
                </a:lnTo>
                <a:lnTo>
                  <a:pt x="91033" y="91186"/>
                </a:lnTo>
                <a:lnTo>
                  <a:pt x="88912" y="89280"/>
                </a:lnTo>
                <a:lnTo>
                  <a:pt x="85763" y="84467"/>
                </a:lnTo>
                <a:lnTo>
                  <a:pt x="84632" y="81648"/>
                </a:lnTo>
                <a:lnTo>
                  <a:pt x="83959" y="78422"/>
                </a:lnTo>
                <a:lnTo>
                  <a:pt x="84467" y="100977"/>
                </a:lnTo>
                <a:lnTo>
                  <a:pt x="88557" y="102616"/>
                </a:lnTo>
                <a:lnTo>
                  <a:pt x="92659" y="104254"/>
                </a:lnTo>
                <a:lnTo>
                  <a:pt x="97459" y="105067"/>
                </a:lnTo>
                <a:lnTo>
                  <a:pt x="108610" y="105067"/>
                </a:lnTo>
                <a:lnTo>
                  <a:pt x="113588" y="104139"/>
                </a:lnTo>
                <a:lnTo>
                  <a:pt x="117881" y="102273"/>
                </a:lnTo>
                <a:lnTo>
                  <a:pt x="122173" y="100418"/>
                </a:lnTo>
                <a:lnTo>
                  <a:pt x="125742" y="97828"/>
                </a:lnTo>
                <a:lnTo>
                  <a:pt x="128600" y="94500"/>
                </a:lnTo>
                <a:lnTo>
                  <a:pt x="131444" y="91173"/>
                </a:lnTo>
                <a:lnTo>
                  <a:pt x="133591" y="87223"/>
                </a:lnTo>
                <a:lnTo>
                  <a:pt x="135039" y="82638"/>
                </a:lnTo>
                <a:lnTo>
                  <a:pt x="136474" y="78041"/>
                </a:lnTo>
                <a:lnTo>
                  <a:pt x="137185" y="73025"/>
                </a:lnTo>
                <a:lnTo>
                  <a:pt x="137185" y="61963"/>
                </a:lnTo>
                <a:lnTo>
                  <a:pt x="136512" y="56921"/>
                </a:lnTo>
                <a:lnTo>
                  <a:pt x="135140" y="52463"/>
                </a:lnTo>
                <a:lnTo>
                  <a:pt x="133781" y="47993"/>
                </a:lnTo>
                <a:lnTo>
                  <a:pt x="131737" y="44195"/>
                </a:lnTo>
                <a:lnTo>
                  <a:pt x="129006" y="41071"/>
                </a:lnTo>
                <a:lnTo>
                  <a:pt x="126276" y="37947"/>
                </a:lnTo>
                <a:lnTo>
                  <a:pt x="122872" y="35560"/>
                </a:lnTo>
                <a:lnTo>
                  <a:pt x="118770" y="33934"/>
                </a:lnTo>
                <a:lnTo>
                  <a:pt x="114680" y="32296"/>
                </a:lnTo>
                <a:lnTo>
                  <a:pt x="109880" y="31470"/>
                </a:lnTo>
                <a:lnTo>
                  <a:pt x="98666" y="31470"/>
                </a:lnTo>
                <a:lnTo>
                  <a:pt x="93687" y="32384"/>
                </a:lnTo>
                <a:lnTo>
                  <a:pt x="89420" y="34226"/>
                </a:lnTo>
                <a:lnTo>
                  <a:pt x="85153" y="36067"/>
                </a:lnTo>
                <a:lnTo>
                  <a:pt x="81597" y="38646"/>
                </a:lnTo>
                <a:lnTo>
                  <a:pt x="78739" y="41960"/>
                </a:lnTo>
                <a:lnTo>
                  <a:pt x="75882" y="45288"/>
                </a:lnTo>
                <a:lnTo>
                  <a:pt x="73748" y="49250"/>
                </a:lnTo>
                <a:lnTo>
                  <a:pt x="72339" y="53835"/>
                </a:lnTo>
                <a:lnTo>
                  <a:pt x="70929" y="58419"/>
                </a:lnTo>
                <a:lnTo>
                  <a:pt x="70218" y="63449"/>
                </a:lnTo>
                <a:lnTo>
                  <a:pt x="70218" y="74561"/>
                </a:lnTo>
                <a:lnTo>
                  <a:pt x="70891" y="79616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4702394" y="3260266"/>
            <a:ext cx="30213" cy="24180"/>
          </a:xfrm>
          <a:custGeom>
            <a:avLst/>
            <a:gdLst/>
            <a:ahLst/>
            <a:cxnLst/>
            <a:rect l="l" t="t" r="r" b="b"/>
            <a:pathLst>
              <a:path w="30213" h="24180">
                <a:moveTo>
                  <a:pt x="19723" y="0"/>
                </a:moveTo>
                <a:lnTo>
                  <a:pt x="16344" y="0"/>
                </a:lnTo>
                <a:lnTo>
                  <a:pt x="13423" y="279"/>
                </a:lnTo>
                <a:lnTo>
                  <a:pt x="10960" y="850"/>
                </a:lnTo>
                <a:lnTo>
                  <a:pt x="8458" y="1422"/>
                </a:lnTo>
                <a:lnTo>
                  <a:pt x="6400" y="2273"/>
                </a:lnTo>
                <a:lnTo>
                  <a:pt x="4762" y="3390"/>
                </a:lnTo>
                <a:lnTo>
                  <a:pt x="3124" y="4495"/>
                </a:lnTo>
                <a:lnTo>
                  <a:pt x="1943" y="5842"/>
                </a:lnTo>
                <a:lnTo>
                  <a:pt x="1168" y="7404"/>
                </a:lnTo>
                <a:lnTo>
                  <a:pt x="406" y="8966"/>
                </a:lnTo>
                <a:lnTo>
                  <a:pt x="0" y="10769"/>
                </a:lnTo>
                <a:lnTo>
                  <a:pt x="0" y="12801"/>
                </a:lnTo>
                <a:lnTo>
                  <a:pt x="0" y="16268"/>
                </a:lnTo>
                <a:lnTo>
                  <a:pt x="1117" y="19037"/>
                </a:lnTo>
                <a:lnTo>
                  <a:pt x="3327" y="21094"/>
                </a:lnTo>
                <a:lnTo>
                  <a:pt x="5537" y="23152"/>
                </a:lnTo>
                <a:lnTo>
                  <a:pt x="8610" y="24180"/>
                </a:lnTo>
                <a:lnTo>
                  <a:pt x="12585" y="24180"/>
                </a:lnTo>
                <a:lnTo>
                  <a:pt x="15798" y="24180"/>
                </a:lnTo>
                <a:lnTo>
                  <a:pt x="18808" y="23368"/>
                </a:lnTo>
                <a:lnTo>
                  <a:pt x="21564" y="21729"/>
                </a:lnTo>
                <a:lnTo>
                  <a:pt x="24307" y="20091"/>
                </a:lnTo>
                <a:lnTo>
                  <a:pt x="27190" y="17589"/>
                </a:lnTo>
                <a:lnTo>
                  <a:pt x="30213" y="14211"/>
                </a:lnTo>
                <a:lnTo>
                  <a:pt x="30213" y="0"/>
                </a:lnTo>
                <a:lnTo>
                  <a:pt x="19723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4419756" y="3260266"/>
            <a:ext cx="30213" cy="24180"/>
          </a:xfrm>
          <a:custGeom>
            <a:avLst/>
            <a:gdLst/>
            <a:ahLst/>
            <a:cxnLst/>
            <a:rect l="l" t="t" r="r" b="b"/>
            <a:pathLst>
              <a:path w="30213" h="24180">
                <a:moveTo>
                  <a:pt x="19723" y="0"/>
                </a:moveTo>
                <a:lnTo>
                  <a:pt x="16344" y="0"/>
                </a:lnTo>
                <a:lnTo>
                  <a:pt x="13423" y="279"/>
                </a:lnTo>
                <a:lnTo>
                  <a:pt x="10947" y="850"/>
                </a:lnTo>
                <a:lnTo>
                  <a:pt x="8458" y="1422"/>
                </a:lnTo>
                <a:lnTo>
                  <a:pt x="6400" y="2273"/>
                </a:lnTo>
                <a:lnTo>
                  <a:pt x="4762" y="3390"/>
                </a:lnTo>
                <a:lnTo>
                  <a:pt x="3124" y="4495"/>
                </a:lnTo>
                <a:lnTo>
                  <a:pt x="1930" y="5842"/>
                </a:lnTo>
                <a:lnTo>
                  <a:pt x="1155" y="7404"/>
                </a:lnTo>
                <a:lnTo>
                  <a:pt x="393" y="8966"/>
                </a:lnTo>
                <a:lnTo>
                  <a:pt x="0" y="10769"/>
                </a:lnTo>
                <a:lnTo>
                  <a:pt x="0" y="12801"/>
                </a:lnTo>
                <a:lnTo>
                  <a:pt x="0" y="16268"/>
                </a:lnTo>
                <a:lnTo>
                  <a:pt x="1104" y="19037"/>
                </a:lnTo>
                <a:lnTo>
                  <a:pt x="3314" y="21094"/>
                </a:lnTo>
                <a:lnTo>
                  <a:pt x="5524" y="23152"/>
                </a:lnTo>
                <a:lnTo>
                  <a:pt x="8610" y="24180"/>
                </a:lnTo>
                <a:lnTo>
                  <a:pt x="12585" y="24180"/>
                </a:lnTo>
                <a:lnTo>
                  <a:pt x="15811" y="24180"/>
                </a:lnTo>
                <a:lnTo>
                  <a:pt x="18795" y="23368"/>
                </a:lnTo>
                <a:lnTo>
                  <a:pt x="21551" y="21729"/>
                </a:lnTo>
                <a:lnTo>
                  <a:pt x="24295" y="20091"/>
                </a:lnTo>
                <a:lnTo>
                  <a:pt x="27190" y="17589"/>
                </a:lnTo>
                <a:lnTo>
                  <a:pt x="30213" y="14211"/>
                </a:lnTo>
                <a:lnTo>
                  <a:pt x="30213" y="0"/>
                </a:lnTo>
                <a:lnTo>
                  <a:pt x="19723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4248306" y="3260266"/>
            <a:ext cx="30213" cy="24180"/>
          </a:xfrm>
          <a:custGeom>
            <a:avLst/>
            <a:gdLst/>
            <a:ahLst/>
            <a:cxnLst/>
            <a:rect l="l" t="t" r="r" b="b"/>
            <a:pathLst>
              <a:path w="30213" h="24180">
                <a:moveTo>
                  <a:pt x="19723" y="0"/>
                </a:moveTo>
                <a:lnTo>
                  <a:pt x="16344" y="0"/>
                </a:lnTo>
                <a:lnTo>
                  <a:pt x="13423" y="279"/>
                </a:lnTo>
                <a:lnTo>
                  <a:pt x="10947" y="850"/>
                </a:lnTo>
                <a:lnTo>
                  <a:pt x="8458" y="1422"/>
                </a:lnTo>
                <a:lnTo>
                  <a:pt x="6400" y="2273"/>
                </a:lnTo>
                <a:lnTo>
                  <a:pt x="4762" y="3390"/>
                </a:lnTo>
                <a:lnTo>
                  <a:pt x="3124" y="4495"/>
                </a:lnTo>
                <a:lnTo>
                  <a:pt x="1930" y="5842"/>
                </a:lnTo>
                <a:lnTo>
                  <a:pt x="1155" y="7404"/>
                </a:lnTo>
                <a:lnTo>
                  <a:pt x="393" y="8966"/>
                </a:lnTo>
                <a:lnTo>
                  <a:pt x="0" y="10769"/>
                </a:lnTo>
                <a:lnTo>
                  <a:pt x="0" y="12801"/>
                </a:lnTo>
                <a:lnTo>
                  <a:pt x="0" y="16268"/>
                </a:lnTo>
                <a:lnTo>
                  <a:pt x="1104" y="19037"/>
                </a:lnTo>
                <a:lnTo>
                  <a:pt x="3314" y="21094"/>
                </a:lnTo>
                <a:lnTo>
                  <a:pt x="5524" y="23152"/>
                </a:lnTo>
                <a:lnTo>
                  <a:pt x="8610" y="24180"/>
                </a:lnTo>
                <a:lnTo>
                  <a:pt x="12585" y="24180"/>
                </a:lnTo>
                <a:lnTo>
                  <a:pt x="15811" y="24180"/>
                </a:lnTo>
                <a:lnTo>
                  <a:pt x="18795" y="23368"/>
                </a:lnTo>
                <a:lnTo>
                  <a:pt x="21551" y="21729"/>
                </a:lnTo>
                <a:lnTo>
                  <a:pt x="24295" y="20091"/>
                </a:lnTo>
                <a:lnTo>
                  <a:pt x="27190" y="17589"/>
                </a:lnTo>
                <a:lnTo>
                  <a:pt x="30213" y="14211"/>
                </a:lnTo>
                <a:lnTo>
                  <a:pt x="30213" y="0"/>
                </a:lnTo>
                <a:lnTo>
                  <a:pt x="19723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4497023" y="3231018"/>
            <a:ext cx="36614" cy="52463"/>
          </a:xfrm>
          <a:custGeom>
            <a:avLst/>
            <a:gdLst/>
            <a:ahLst/>
            <a:cxnLst/>
            <a:rect l="l" t="t" r="r" b="b"/>
            <a:pathLst>
              <a:path w="36614" h="52463">
                <a:moveTo>
                  <a:pt x="19926" y="0"/>
                </a:moveTo>
                <a:lnTo>
                  <a:pt x="18326" y="0"/>
                </a:lnTo>
                <a:lnTo>
                  <a:pt x="16763" y="228"/>
                </a:lnTo>
                <a:lnTo>
                  <a:pt x="15214" y="673"/>
                </a:lnTo>
                <a:lnTo>
                  <a:pt x="13665" y="1117"/>
                </a:lnTo>
                <a:lnTo>
                  <a:pt x="12090" y="1866"/>
                </a:lnTo>
                <a:lnTo>
                  <a:pt x="10502" y="2908"/>
                </a:lnTo>
                <a:lnTo>
                  <a:pt x="8902" y="3949"/>
                </a:lnTo>
                <a:lnTo>
                  <a:pt x="7238" y="5283"/>
                </a:lnTo>
                <a:lnTo>
                  <a:pt x="5511" y="6921"/>
                </a:lnTo>
                <a:lnTo>
                  <a:pt x="3784" y="8559"/>
                </a:lnTo>
                <a:lnTo>
                  <a:pt x="1955" y="10617"/>
                </a:lnTo>
                <a:lnTo>
                  <a:pt x="0" y="13106"/>
                </a:lnTo>
                <a:lnTo>
                  <a:pt x="0" y="39814"/>
                </a:lnTo>
                <a:lnTo>
                  <a:pt x="3403" y="43929"/>
                </a:lnTo>
                <a:lnTo>
                  <a:pt x="6654" y="47066"/>
                </a:lnTo>
                <a:lnTo>
                  <a:pt x="9740" y="49225"/>
                </a:lnTo>
                <a:lnTo>
                  <a:pt x="12839" y="51384"/>
                </a:lnTo>
                <a:lnTo>
                  <a:pt x="16052" y="52463"/>
                </a:lnTo>
                <a:lnTo>
                  <a:pt x="19405" y="52463"/>
                </a:lnTo>
                <a:lnTo>
                  <a:pt x="22491" y="52463"/>
                </a:lnTo>
                <a:lnTo>
                  <a:pt x="25145" y="51727"/>
                </a:lnTo>
                <a:lnTo>
                  <a:pt x="27343" y="50228"/>
                </a:lnTo>
                <a:lnTo>
                  <a:pt x="29540" y="48742"/>
                </a:lnTo>
                <a:lnTo>
                  <a:pt x="31318" y="46774"/>
                </a:lnTo>
                <a:lnTo>
                  <a:pt x="32689" y="44322"/>
                </a:lnTo>
                <a:lnTo>
                  <a:pt x="34061" y="41859"/>
                </a:lnTo>
                <a:lnTo>
                  <a:pt x="35064" y="39103"/>
                </a:lnTo>
                <a:lnTo>
                  <a:pt x="35686" y="36055"/>
                </a:lnTo>
                <a:lnTo>
                  <a:pt x="36309" y="33007"/>
                </a:lnTo>
                <a:lnTo>
                  <a:pt x="36614" y="29921"/>
                </a:lnTo>
                <a:lnTo>
                  <a:pt x="36614" y="26796"/>
                </a:lnTo>
                <a:lnTo>
                  <a:pt x="36614" y="23367"/>
                </a:lnTo>
                <a:lnTo>
                  <a:pt x="36360" y="20040"/>
                </a:lnTo>
                <a:lnTo>
                  <a:pt x="35839" y="16814"/>
                </a:lnTo>
                <a:lnTo>
                  <a:pt x="35318" y="13601"/>
                </a:lnTo>
                <a:lnTo>
                  <a:pt x="34391" y="10744"/>
                </a:lnTo>
                <a:lnTo>
                  <a:pt x="33108" y="8267"/>
                </a:lnTo>
                <a:lnTo>
                  <a:pt x="31800" y="5778"/>
                </a:lnTo>
                <a:lnTo>
                  <a:pt x="30086" y="3784"/>
                </a:lnTo>
                <a:lnTo>
                  <a:pt x="27939" y="2273"/>
                </a:lnTo>
                <a:lnTo>
                  <a:pt x="25793" y="761"/>
                </a:lnTo>
                <a:lnTo>
                  <a:pt x="23126" y="0"/>
                </a:lnTo>
                <a:lnTo>
                  <a:pt x="19926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3990305" y="3231018"/>
            <a:ext cx="36614" cy="52463"/>
          </a:xfrm>
          <a:custGeom>
            <a:avLst/>
            <a:gdLst/>
            <a:ahLst/>
            <a:cxnLst/>
            <a:rect l="l" t="t" r="r" b="b"/>
            <a:pathLst>
              <a:path w="36614" h="52463">
                <a:moveTo>
                  <a:pt x="19913" y="0"/>
                </a:moveTo>
                <a:lnTo>
                  <a:pt x="18313" y="0"/>
                </a:lnTo>
                <a:lnTo>
                  <a:pt x="16738" y="228"/>
                </a:lnTo>
                <a:lnTo>
                  <a:pt x="15189" y="673"/>
                </a:lnTo>
                <a:lnTo>
                  <a:pt x="13652" y="1117"/>
                </a:lnTo>
                <a:lnTo>
                  <a:pt x="12077" y="1866"/>
                </a:lnTo>
                <a:lnTo>
                  <a:pt x="10477" y="2908"/>
                </a:lnTo>
                <a:lnTo>
                  <a:pt x="8877" y="3949"/>
                </a:lnTo>
                <a:lnTo>
                  <a:pt x="7213" y="5283"/>
                </a:lnTo>
                <a:lnTo>
                  <a:pt x="5499" y="6921"/>
                </a:lnTo>
                <a:lnTo>
                  <a:pt x="3784" y="8559"/>
                </a:lnTo>
                <a:lnTo>
                  <a:pt x="1943" y="10617"/>
                </a:lnTo>
                <a:lnTo>
                  <a:pt x="0" y="13106"/>
                </a:lnTo>
                <a:lnTo>
                  <a:pt x="0" y="39814"/>
                </a:lnTo>
                <a:lnTo>
                  <a:pt x="3390" y="43929"/>
                </a:lnTo>
                <a:lnTo>
                  <a:pt x="6629" y="47066"/>
                </a:lnTo>
                <a:lnTo>
                  <a:pt x="9740" y="49225"/>
                </a:lnTo>
                <a:lnTo>
                  <a:pt x="12826" y="51384"/>
                </a:lnTo>
                <a:lnTo>
                  <a:pt x="16052" y="52463"/>
                </a:lnTo>
                <a:lnTo>
                  <a:pt x="19380" y="52463"/>
                </a:lnTo>
                <a:lnTo>
                  <a:pt x="22478" y="52463"/>
                </a:lnTo>
                <a:lnTo>
                  <a:pt x="25120" y="51727"/>
                </a:lnTo>
                <a:lnTo>
                  <a:pt x="27317" y="50228"/>
                </a:lnTo>
                <a:lnTo>
                  <a:pt x="29514" y="48742"/>
                </a:lnTo>
                <a:lnTo>
                  <a:pt x="31305" y="46774"/>
                </a:lnTo>
                <a:lnTo>
                  <a:pt x="32677" y="44322"/>
                </a:lnTo>
                <a:lnTo>
                  <a:pt x="34061" y="41859"/>
                </a:lnTo>
                <a:lnTo>
                  <a:pt x="35051" y="39103"/>
                </a:lnTo>
                <a:lnTo>
                  <a:pt x="35674" y="36055"/>
                </a:lnTo>
                <a:lnTo>
                  <a:pt x="36296" y="33007"/>
                </a:lnTo>
                <a:lnTo>
                  <a:pt x="36614" y="29921"/>
                </a:lnTo>
                <a:lnTo>
                  <a:pt x="36614" y="26796"/>
                </a:lnTo>
                <a:lnTo>
                  <a:pt x="36614" y="23367"/>
                </a:lnTo>
                <a:lnTo>
                  <a:pt x="36347" y="20040"/>
                </a:lnTo>
                <a:lnTo>
                  <a:pt x="35813" y="16814"/>
                </a:lnTo>
                <a:lnTo>
                  <a:pt x="35293" y="13601"/>
                </a:lnTo>
                <a:lnTo>
                  <a:pt x="34391" y="10744"/>
                </a:lnTo>
                <a:lnTo>
                  <a:pt x="33083" y="8267"/>
                </a:lnTo>
                <a:lnTo>
                  <a:pt x="31788" y="5778"/>
                </a:lnTo>
                <a:lnTo>
                  <a:pt x="30073" y="3784"/>
                </a:lnTo>
                <a:lnTo>
                  <a:pt x="27927" y="2273"/>
                </a:lnTo>
                <a:lnTo>
                  <a:pt x="25768" y="761"/>
                </a:lnTo>
                <a:lnTo>
                  <a:pt x="23101" y="0"/>
                </a:lnTo>
                <a:lnTo>
                  <a:pt x="19913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4572156" y="3230726"/>
            <a:ext cx="41528" cy="52984"/>
          </a:xfrm>
          <a:custGeom>
            <a:avLst/>
            <a:gdLst/>
            <a:ahLst/>
            <a:cxnLst/>
            <a:rect l="l" t="t" r="r" b="b"/>
            <a:pathLst>
              <a:path w="41528" h="52984">
                <a:moveTo>
                  <a:pt x="20954" y="0"/>
                </a:moveTo>
                <a:lnTo>
                  <a:pt x="17310" y="0"/>
                </a:lnTo>
                <a:lnTo>
                  <a:pt x="14173" y="647"/>
                </a:lnTo>
                <a:lnTo>
                  <a:pt x="11544" y="1930"/>
                </a:lnTo>
                <a:lnTo>
                  <a:pt x="8915" y="3225"/>
                </a:lnTo>
                <a:lnTo>
                  <a:pt x="6743" y="5041"/>
                </a:lnTo>
                <a:lnTo>
                  <a:pt x="5041" y="7404"/>
                </a:lnTo>
                <a:lnTo>
                  <a:pt x="3340" y="9753"/>
                </a:lnTo>
                <a:lnTo>
                  <a:pt x="2070" y="12547"/>
                </a:lnTo>
                <a:lnTo>
                  <a:pt x="1244" y="15773"/>
                </a:lnTo>
                <a:lnTo>
                  <a:pt x="431" y="18999"/>
                </a:lnTo>
                <a:lnTo>
                  <a:pt x="0" y="22517"/>
                </a:lnTo>
                <a:lnTo>
                  <a:pt x="0" y="26339"/>
                </a:lnTo>
                <a:lnTo>
                  <a:pt x="0" y="30010"/>
                </a:lnTo>
                <a:lnTo>
                  <a:pt x="355" y="33464"/>
                </a:lnTo>
                <a:lnTo>
                  <a:pt x="1015" y="36677"/>
                </a:lnTo>
                <a:lnTo>
                  <a:pt x="1701" y="39903"/>
                </a:lnTo>
                <a:lnTo>
                  <a:pt x="2819" y="42722"/>
                </a:lnTo>
                <a:lnTo>
                  <a:pt x="4406" y="45135"/>
                </a:lnTo>
                <a:lnTo>
                  <a:pt x="5981" y="47536"/>
                </a:lnTo>
                <a:lnTo>
                  <a:pt x="8089" y="49441"/>
                </a:lnTo>
                <a:lnTo>
                  <a:pt x="10744" y="50863"/>
                </a:lnTo>
                <a:lnTo>
                  <a:pt x="13398" y="52273"/>
                </a:lnTo>
                <a:lnTo>
                  <a:pt x="16700" y="52984"/>
                </a:lnTo>
                <a:lnTo>
                  <a:pt x="20650" y="52984"/>
                </a:lnTo>
                <a:lnTo>
                  <a:pt x="24269" y="52984"/>
                </a:lnTo>
                <a:lnTo>
                  <a:pt x="27393" y="52336"/>
                </a:lnTo>
                <a:lnTo>
                  <a:pt x="30048" y="51041"/>
                </a:lnTo>
                <a:lnTo>
                  <a:pt x="32702" y="49758"/>
                </a:lnTo>
                <a:lnTo>
                  <a:pt x="34874" y="47942"/>
                </a:lnTo>
                <a:lnTo>
                  <a:pt x="36575" y="45618"/>
                </a:lnTo>
                <a:lnTo>
                  <a:pt x="38277" y="43281"/>
                </a:lnTo>
                <a:lnTo>
                  <a:pt x="39535" y="40500"/>
                </a:lnTo>
                <a:lnTo>
                  <a:pt x="40322" y="37274"/>
                </a:lnTo>
                <a:lnTo>
                  <a:pt x="41135" y="34048"/>
                </a:lnTo>
                <a:lnTo>
                  <a:pt x="41528" y="30505"/>
                </a:lnTo>
                <a:lnTo>
                  <a:pt x="41528" y="26631"/>
                </a:lnTo>
                <a:lnTo>
                  <a:pt x="41528" y="23012"/>
                </a:lnTo>
                <a:lnTo>
                  <a:pt x="41198" y="19596"/>
                </a:lnTo>
                <a:lnTo>
                  <a:pt x="40525" y="16370"/>
                </a:lnTo>
                <a:lnTo>
                  <a:pt x="39839" y="13144"/>
                </a:lnTo>
                <a:lnTo>
                  <a:pt x="38722" y="10312"/>
                </a:lnTo>
                <a:lnTo>
                  <a:pt x="37172" y="7886"/>
                </a:lnTo>
                <a:lnTo>
                  <a:pt x="35623" y="5461"/>
                </a:lnTo>
                <a:lnTo>
                  <a:pt x="33527" y="3530"/>
                </a:lnTo>
                <a:lnTo>
                  <a:pt x="30873" y="2120"/>
                </a:lnTo>
                <a:lnTo>
                  <a:pt x="28219" y="698"/>
                </a:lnTo>
                <a:lnTo>
                  <a:pt x="24904" y="0"/>
                </a:lnTo>
                <a:lnTo>
                  <a:pt x="20954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3905101" y="3230726"/>
            <a:ext cx="41516" cy="52984"/>
          </a:xfrm>
          <a:custGeom>
            <a:avLst/>
            <a:gdLst/>
            <a:ahLst/>
            <a:cxnLst/>
            <a:rect l="l" t="t" r="r" b="b"/>
            <a:pathLst>
              <a:path w="41516" h="52984">
                <a:moveTo>
                  <a:pt x="20942" y="0"/>
                </a:moveTo>
                <a:lnTo>
                  <a:pt x="17284" y="0"/>
                </a:lnTo>
                <a:lnTo>
                  <a:pt x="14147" y="647"/>
                </a:lnTo>
                <a:lnTo>
                  <a:pt x="11518" y="1930"/>
                </a:lnTo>
                <a:lnTo>
                  <a:pt x="8889" y="3225"/>
                </a:lnTo>
                <a:lnTo>
                  <a:pt x="6730" y="5041"/>
                </a:lnTo>
                <a:lnTo>
                  <a:pt x="5016" y="7404"/>
                </a:lnTo>
                <a:lnTo>
                  <a:pt x="3327" y="9753"/>
                </a:lnTo>
                <a:lnTo>
                  <a:pt x="2057" y="12547"/>
                </a:lnTo>
                <a:lnTo>
                  <a:pt x="1244" y="15773"/>
                </a:lnTo>
                <a:lnTo>
                  <a:pt x="406" y="18999"/>
                </a:lnTo>
                <a:lnTo>
                  <a:pt x="0" y="22517"/>
                </a:lnTo>
                <a:lnTo>
                  <a:pt x="0" y="26339"/>
                </a:lnTo>
                <a:lnTo>
                  <a:pt x="0" y="30010"/>
                </a:lnTo>
                <a:lnTo>
                  <a:pt x="330" y="33464"/>
                </a:lnTo>
                <a:lnTo>
                  <a:pt x="1015" y="36677"/>
                </a:lnTo>
                <a:lnTo>
                  <a:pt x="1689" y="39903"/>
                </a:lnTo>
                <a:lnTo>
                  <a:pt x="2819" y="42722"/>
                </a:lnTo>
                <a:lnTo>
                  <a:pt x="4394" y="45135"/>
                </a:lnTo>
                <a:lnTo>
                  <a:pt x="5968" y="47536"/>
                </a:lnTo>
                <a:lnTo>
                  <a:pt x="8089" y="49441"/>
                </a:lnTo>
                <a:lnTo>
                  <a:pt x="10744" y="50863"/>
                </a:lnTo>
                <a:lnTo>
                  <a:pt x="13385" y="52273"/>
                </a:lnTo>
                <a:lnTo>
                  <a:pt x="16687" y="52984"/>
                </a:lnTo>
                <a:lnTo>
                  <a:pt x="20650" y="52984"/>
                </a:lnTo>
                <a:lnTo>
                  <a:pt x="24244" y="52984"/>
                </a:lnTo>
                <a:lnTo>
                  <a:pt x="27381" y="52336"/>
                </a:lnTo>
                <a:lnTo>
                  <a:pt x="30035" y="51041"/>
                </a:lnTo>
                <a:lnTo>
                  <a:pt x="32677" y="49758"/>
                </a:lnTo>
                <a:lnTo>
                  <a:pt x="34861" y="47942"/>
                </a:lnTo>
                <a:lnTo>
                  <a:pt x="36563" y="45618"/>
                </a:lnTo>
                <a:lnTo>
                  <a:pt x="38265" y="43281"/>
                </a:lnTo>
                <a:lnTo>
                  <a:pt x="39509" y="40500"/>
                </a:lnTo>
                <a:lnTo>
                  <a:pt x="40322" y="37274"/>
                </a:lnTo>
                <a:lnTo>
                  <a:pt x="41122" y="34048"/>
                </a:lnTo>
                <a:lnTo>
                  <a:pt x="41516" y="30505"/>
                </a:lnTo>
                <a:lnTo>
                  <a:pt x="41516" y="26631"/>
                </a:lnTo>
                <a:lnTo>
                  <a:pt x="41516" y="23012"/>
                </a:lnTo>
                <a:lnTo>
                  <a:pt x="41186" y="19596"/>
                </a:lnTo>
                <a:lnTo>
                  <a:pt x="40500" y="16370"/>
                </a:lnTo>
                <a:lnTo>
                  <a:pt x="39839" y="13144"/>
                </a:lnTo>
                <a:lnTo>
                  <a:pt x="38722" y="10312"/>
                </a:lnTo>
                <a:lnTo>
                  <a:pt x="37172" y="7886"/>
                </a:lnTo>
                <a:lnTo>
                  <a:pt x="35610" y="5461"/>
                </a:lnTo>
                <a:lnTo>
                  <a:pt x="33515" y="3530"/>
                </a:lnTo>
                <a:lnTo>
                  <a:pt x="30860" y="2120"/>
                </a:lnTo>
                <a:lnTo>
                  <a:pt x="28206" y="698"/>
                </a:lnTo>
                <a:lnTo>
                  <a:pt x="24904" y="0"/>
                </a:lnTo>
                <a:lnTo>
                  <a:pt x="20942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4116010" y="3230053"/>
            <a:ext cx="36690" cy="20688"/>
          </a:xfrm>
          <a:custGeom>
            <a:avLst/>
            <a:gdLst/>
            <a:ahLst/>
            <a:cxnLst/>
            <a:rect l="l" t="t" r="r" b="b"/>
            <a:pathLst>
              <a:path w="36690" h="20688">
                <a:moveTo>
                  <a:pt x="18796" y="0"/>
                </a:moveTo>
                <a:lnTo>
                  <a:pt x="15760" y="0"/>
                </a:lnTo>
                <a:lnTo>
                  <a:pt x="13081" y="571"/>
                </a:lnTo>
                <a:lnTo>
                  <a:pt x="10782" y="1714"/>
                </a:lnTo>
                <a:lnTo>
                  <a:pt x="8483" y="2857"/>
                </a:lnTo>
                <a:lnTo>
                  <a:pt x="6565" y="4368"/>
                </a:lnTo>
                <a:lnTo>
                  <a:pt x="5016" y="6248"/>
                </a:lnTo>
                <a:lnTo>
                  <a:pt x="3479" y="8140"/>
                </a:lnTo>
                <a:lnTo>
                  <a:pt x="2273" y="10337"/>
                </a:lnTo>
                <a:lnTo>
                  <a:pt x="1435" y="12839"/>
                </a:lnTo>
                <a:lnTo>
                  <a:pt x="571" y="15341"/>
                </a:lnTo>
                <a:lnTo>
                  <a:pt x="101" y="17957"/>
                </a:lnTo>
                <a:lnTo>
                  <a:pt x="0" y="20688"/>
                </a:lnTo>
                <a:lnTo>
                  <a:pt x="36537" y="20688"/>
                </a:lnTo>
                <a:lnTo>
                  <a:pt x="36690" y="14236"/>
                </a:lnTo>
                <a:lnTo>
                  <a:pt x="35255" y="9182"/>
                </a:lnTo>
                <a:lnTo>
                  <a:pt x="32232" y="5511"/>
                </a:lnTo>
                <a:lnTo>
                  <a:pt x="29210" y="1841"/>
                </a:lnTo>
                <a:lnTo>
                  <a:pt x="24739" y="0"/>
                </a:lnTo>
                <a:lnTo>
                  <a:pt x="18796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4177732" y="3221874"/>
            <a:ext cx="47472" cy="70764"/>
          </a:xfrm>
          <a:custGeom>
            <a:avLst/>
            <a:gdLst/>
            <a:ahLst/>
            <a:cxnLst/>
            <a:rect l="l" t="t" r="r" b="b"/>
            <a:pathLst>
              <a:path w="47472" h="70764">
                <a:moveTo>
                  <a:pt x="3568" y="0"/>
                </a:moveTo>
                <a:lnTo>
                  <a:pt x="41960" y="0"/>
                </a:lnTo>
                <a:lnTo>
                  <a:pt x="42506" y="0"/>
                </a:lnTo>
                <a:lnTo>
                  <a:pt x="43002" y="63"/>
                </a:lnTo>
                <a:lnTo>
                  <a:pt x="43421" y="215"/>
                </a:lnTo>
                <a:lnTo>
                  <a:pt x="43840" y="368"/>
                </a:lnTo>
                <a:lnTo>
                  <a:pt x="44196" y="609"/>
                </a:lnTo>
                <a:lnTo>
                  <a:pt x="44500" y="965"/>
                </a:lnTo>
                <a:lnTo>
                  <a:pt x="44792" y="1308"/>
                </a:lnTo>
                <a:lnTo>
                  <a:pt x="45034" y="1752"/>
                </a:lnTo>
                <a:lnTo>
                  <a:pt x="45199" y="2298"/>
                </a:lnTo>
                <a:lnTo>
                  <a:pt x="45377" y="2844"/>
                </a:lnTo>
                <a:lnTo>
                  <a:pt x="45466" y="3543"/>
                </a:lnTo>
                <a:lnTo>
                  <a:pt x="45466" y="4381"/>
                </a:lnTo>
                <a:lnTo>
                  <a:pt x="45466" y="6769"/>
                </a:lnTo>
                <a:lnTo>
                  <a:pt x="45466" y="7454"/>
                </a:lnTo>
                <a:lnTo>
                  <a:pt x="45415" y="8102"/>
                </a:lnTo>
                <a:lnTo>
                  <a:pt x="45313" y="8699"/>
                </a:lnTo>
                <a:lnTo>
                  <a:pt x="45212" y="9296"/>
                </a:lnTo>
                <a:lnTo>
                  <a:pt x="45072" y="9880"/>
                </a:lnTo>
                <a:lnTo>
                  <a:pt x="44869" y="10452"/>
                </a:lnTo>
                <a:lnTo>
                  <a:pt x="44665" y="11023"/>
                </a:lnTo>
                <a:lnTo>
                  <a:pt x="43700" y="12915"/>
                </a:lnTo>
                <a:lnTo>
                  <a:pt x="42786" y="14427"/>
                </a:lnTo>
                <a:lnTo>
                  <a:pt x="13385" y="60413"/>
                </a:lnTo>
                <a:lnTo>
                  <a:pt x="44792" y="60413"/>
                </a:lnTo>
                <a:lnTo>
                  <a:pt x="45186" y="60413"/>
                </a:lnTo>
                <a:lnTo>
                  <a:pt x="45554" y="60502"/>
                </a:lnTo>
                <a:lnTo>
                  <a:pt x="45872" y="60680"/>
                </a:lnTo>
                <a:lnTo>
                  <a:pt x="46189" y="60858"/>
                </a:lnTo>
                <a:lnTo>
                  <a:pt x="46469" y="61137"/>
                </a:lnTo>
                <a:lnTo>
                  <a:pt x="46697" y="61531"/>
                </a:lnTo>
                <a:lnTo>
                  <a:pt x="46913" y="61937"/>
                </a:lnTo>
                <a:lnTo>
                  <a:pt x="47104" y="62471"/>
                </a:lnTo>
                <a:lnTo>
                  <a:pt x="47244" y="63131"/>
                </a:lnTo>
                <a:lnTo>
                  <a:pt x="47396" y="63804"/>
                </a:lnTo>
                <a:lnTo>
                  <a:pt x="47472" y="64604"/>
                </a:lnTo>
                <a:lnTo>
                  <a:pt x="47472" y="65557"/>
                </a:lnTo>
                <a:lnTo>
                  <a:pt x="47472" y="66497"/>
                </a:lnTo>
                <a:lnTo>
                  <a:pt x="47396" y="67297"/>
                </a:lnTo>
                <a:lnTo>
                  <a:pt x="47244" y="67970"/>
                </a:lnTo>
                <a:lnTo>
                  <a:pt x="47104" y="68643"/>
                </a:lnTo>
                <a:lnTo>
                  <a:pt x="46926" y="69189"/>
                </a:lnTo>
                <a:lnTo>
                  <a:pt x="46723" y="69608"/>
                </a:lnTo>
                <a:lnTo>
                  <a:pt x="46532" y="70027"/>
                </a:lnTo>
                <a:lnTo>
                  <a:pt x="46253" y="70332"/>
                </a:lnTo>
                <a:lnTo>
                  <a:pt x="45910" y="70497"/>
                </a:lnTo>
                <a:lnTo>
                  <a:pt x="45567" y="70675"/>
                </a:lnTo>
                <a:lnTo>
                  <a:pt x="45186" y="70764"/>
                </a:lnTo>
                <a:lnTo>
                  <a:pt x="44792" y="70764"/>
                </a:lnTo>
                <a:lnTo>
                  <a:pt x="3568" y="70764"/>
                </a:lnTo>
                <a:lnTo>
                  <a:pt x="2527" y="70764"/>
                </a:lnTo>
                <a:lnTo>
                  <a:pt x="1676" y="70408"/>
                </a:lnTo>
                <a:lnTo>
                  <a:pt x="1003" y="69723"/>
                </a:lnTo>
                <a:lnTo>
                  <a:pt x="330" y="69024"/>
                </a:lnTo>
                <a:lnTo>
                  <a:pt x="0" y="67856"/>
                </a:lnTo>
                <a:lnTo>
                  <a:pt x="0" y="66217"/>
                </a:lnTo>
                <a:lnTo>
                  <a:pt x="0" y="63690"/>
                </a:lnTo>
                <a:lnTo>
                  <a:pt x="0" y="62992"/>
                </a:lnTo>
                <a:lnTo>
                  <a:pt x="50" y="62382"/>
                </a:lnTo>
                <a:lnTo>
                  <a:pt x="139" y="61836"/>
                </a:lnTo>
                <a:lnTo>
                  <a:pt x="241" y="61290"/>
                </a:lnTo>
                <a:lnTo>
                  <a:pt x="393" y="60744"/>
                </a:lnTo>
                <a:lnTo>
                  <a:pt x="596" y="60198"/>
                </a:lnTo>
                <a:lnTo>
                  <a:pt x="787" y="59651"/>
                </a:lnTo>
                <a:lnTo>
                  <a:pt x="1752" y="57823"/>
                </a:lnTo>
                <a:lnTo>
                  <a:pt x="2679" y="56324"/>
                </a:lnTo>
                <a:lnTo>
                  <a:pt x="32219" y="10337"/>
                </a:lnTo>
                <a:lnTo>
                  <a:pt x="3568" y="10337"/>
                </a:lnTo>
                <a:lnTo>
                  <a:pt x="2781" y="10337"/>
                </a:lnTo>
                <a:lnTo>
                  <a:pt x="2146" y="9931"/>
                </a:lnTo>
                <a:lnTo>
                  <a:pt x="1676" y="9105"/>
                </a:lnTo>
                <a:lnTo>
                  <a:pt x="1193" y="8293"/>
                </a:lnTo>
                <a:lnTo>
                  <a:pt x="965" y="6959"/>
                </a:lnTo>
                <a:lnTo>
                  <a:pt x="965" y="5130"/>
                </a:lnTo>
                <a:lnTo>
                  <a:pt x="965" y="4241"/>
                </a:lnTo>
                <a:lnTo>
                  <a:pt x="1016" y="3454"/>
                </a:lnTo>
                <a:lnTo>
                  <a:pt x="1117" y="2781"/>
                </a:lnTo>
                <a:lnTo>
                  <a:pt x="1206" y="2120"/>
                </a:lnTo>
                <a:lnTo>
                  <a:pt x="1371" y="1574"/>
                </a:lnTo>
                <a:lnTo>
                  <a:pt x="1600" y="1143"/>
                </a:lnTo>
                <a:lnTo>
                  <a:pt x="1816" y="723"/>
                </a:lnTo>
                <a:lnTo>
                  <a:pt x="2095" y="431"/>
                </a:lnTo>
                <a:lnTo>
                  <a:pt x="2413" y="254"/>
                </a:lnTo>
                <a:lnTo>
                  <a:pt x="2743" y="76"/>
                </a:lnTo>
                <a:lnTo>
                  <a:pt x="3124" y="0"/>
                </a:lnTo>
                <a:lnTo>
                  <a:pt x="3568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4689821" y="3220452"/>
            <a:ext cx="54991" cy="73596"/>
          </a:xfrm>
          <a:custGeom>
            <a:avLst/>
            <a:gdLst/>
            <a:ahLst/>
            <a:cxnLst/>
            <a:rect l="l" t="t" r="r" b="b"/>
            <a:pathLst>
              <a:path w="54990" h="73596">
                <a:moveTo>
                  <a:pt x="28575" y="0"/>
                </a:moveTo>
                <a:lnTo>
                  <a:pt x="33388" y="0"/>
                </a:lnTo>
                <a:lnTo>
                  <a:pt x="37477" y="546"/>
                </a:lnTo>
                <a:lnTo>
                  <a:pt x="40855" y="1638"/>
                </a:lnTo>
                <a:lnTo>
                  <a:pt x="44234" y="2730"/>
                </a:lnTo>
                <a:lnTo>
                  <a:pt x="46951" y="4330"/>
                </a:lnTo>
                <a:lnTo>
                  <a:pt x="49034" y="6438"/>
                </a:lnTo>
                <a:lnTo>
                  <a:pt x="51117" y="8547"/>
                </a:lnTo>
                <a:lnTo>
                  <a:pt x="52641" y="11163"/>
                </a:lnTo>
                <a:lnTo>
                  <a:pt x="53581" y="14287"/>
                </a:lnTo>
                <a:lnTo>
                  <a:pt x="54521" y="17411"/>
                </a:lnTo>
                <a:lnTo>
                  <a:pt x="54991" y="21056"/>
                </a:lnTo>
                <a:lnTo>
                  <a:pt x="54991" y="25234"/>
                </a:lnTo>
                <a:lnTo>
                  <a:pt x="54991" y="70396"/>
                </a:lnTo>
                <a:lnTo>
                  <a:pt x="54991" y="70992"/>
                </a:lnTo>
                <a:lnTo>
                  <a:pt x="54787" y="71437"/>
                </a:lnTo>
                <a:lnTo>
                  <a:pt x="54394" y="71742"/>
                </a:lnTo>
                <a:lnTo>
                  <a:pt x="54000" y="72034"/>
                </a:lnTo>
                <a:lnTo>
                  <a:pt x="53454" y="72262"/>
                </a:lnTo>
                <a:lnTo>
                  <a:pt x="52755" y="72402"/>
                </a:lnTo>
                <a:lnTo>
                  <a:pt x="52070" y="72555"/>
                </a:lnTo>
                <a:lnTo>
                  <a:pt x="51054" y="72631"/>
                </a:lnTo>
                <a:lnTo>
                  <a:pt x="49720" y="72631"/>
                </a:lnTo>
                <a:lnTo>
                  <a:pt x="48425" y="72631"/>
                </a:lnTo>
                <a:lnTo>
                  <a:pt x="47396" y="72555"/>
                </a:lnTo>
                <a:lnTo>
                  <a:pt x="46634" y="72402"/>
                </a:lnTo>
                <a:lnTo>
                  <a:pt x="45859" y="72262"/>
                </a:lnTo>
                <a:lnTo>
                  <a:pt x="45288" y="72034"/>
                </a:lnTo>
                <a:lnTo>
                  <a:pt x="44958" y="71742"/>
                </a:lnTo>
                <a:lnTo>
                  <a:pt x="44602" y="71437"/>
                </a:lnTo>
                <a:lnTo>
                  <a:pt x="44424" y="70992"/>
                </a:lnTo>
                <a:lnTo>
                  <a:pt x="44424" y="70396"/>
                </a:lnTo>
                <a:lnTo>
                  <a:pt x="44424" y="63703"/>
                </a:lnTo>
                <a:lnTo>
                  <a:pt x="41503" y="66827"/>
                </a:lnTo>
                <a:lnTo>
                  <a:pt x="38252" y="69253"/>
                </a:lnTo>
                <a:lnTo>
                  <a:pt x="34658" y="70992"/>
                </a:lnTo>
                <a:lnTo>
                  <a:pt x="31051" y="72732"/>
                </a:lnTo>
                <a:lnTo>
                  <a:pt x="27241" y="73596"/>
                </a:lnTo>
                <a:lnTo>
                  <a:pt x="23215" y="73596"/>
                </a:lnTo>
                <a:lnTo>
                  <a:pt x="19697" y="73596"/>
                </a:lnTo>
                <a:lnTo>
                  <a:pt x="16522" y="73139"/>
                </a:lnTo>
                <a:lnTo>
                  <a:pt x="13665" y="72224"/>
                </a:lnTo>
                <a:lnTo>
                  <a:pt x="10820" y="71297"/>
                </a:lnTo>
                <a:lnTo>
                  <a:pt x="8382" y="69976"/>
                </a:lnTo>
                <a:lnTo>
                  <a:pt x="6375" y="68237"/>
                </a:lnTo>
                <a:lnTo>
                  <a:pt x="4368" y="66509"/>
                </a:lnTo>
                <a:lnTo>
                  <a:pt x="2806" y="64376"/>
                </a:lnTo>
                <a:lnTo>
                  <a:pt x="1689" y="61836"/>
                </a:lnTo>
                <a:lnTo>
                  <a:pt x="571" y="59308"/>
                </a:lnTo>
                <a:lnTo>
                  <a:pt x="0" y="56438"/>
                </a:lnTo>
                <a:lnTo>
                  <a:pt x="0" y="53212"/>
                </a:lnTo>
                <a:lnTo>
                  <a:pt x="0" y="49441"/>
                </a:lnTo>
                <a:lnTo>
                  <a:pt x="774" y="46164"/>
                </a:lnTo>
                <a:lnTo>
                  <a:pt x="2311" y="43383"/>
                </a:lnTo>
                <a:lnTo>
                  <a:pt x="3848" y="40601"/>
                </a:lnTo>
                <a:lnTo>
                  <a:pt x="6070" y="38303"/>
                </a:lnTo>
                <a:lnTo>
                  <a:pt x="8928" y="36461"/>
                </a:lnTo>
                <a:lnTo>
                  <a:pt x="11811" y="34632"/>
                </a:lnTo>
                <a:lnTo>
                  <a:pt x="15328" y="33248"/>
                </a:lnTo>
                <a:lnTo>
                  <a:pt x="19494" y="32334"/>
                </a:lnTo>
                <a:lnTo>
                  <a:pt x="23660" y="31419"/>
                </a:lnTo>
                <a:lnTo>
                  <a:pt x="28359" y="30962"/>
                </a:lnTo>
                <a:lnTo>
                  <a:pt x="33566" y="30962"/>
                </a:lnTo>
                <a:lnTo>
                  <a:pt x="42786" y="30962"/>
                </a:lnTo>
                <a:lnTo>
                  <a:pt x="42786" y="25755"/>
                </a:lnTo>
                <a:lnTo>
                  <a:pt x="42786" y="23164"/>
                </a:lnTo>
                <a:lnTo>
                  <a:pt x="42519" y="20891"/>
                </a:lnTo>
                <a:lnTo>
                  <a:pt x="41973" y="18910"/>
                </a:lnTo>
                <a:lnTo>
                  <a:pt x="41427" y="16916"/>
                </a:lnTo>
                <a:lnTo>
                  <a:pt x="40551" y="15265"/>
                </a:lnTo>
                <a:lnTo>
                  <a:pt x="39344" y="13957"/>
                </a:lnTo>
                <a:lnTo>
                  <a:pt x="38125" y="12636"/>
                </a:lnTo>
                <a:lnTo>
                  <a:pt x="36537" y="11645"/>
                </a:lnTo>
                <a:lnTo>
                  <a:pt x="34607" y="10972"/>
                </a:lnTo>
                <a:lnTo>
                  <a:pt x="32664" y="10312"/>
                </a:lnTo>
                <a:lnTo>
                  <a:pt x="30289" y="9969"/>
                </a:lnTo>
                <a:lnTo>
                  <a:pt x="27457" y="9969"/>
                </a:lnTo>
                <a:lnTo>
                  <a:pt x="24434" y="9969"/>
                </a:lnTo>
                <a:lnTo>
                  <a:pt x="21729" y="10337"/>
                </a:lnTo>
                <a:lnTo>
                  <a:pt x="19329" y="11048"/>
                </a:lnTo>
                <a:lnTo>
                  <a:pt x="16916" y="11772"/>
                </a:lnTo>
                <a:lnTo>
                  <a:pt x="14808" y="12560"/>
                </a:lnTo>
                <a:lnTo>
                  <a:pt x="12992" y="13436"/>
                </a:lnTo>
                <a:lnTo>
                  <a:pt x="11188" y="14300"/>
                </a:lnTo>
                <a:lnTo>
                  <a:pt x="9677" y="15100"/>
                </a:lnTo>
                <a:lnTo>
                  <a:pt x="8458" y="15811"/>
                </a:lnTo>
                <a:lnTo>
                  <a:pt x="7239" y="16535"/>
                </a:lnTo>
                <a:lnTo>
                  <a:pt x="6324" y="16890"/>
                </a:lnTo>
                <a:lnTo>
                  <a:pt x="5740" y="16890"/>
                </a:lnTo>
                <a:lnTo>
                  <a:pt x="5334" y="16890"/>
                </a:lnTo>
                <a:lnTo>
                  <a:pt x="4991" y="16802"/>
                </a:lnTo>
                <a:lnTo>
                  <a:pt x="4686" y="16598"/>
                </a:lnTo>
                <a:lnTo>
                  <a:pt x="4394" y="16395"/>
                </a:lnTo>
                <a:lnTo>
                  <a:pt x="4140" y="16103"/>
                </a:lnTo>
                <a:lnTo>
                  <a:pt x="3924" y="15709"/>
                </a:lnTo>
                <a:lnTo>
                  <a:pt x="3695" y="15303"/>
                </a:lnTo>
                <a:lnTo>
                  <a:pt x="3517" y="14795"/>
                </a:lnTo>
                <a:lnTo>
                  <a:pt x="3429" y="14173"/>
                </a:lnTo>
                <a:lnTo>
                  <a:pt x="3327" y="13563"/>
                </a:lnTo>
                <a:lnTo>
                  <a:pt x="3289" y="12877"/>
                </a:lnTo>
                <a:lnTo>
                  <a:pt x="3289" y="12128"/>
                </a:lnTo>
                <a:lnTo>
                  <a:pt x="3289" y="10896"/>
                </a:lnTo>
                <a:lnTo>
                  <a:pt x="3378" y="9918"/>
                </a:lnTo>
                <a:lnTo>
                  <a:pt x="3543" y="9194"/>
                </a:lnTo>
                <a:lnTo>
                  <a:pt x="3721" y="8470"/>
                </a:lnTo>
                <a:lnTo>
                  <a:pt x="4140" y="7797"/>
                </a:lnTo>
                <a:lnTo>
                  <a:pt x="4813" y="7150"/>
                </a:lnTo>
                <a:lnTo>
                  <a:pt x="5486" y="6502"/>
                </a:lnTo>
                <a:lnTo>
                  <a:pt x="6629" y="5740"/>
                </a:lnTo>
                <a:lnTo>
                  <a:pt x="8255" y="4876"/>
                </a:lnTo>
                <a:lnTo>
                  <a:pt x="9893" y="4013"/>
                </a:lnTo>
                <a:lnTo>
                  <a:pt x="11785" y="3213"/>
                </a:lnTo>
                <a:lnTo>
                  <a:pt x="13919" y="2501"/>
                </a:lnTo>
                <a:lnTo>
                  <a:pt x="16052" y="1777"/>
                </a:lnTo>
                <a:lnTo>
                  <a:pt x="18376" y="1181"/>
                </a:lnTo>
                <a:lnTo>
                  <a:pt x="20916" y="711"/>
                </a:lnTo>
                <a:lnTo>
                  <a:pt x="23444" y="241"/>
                </a:lnTo>
                <a:lnTo>
                  <a:pt x="25996" y="0"/>
                </a:lnTo>
                <a:lnTo>
                  <a:pt x="28575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4645092" y="3220452"/>
            <a:ext cx="39141" cy="72631"/>
          </a:xfrm>
          <a:custGeom>
            <a:avLst/>
            <a:gdLst/>
            <a:ahLst/>
            <a:cxnLst/>
            <a:rect l="l" t="t" r="r" b="b"/>
            <a:pathLst>
              <a:path w="39141" h="72631">
                <a:moveTo>
                  <a:pt x="29387" y="0"/>
                </a:moveTo>
                <a:lnTo>
                  <a:pt x="30035" y="0"/>
                </a:lnTo>
                <a:lnTo>
                  <a:pt x="30759" y="38"/>
                </a:lnTo>
                <a:lnTo>
                  <a:pt x="31584" y="114"/>
                </a:lnTo>
                <a:lnTo>
                  <a:pt x="32397" y="190"/>
                </a:lnTo>
                <a:lnTo>
                  <a:pt x="33261" y="330"/>
                </a:lnTo>
                <a:lnTo>
                  <a:pt x="34150" y="520"/>
                </a:lnTo>
                <a:lnTo>
                  <a:pt x="35039" y="723"/>
                </a:lnTo>
                <a:lnTo>
                  <a:pt x="35852" y="939"/>
                </a:lnTo>
                <a:lnTo>
                  <a:pt x="36563" y="1193"/>
                </a:lnTo>
                <a:lnTo>
                  <a:pt x="37287" y="1447"/>
                </a:lnTo>
                <a:lnTo>
                  <a:pt x="37795" y="1689"/>
                </a:lnTo>
                <a:lnTo>
                  <a:pt x="38099" y="1943"/>
                </a:lnTo>
                <a:lnTo>
                  <a:pt x="38392" y="2184"/>
                </a:lnTo>
                <a:lnTo>
                  <a:pt x="38595" y="2425"/>
                </a:lnTo>
                <a:lnTo>
                  <a:pt x="38684" y="2641"/>
                </a:lnTo>
                <a:lnTo>
                  <a:pt x="38785" y="2870"/>
                </a:lnTo>
                <a:lnTo>
                  <a:pt x="38874" y="3149"/>
                </a:lnTo>
                <a:lnTo>
                  <a:pt x="38950" y="3505"/>
                </a:lnTo>
                <a:lnTo>
                  <a:pt x="39027" y="3848"/>
                </a:lnTo>
                <a:lnTo>
                  <a:pt x="39077" y="4356"/>
                </a:lnTo>
                <a:lnTo>
                  <a:pt x="39103" y="5029"/>
                </a:lnTo>
                <a:lnTo>
                  <a:pt x="39128" y="5689"/>
                </a:lnTo>
                <a:lnTo>
                  <a:pt x="39141" y="6603"/>
                </a:lnTo>
                <a:lnTo>
                  <a:pt x="39141" y="7746"/>
                </a:lnTo>
                <a:lnTo>
                  <a:pt x="39141" y="8839"/>
                </a:lnTo>
                <a:lnTo>
                  <a:pt x="39115" y="9753"/>
                </a:lnTo>
                <a:lnTo>
                  <a:pt x="39065" y="10490"/>
                </a:lnTo>
                <a:lnTo>
                  <a:pt x="39014" y="11239"/>
                </a:lnTo>
                <a:lnTo>
                  <a:pt x="38912" y="11823"/>
                </a:lnTo>
                <a:lnTo>
                  <a:pt x="38760" y="12242"/>
                </a:lnTo>
                <a:lnTo>
                  <a:pt x="38620" y="12661"/>
                </a:lnTo>
                <a:lnTo>
                  <a:pt x="38430" y="12992"/>
                </a:lnTo>
                <a:lnTo>
                  <a:pt x="38201" y="13207"/>
                </a:lnTo>
                <a:lnTo>
                  <a:pt x="37985" y="13436"/>
                </a:lnTo>
                <a:lnTo>
                  <a:pt x="37668" y="13550"/>
                </a:lnTo>
                <a:lnTo>
                  <a:pt x="37274" y="13550"/>
                </a:lnTo>
                <a:lnTo>
                  <a:pt x="36880" y="13550"/>
                </a:lnTo>
                <a:lnTo>
                  <a:pt x="36398" y="13436"/>
                </a:lnTo>
                <a:lnTo>
                  <a:pt x="35826" y="13207"/>
                </a:lnTo>
                <a:lnTo>
                  <a:pt x="35255" y="12992"/>
                </a:lnTo>
                <a:lnTo>
                  <a:pt x="34607" y="12763"/>
                </a:lnTo>
                <a:lnTo>
                  <a:pt x="33896" y="12547"/>
                </a:lnTo>
                <a:lnTo>
                  <a:pt x="33172" y="12318"/>
                </a:lnTo>
                <a:lnTo>
                  <a:pt x="32359" y="12103"/>
                </a:lnTo>
                <a:lnTo>
                  <a:pt x="31470" y="11912"/>
                </a:lnTo>
                <a:lnTo>
                  <a:pt x="30581" y="11709"/>
                </a:lnTo>
                <a:lnTo>
                  <a:pt x="29616" y="11607"/>
                </a:lnTo>
                <a:lnTo>
                  <a:pt x="28574" y="11607"/>
                </a:lnTo>
                <a:lnTo>
                  <a:pt x="27330" y="11607"/>
                </a:lnTo>
                <a:lnTo>
                  <a:pt x="26111" y="11861"/>
                </a:lnTo>
                <a:lnTo>
                  <a:pt x="24917" y="12357"/>
                </a:lnTo>
                <a:lnTo>
                  <a:pt x="23736" y="12852"/>
                </a:lnTo>
                <a:lnTo>
                  <a:pt x="22478" y="13665"/>
                </a:lnTo>
                <a:lnTo>
                  <a:pt x="21170" y="14808"/>
                </a:lnTo>
                <a:lnTo>
                  <a:pt x="19850" y="15951"/>
                </a:lnTo>
                <a:lnTo>
                  <a:pt x="18478" y="17462"/>
                </a:lnTo>
                <a:lnTo>
                  <a:pt x="17030" y="19354"/>
                </a:lnTo>
                <a:lnTo>
                  <a:pt x="15595" y="21234"/>
                </a:lnTo>
                <a:lnTo>
                  <a:pt x="14008" y="23545"/>
                </a:lnTo>
                <a:lnTo>
                  <a:pt x="12268" y="26276"/>
                </a:lnTo>
                <a:lnTo>
                  <a:pt x="12268" y="70319"/>
                </a:lnTo>
                <a:lnTo>
                  <a:pt x="12268" y="70726"/>
                </a:lnTo>
                <a:lnTo>
                  <a:pt x="12179" y="71056"/>
                </a:lnTo>
                <a:lnTo>
                  <a:pt x="11976" y="71323"/>
                </a:lnTo>
                <a:lnTo>
                  <a:pt x="11772" y="71602"/>
                </a:lnTo>
                <a:lnTo>
                  <a:pt x="11455" y="71831"/>
                </a:lnTo>
                <a:lnTo>
                  <a:pt x="11010" y="72034"/>
                </a:lnTo>
                <a:lnTo>
                  <a:pt x="10566" y="72237"/>
                </a:lnTo>
                <a:lnTo>
                  <a:pt x="9944" y="72377"/>
                </a:lnTo>
                <a:lnTo>
                  <a:pt x="9143" y="72478"/>
                </a:lnTo>
                <a:lnTo>
                  <a:pt x="8356" y="72580"/>
                </a:lnTo>
                <a:lnTo>
                  <a:pt x="7340" y="72631"/>
                </a:lnTo>
                <a:lnTo>
                  <a:pt x="6095" y="72631"/>
                </a:lnTo>
                <a:lnTo>
                  <a:pt x="4902" y="72631"/>
                </a:lnTo>
                <a:lnTo>
                  <a:pt x="3911" y="72580"/>
                </a:lnTo>
                <a:lnTo>
                  <a:pt x="3124" y="72478"/>
                </a:lnTo>
                <a:lnTo>
                  <a:pt x="2324" y="72377"/>
                </a:lnTo>
                <a:lnTo>
                  <a:pt x="1689" y="72237"/>
                </a:lnTo>
                <a:lnTo>
                  <a:pt x="1219" y="72034"/>
                </a:lnTo>
                <a:lnTo>
                  <a:pt x="749" y="71831"/>
                </a:lnTo>
                <a:lnTo>
                  <a:pt x="431" y="71602"/>
                </a:lnTo>
                <a:lnTo>
                  <a:pt x="253" y="71323"/>
                </a:lnTo>
                <a:lnTo>
                  <a:pt x="76" y="71056"/>
                </a:lnTo>
                <a:lnTo>
                  <a:pt x="0" y="70726"/>
                </a:lnTo>
                <a:lnTo>
                  <a:pt x="0" y="70319"/>
                </a:lnTo>
                <a:lnTo>
                  <a:pt x="0" y="3352"/>
                </a:lnTo>
                <a:lnTo>
                  <a:pt x="0" y="2959"/>
                </a:lnTo>
                <a:lnTo>
                  <a:pt x="63" y="2616"/>
                </a:lnTo>
                <a:lnTo>
                  <a:pt x="215" y="2349"/>
                </a:lnTo>
                <a:lnTo>
                  <a:pt x="368" y="2070"/>
                </a:lnTo>
                <a:lnTo>
                  <a:pt x="660" y="1828"/>
                </a:lnTo>
                <a:lnTo>
                  <a:pt x="1104" y="1600"/>
                </a:lnTo>
                <a:lnTo>
                  <a:pt x="1562" y="1384"/>
                </a:lnTo>
                <a:lnTo>
                  <a:pt x="2133" y="1231"/>
                </a:lnTo>
                <a:lnTo>
                  <a:pt x="2819" y="1155"/>
                </a:lnTo>
                <a:lnTo>
                  <a:pt x="3517" y="1079"/>
                </a:lnTo>
                <a:lnTo>
                  <a:pt x="4432" y="1041"/>
                </a:lnTo>
                <a:lnTo>
                  <a:pt x="5575" y="1041"/>
                </a:lnTo>
                <a:lnTo>
                  <a:pt x="6667" y="1041"/>
                </a:lnTo>
                <a:lnTo>
                  <a:pt x="7569" y="1079"/>
                </a:lnTo>
                <a:lnTo>
                  <a:pt x="8293" y="1155"/>
                </a:lnTo>
                <a:lnTo>
                  <a:pt x="9016" y="1231"/>
                </a:lnTo>
                <a:lnTo>
                  <a:pt x="9563" y="1384"/>
                </a:lnTo>
                <a:lnTo>
                  <a:pt x="9969" y="1600"/>
                </a:lnTo>
                <a:lnTo>
                  <a:pt x="10363" y="1828"/>
                </a:lnTo>
                <a:lnTo>
                  <a:pt x="10642" y="2070"/>
                </a:lnTo>
                <a:lnTo>
                  <a:pt x="10820" y="2349"/>
                </a:lnTo>
                <a:lnTo>
                  <a:pt x="10998" y="2616"/>
                </a:lnTo>
                <a:lnTo>
                  <a:pt x="11087" y="2959"/>
                </a:lnTo>
                <a:lnTo>
                  <a:pt x="11087" y="3352"/>
                </a:lnTo>
                <a:lnTo>
                  <a:pt x="11087" y="13093"/>
                </a:lnTo>
                <a:lnTo>
                  <a:pt x="12915" y="10426"/>
                </a:lnTo>
                <a:lnTo>
                  <a:pt x="14643" y="8242"/>
                </a:lnTo>
                <a:lnTo>
                  <a:pt x="16255" y="6553"/>
                </a:lnTo>
                <a:lnTo>
                  <a:pt x="17868" y="4864"/>
                </a:lnTo>
                <a:lnTo>
                  <a:pt x="19392" y="3543"/>
                </a:lnTo>
                <a:lnTo>
                  <a:pt x="20827" y="2565"/>
                </a:lnTo>
                <a:lnTo>
                  <a:pt x="22263" y="1600"/>
                </a:lnTo>
                <a:lnTo>
                  <a:pt x="23698" y="927"/>
                </a:lnTo>
                <a:lnTo>
                  <a:pt x="25107" y="558"/>
                </a:lnTo>
                <a:lnTo>
                  <a:pt x="26517" y="190"/>
                </a:lnTo>
                <a:lnTo>
                  <a:pt x="27952" y="0"/>
                </a:lnTo>
                <a:lnTo>
                  <a:pt x="29387" y="0"/>
                </a:lnTo>
                <a:close/>
              </a:path>
            </a:pathLst>
          </a:custGeom>
          <a:ln w="12699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4559430" y="3220452"/>
            <a:ext cx="66979" cy="73596"/>
          </a:xfrm>
          <a:custGeom>
            <a:avLst/>
            <a:gdLst/>
            <a:ahLst/>
            <a:cxnLst/>
            <a:rect l="l" t="t" r="r" b="b"/>
            <a:pathLst>
              <a:path w="66979" h="73596">
                <a:moveTo>
                  <a:pt x="34163" y="0"/>
                </a:moveTo>
                <a:lnTo>
                  <a:pt x="39662" y="0"/>
                </a:lnTo>
                <a:lnTo>
                  <a:pt x="44462" y="825"/>
                </a:lnTo>
                <a:lnTo>
                  <a:pt x="48564" y="2463"/>
                </a:lnTo>
                <a:lnTo>
                  <a:pt x="52654" y="4089"/>
                </a:lnTo>
                <a:lnTo>
                  <a:pt x="56057" y="6476"/>
                </a:lnTo>
                <a:lnTo>
                  <a:pt x="58788" y="9601"/>
                </a:lnTo>
                <a:lnTo>
                  <a:pt x="61518" y="12725"/>
                </a:lnTo>
                <a:lnTo>
                  <a:pt x="63563" y="16522"/>
                </a:lnTo>
                <a:lnTo>
                  <a:pt x="64935" y="20993"/>
                </a:lnTo>
                <a:lnTo>
                  <a:pt x="66294" y="25450"/>
                </a:lnTo>
                <a:lnTo>
                  <a:pt x="66979" y="30492"/>
                </a:lnTo>
                <a:lnTo>
                  <a:pt x="66979" y="36093"/>
                </a:lnTo>
                <a:lnTo>
                  <a:pt x="66979" y="41554"/>
                </a:lnTo>
                <a:lnTo>
                  <a:pt x="66255" y="46570"/>
                </a:lnTo>
                <a:lnTo>
                  <a:pt x="64820" y="51168"/>
                </a:lnTo>
                <a:lnTo>
                  <a:pt x="63385" y="55752"/>
                </a:lnTo>
                <a:lnTo>
                  <a:pt x="61239" y="59702"/>
                </a:lnTo>
                <a:lnTo>
                  <a:pt x="58381" y="63030"/>
                </a:lnTo>
                <a:lnTo>
                  <a:pt x="55524" y="66357"/>
                </a:lnTo>
                <a:lnTo>
                  <a:pt x="51955" y="68948"/>
                </a:lnTo>
                <a:lnTo>
                  <a:pt x="47663" y="70802"/>
                </a:lnTo>
                <a:lnTo>
                  <a:pt x="43370" y="72669"/>
                </a:lnTo>
                <a:lnTo>
                  <a:pt x="38404" y="73596"/>
                </a:lnTo>
                <a:lnTo>
                  <a:pt x="32753" y="73596"/>
                </a:lnTo>
                <a:lnTo>
                  <a:pt x="27241" y="73596"/>
                </a:lnTo>
                <a:lnTo>
                  <a:pt x="22440" y="72783"/>
                </a:lnTo>
                <a:lnTo>
                  <a:pt x="18351" y="71145"/>
                </a:lnTo>
                <a:lnTo>
                  <a:pt x="14249" y="69507"/>
                </a:lnTo>
                <a:lnTo>
                  <a:pt x="10845" y="67119"/>
                </a:lnTo>
                <a:lnTo>
                  <a:pt x="8115" y="63995"/>
                </a:lnTo>
                <a:lnTo>
                  <a:pt x="5384" y="60871"/>
                </a:lnTo>
                <a:lnTo>
                  <a:pt x="3352" y="57073"/>
                </a:lnTo>
                <a:lnTo>
                  <a:pt x="2019" y="52616"/>
                </a:lnTo>
                <a:lnTo>
                  <a:pt x="673" y="48145"/>
                </a:lnTo>
                <a:lnTo>
                  <a:pt x="0" y="43091"/>
                </a:lnTo>
                <a:lnTo>
                  <a:pt x="0" y="37439"/>
                </a:lnTo>
                <a:lnTo>
                  <a:pt x="0" y="31978"/>
                </a:lnTo>
                <a:lnTo>
                  <a:pt x="711" y="26949"/>
                </a:lnTo>
                <a:lnTo>
                  <a:pt x="2120" y="22364"/>
                </a:lnTo>
                <a:lnTo>
                  <a:pt x="3543" y="17779"/>
                </a:lnTo>
                <a:lnTo>
                  <a:pt x="5676" y="13817"/>
                </a:lnTo>
                <a:lnTo>
                  <a:pt x="8521" y="10490"/>
                </a:lnTo>
                <a:lnTo>
                  <a:pt x="11379" y="7175"/>
                </a:lnTo>
                <a:lnTo>
                  <a:pt x="14935" y="4597"/>
                </a:lnTo>
                <a:lnTo>
                  <a:pt x="19202" y="2755"/>
                </a:lnTo>
                <a:lnTo>
                  <a:pt x="23469" y="914"/>
                </a:lnTo>
                <a:lnTo>
                  <a:pt x="28460" y="0"/>
                </a:lnTo>
                <a:lnTo>
                  <a:pt x="34163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4407183" y="3220452"/>
            <a:ext cx="54991" cy="73596"/>
          </a:xfrm>
          <a:custGeom>
            <a:avLst/>
            <a:gdLst/>
            <a:ahLst/>
            <a:cxnLst/>
            <a:rect l="l" t="t" r="r" b="b"/>
            <a:pathLst>
              <a:path w="54990" h="73596">
                <a:moveTo>
                  <a:pt x="28575" y="0"/>
                </a:moveTo>
                <a:lnTo>
                  <a:pt x="33388" y="0"/>
                </a:lnTo>
                <a:lnTo>
                  <a:pt x="37477" y="546"/>
                </a:lnTo>
                <a:lnTo>
                  <a:pt x="40855" y="1638"/>
                </a:lnTo>
                <a:lnTo>
                  <a:pt x="44234" y="2730"/>
                </a:lnTo>
                <a:lnTo>
                  <a:pt x="46951" y="4330"/>
                </a:lnTo>
                <a:lnTo>
                  <a:pt x="49034" y="6438"/>
                </a:lnTo>
                <a:lnTo>
                  <a:pt x="51130" y="8547"/>
                </a:lnTo>
                <a:lnTo>
                  <a:pt x="52641" y="11163"/>
                </a:lnTo>
                <a:lnTo>
                  <a:pt x="53581" y="14287"/>
                </a:lnTo>
                <a:lnTo>
                  <a:pt x="54521" y="17411"/>
                </a:lnTo>
                <a:lnTo>
                  <a:pt x="54991" y="21056"/>
                </a:lnTo>
                <a:lnTo>
                  <a:pt x="54991" y="25234"/>
                </a:lnTo>
                <a:lnTo>
                  <a:pt x="54991" y="70396"/>
                </a:lnTo>
                <a:lnTo>
                  <a:pt x="54991" y="70992"/>
                </a:lnTo>
                <a:lnTo>
                  <a:pt x="54800" y="71437"/>
                </a:lnTo>
                <a:lnTo>
                  <a:pt x="54394" y="71742"/>
                </a:lnTo>
                <a:lnTo>
                  <a:pt x="54000" y="72034"/>
                </a:lnTo>
                <a:lnTo>
                  <a:pt x="53454" y="72262"/>
                </a:lnTo>
                <a:lnTo>
                  <a:pt x="52755" y="72402"/>
                </a:lnTo>
                <a:lnTo>
                  <a:pt x="52070" y="72555"/>
                </a:lnTo>
                <a:lnTo>
                  <a:pt x="51054" y="72631"/>
                </a:lnTo>
                <a:lnTo>
                  <a:pt x="49707" y="72631"/>
                </a:lnTo>
                <a:lnTo>
                  <a:pt x="48425" y="72631"/>
                </a:lnTo>
                <a:lnTo>
                  <a:pt x="47396" y="72555"/>
                </a:lnTo>
                <a:lnTo>
                  <a:pt x="46621" y="72402"/>
                </a:lnTo>
                <a:lnTo>
                  <a:pt x="45859" y="72262"/>
                </a:lnTo>
                <a:lnTo>
                  <a:pt x="45300" y="72034"/>
                </a:lnTo>
                <a:lnTo>
                  <a:pt x="44945" y="71742"/>
                </a:lnTo>
                <a:lnTo>
                  <a:pt x="44602" y="71437"/>
                </a:lnTo>
                <a:lnTo>
                  <a:pt x="44424" y="70992"/>
                </a:lnTo>
                <a:lnTo>
                  <a:pt x="44424" y="70396"/>
                </a:lnTo>
                <a:lnTo>
                  <a:pt x="44424" y="63703"/>
                </a:lnTo>
                <a:lnTo>
                  <a:pt x="41503" y="66827"/>
                </a:lnTo>
                <a:lnTo>
                  <a:pt x="38239" y="69253"/>
                </a:lnTo>
                <a:lnTo>
                  <a:pt x="34645" y="70992"/>
                </a:lnTo>
                <a:lnTo>
                  <a:pt x="31038" y="72732"/>
                </a:lnTo>
                <a:lnTo>
                  <a:pt x="27241" y="73596"/>
                </a:lnTo>
                <a:lnTo>
                  <a:pt x="23215" y="73596"/>
                </a:lnTo>
                <a:lnTo>
                  <a:pt x="19697" y="73596"/>
                </a:lnTo>
                <a:lnTo>
                  <a:pt x="16510" y="73139"/>
                </a:lnTo>
                <a:lnTo>
                  <a:pt x="13652" y="72224"/>
                </a:lnTo>
                <a:lnTo>
                  <a:pt x="10807" y="71297"/>
                </a:lnTo>
                <a:lnTo>
                  <a:pt x="8369" y="69976"/>
                </a:lnTo>
                <a:lnTo>
                  <a:pt x="6362" y="68237"/>
                </a:lnTo>
                <a:lnTo>
                  <a:pt x="4356" y="66509"/>
                </a:lnTo>
                <a:lnTo>
                  <a:pt x="2794" y="64376"/>
                </a:lnTo>
                <a:lnTo>
                  <a:pt x="1676" y="61836"/>
                </a:lnTo>
                <a:lnTo>
                  <a:pt x="558" y="59308"/>
                </a:lnTo>
                <a:lnTo>
                  <a:pt x="0" y="56438"/>
                </a:lnTo>
                <a:lnTo>
                  <a:pt x="0" y="53212"/>
                </a:lnTo>
                <a:lnTo>
                  <a:pt x="0" y="49441"/>
                </a:lnTo>
                <a:lnTo>
                  <a:pt x="774" y="46164"/>
                </a:lnTo>
                <a:lnTo>
                  <a:pt x="2311" y="43383"/>
                </a:lnTo>
                <a:lnTo>
                  <a:pt x="3848" y="40601"/>
                </a:lnTo>
                <a:lnTo>
                  <a:pt x="6057" y="38303"/>
                </a:lnTo>
                <a:lnTo>
                  <a:pt x="8928" y="36461"/>
                </a:lnTo>
                <a:lnTo>
                  <a:pt x="11811" y="34632"/>
                </a:lnTo>
                <a:lnTo>
                  <a:pt x="15328" y="33248"/>
                </a:lnTo>
                <a:lnTo>
                  <a:pt x="19494" y="32334"/>
                </a:lnTo>
                <a:lnTo>
                  <a:pt x="23660" y="31419"/>
                </a:lnTo>
                <a:lnTo>
                  <a:pt x="28359" y="30962"/>
                </a:lnTo>
                <a:lnTo>
                  <a:pt x="33566" y="30962"/>
                </a:lnTo>
                <a:lnTo>
                  <a:pt x="42786" y="30962"/>
                </a:lnTo>
                <a:lnTo>
                  <a:pt x="42786" y="25755"/>
                </a:lnTo>
                <a:lnTo>
                  <a:pt x="42786" y="23164"/>
                </a:lnTo>
                <a:lnTo>
                  <a:pt x="42519" y="20891"/>
                </a:lnTo>
                <a:lnTo>
                  <a:pt x="41973" y="18910"/>
                </a:lnTo>
                <a:lnTo>
                  <a:pt x="41427" y="16916"/>
                </a:lnTo>
                <a:lnTo>
                  <a:pt x="40551" y="15265"/>
                </a:lnTo>
                <a:lnTo>
                  <a:pt x="39331" y="13957"/>
                </a:lnTo>
                <a:lnTo>
                  <a:pt x="38112" y="12636"/>
                </a:lnTo>
                <a:lnTo>
                  <a:pt x="36537" y="11645"/>
                </a:lnTo>
                <a:lnTo>
                  <a:pt x="34607" y="10972"/>
                </a:lnTo>
                <a:lnTo>
                  <a:pt x="32664" y="10312"/>
                </a:lnTo>
                <a:lnTo>
                  <a:pt x="30289" y="9969"/>
                </a:lnTo>
                <a:lnTo>
                  <a:pt x="27457" y="9969"/>
                </a:lnTo>
                <a:lnTo>
                  <a:pt x="24434" y="9969"/>
                </a:lnTo>
                <a:lnTo>
                  <a:pt x="21717" y="10337"/>
                </a:lnTo>
                <a:lnTo>
                  <a:pt x="19316" y="11048"/>
                </a:lnTo>
                <a:lnTo>
                  <a:pt x="16903" y="11772"/>
                </a:lnTo>
                <a:lnTo>
                  <a:pt x="14795" y="12560"/>
                </a:lnTo>
                <a:lnTo>
                  <a:pt x="12992" y="13436"/>
                </a:lnTo>
                <a:lnTo>
                  <a:pt x="11176" y="14300"/>
                </a:lnTo>
                <a:lnTo>
                  <a:pt x="9664" y="15100"/>
                </a:lnTo>
                <a:lnTo>
                  <a:pt x="8445" y="15811"/>
                </a:lnTo>
                <a:lnTo>
                  <a:pt x="7226" y="16535"/>
                </a:lnTo>
                <a:lnTo>
                  <a:pt x="6324" y="16890"/>
                </a:lnTo>
                <a:lnTo>
                  <a:pt x="5727" y="16890"/>
                </a:lnTo>
                <a:lnTo>
                  <a:pt x="5334" y="16890"/>
                </a:lnTo>
                <a:lnTo>
                  <a:pt x="4991" y="16802"/>
                </a:lnTo>
                <a:lnTo>
                  <a:pt x="4686" y="16598"/>
                </a:lnTo>
                <a:lnTo>
                  <a:pt x="4394" y="16395"/>
                </a:lnTo>
                <a:lnTo>
                  <a:pt x="4127" y="16103"/>
                </a:lnTo>
                <a:lnTo>
                  <a:pt x="3911" y="15709"/>
                </a:lnTo>
                <a:lnTo>
                  <a:pt x="3683" y="15303"/>
                </a:lnTo>
                <a:lnTo>
                  <a:pt x="3517" y="14795"/>
                </a:lnTo>
                <a:lnTo>
                  <a:pt x="3429" y="14173"/>
                </a:lnTo>
                <a:lnTo>
                  <a:pt x="3327" y="13563"/>
                </a:lnTo>
                <a:lnTo>
                  <a:pt x="3276" y="12877"/>
                </a:lnTo>
                <a:lnTo>
                  <a:pt x="3276" y="12128"/>
                </a:lnTo>
                <a:lnTo>
                  <a:pt x="3276" y="10896"/>
                </a:lnTo>
                <a:lnTo>
                  <a:pt x="3365" y="9918"/>
                </a:lnTo>
                <a:lnTo>
                  <a:pt x="3530" y="9194"/>
                </a:lnTo>
                <a:lnTo>
                  <a:pt x="3708" y="8470"/>
                </a:lnTo>
                <a:lnTo>
                  <a:pt x="4127" y="7797"/>
                </a:lnTo>
                <a:lnTo>
                  <a:pt x="4800" y="7150"/>
                </a:lnTo>
                <a:lnTo>
                  <a:pt x="5473" y="6502"/>
                </a:lnTo>
                <a:lnTo>
                  <a:pt x="6629" y="5740"/>
                </a:lnTo>
                <a:lnTo>
                  <a:pt x="8267" y="4876"/>
                </a:lnTo>
                <a:lnTo>
                  <a:pt x="9893" y="4013"/>
                </a:lnTo>
                <a:lnTo>
                  <a:pt x="11785" y="3213"/>
                </a:lnTo>
                <a:lnTo>
                  <a:pt x="13919" y="2501"/>
                </a:lnTo>
                <a:lnTo>
                  <a:pt x="16052" y="1777"/>
                </a:lnTo>
                <a:lnTo>
                  <a:pt x="18376" y="1181"/>
                </a:lnTo>
                <a:lnTo>
                  <a:pt x="20916" y="711"/>
                </a:lnTo>
                <a:lnTo>
                  <a:pt x="23444" y="241"/>
                </a:lnTo>
                <a:lnTo>
                  <a:pt x="25996" y="0"/>
                </a:lnTo>
                <a:lnTo>
                  <a:pt x="28575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4235733" y="3220452"/>
            <a:ext cx="54990" cy="73596"/>
          </a:xfrm>
          <a:custGeom>
            <a:avLst/>
            <a:gdLst/>
            <a:ahLst/>
            <a:cxnLst/>
            <a:rect l="l" t="t" r="r" b="b"/>
            <a:pathLst>
              <a:path w="54990" h="73596">
                <a:moveTo>
                  <a:pt x="28575" y="0"/>
                </a:moveTo>
                <a:lnTo>
                  <a:pt x="33388" y="0"/>
                </a:lnTo>
                <a:lnTo>
                  <a:pt x="37477" y="546"/>
                </a:lnTo>
                <a:lnTo>
                  <a:pt x="40855" y="1638"/>
                </a:lnTo>
                <a:lnTo>
                  <a:pt x="44234" y="2730"/>
                </a:lnTo>
                <a:lnTo>
                  <a:pt x="46951" y="4330"/>
                </a:lnTo>
                <a:lnTo>
                  <a:pt x="49034" y="6438"/>
                </a:lnTo>
                <a:lnTo>
                  <a:pt x="51130" y="8547"/>
                </a:lnTo>
                <a:lnTo>
                  <a:pt x="52641" y="11163"/>
                </a:lnTo>
                <a:lnTo>
                  <a:pt x="53581" y="14287"/>
                </a:lnTo>
                <a:lnTo>
                  <a:pt x="54521" y="17411"/>
                </a:lnTo>
                <a:lnTo>
                  <a:pt x="54990" y="21056"/>
                </a:lnTo>
                <a:lnTo>
                  <a:pt x="54990" y="25234"/>
                </a:lnTo>
                <a:lnTo>
                  <a:pt x="54990" y="70396"/>
                </a:lnTo>
                <a:lnTo>
                  <a:pt x="54990" y="70992"/>
                </a:lnTo>
                <a:lnTo>
                  <a:pt x="54800" y="71437"/>
                </a:lnTo>
                <a:lnTo>
                  <a:pt x="54394" y="71742"/>
                </a:lnTo>
                <a:lnTo>
                  <a:pt x="54000" y="72034"/>
                </a:lnTo>
                <a:lnTo>
                  <a:pt x="53454" y="72262"/>
                </a:lnTo>
                <a:lnTo>
                  <a:pt x="52755" y="72402"/>
                </a:lnTo>
                <a:lnTo>
                  <a:pt x="52070" y="72555"/>
                </a:lnTo>
                <a:lnTo>
                  <a:pt x="51054" y="72631"/>
                </a:lnTo>
                <a:lnTo>
                  <a:pt x="49707" y="72631"/>
                </a:lnTo>
                <a:lnTo>
                  <a:pt x="48425" y="72631"/>
                </a:lnTo>
                <a:lnTo>
                  <a:pt x="47396" y="72555"/>
                </a:lnTo>
                <a:lnTo>
                  <a:pt x="46621" y="72402"/>
                </a:lnTo>
                <a:lnTo>
                  <a:pt x="45846" y="72262"/>
                </a:lnTo>
                <a:lnTo>
                  <a:pt x="45300" y="72034"/>
                </a:lnTo>
                <a:lnTo>
                  <a:pt x="44945" y="71742"/>
                </a:lnTo>
                <a:lnTo>
                  <a:pt x="44602" y="71437"/>
                </a:lnTo>
                <a:lnTo>
                  <a:pt x="44424" y="70992"/>
                </a:lnTo>
                <a:lnTo>
                  <a:pt x="44424" y="70396"/>
                </a:lnTo>
                <a:lnTo>
                  <a:pt x="44424" y="63703"/>
                </a:lnTo>
                <a:lnTo>
                  <a:pt x="41503" y="66827"/>
                </a:lnTo>
                <a:lnTo>
                  <a:pt x="38239" y="69253"/>
                </a:lnTo>
                <a:lnTo>
                  <a:pt x="34645" y="70992"/>
                </a:lnTo>
                <a:lnTo>
                  <a:pt x="31038" y="72732"/>
                </a:lnTo>
                <a:lnTo>
                  <a:pt x="27241" y="73596"/>
                </a:lnTo>
                <a:lnTo>
                  <a:pt x="23215" y="73596"/>
                </a:lnTo>
                <a:lnTo>
                  <a:pt x="19697" y="73596"/>
                </a:lnTo>
                <a:lnTo>
                  <a:pt x="16510" y="73139"/>
                </a:lnTo>
                <a:lnTo>
                  <a:pt x="13652" y="72224"/>
                </a:lnTo>
                <a:lnTo>
                  <a:pt x="10807" y="71297"/>
                </a:lnTo>
                <a:lnTo>
                  <a:pt x="8369" y="69976"/>
                </a:lnTo>
                <a:lnTo>
                  <a:pt x="6362" y="68237"/>
                </a:lnTo>
                <a:lnTo>
                  <a:pt x="4356" y="66509"/>
                </a:lnTo>
                <a:lnTo>
                  <a:pt x="2793" y="64376"/>
                </a:lnTo>
                <a:lnTo>
                  <a:pt x="1676" y="61836"/>
                </a:lnTo>
                <a:lnTo>
                  <a:pt x="558" y="59308"/>
                </a:lnTo>
                <a:lnTo>
                  <a:pt x="0" y="56438"/>
                </a:lnTo>
                <a:lnTo>
                  <a:pt x="0" y="53212"/>
                </a:lnTo>
                <a:lnTo>
                  <a:pt x="0" y="49441"/>
                </a:lnTo>
                <a:lnTo>
                  <a:pt x="774" y="46164"/>
                </a:lnTo>
                <a:lnTo>
                  <a:pt x="2311" y="43383"/>
                </a:lnTo>
                <a:lnTo>
                  <a:pt x="3848" y="40601"/>
                </a:lnTo>
                <a:lnTo>
                  <a:pt x="6057" y="38303"/>
                </a:lnTo>
                <a:lnTo>
                  <a:pt x="8928" y="36461"/>
                </a:lnTo>
                <a:lnTo>
                  <a:pt x="11810" y="34632"/>
                </a:lnTo>
                <a:lnTo>
                  <a:pt x="15328" y="33248"/>
                </a:lnTo>
                <a:lnTo>
                  <a:pt x="19494" y="32334"/>
                </a:lnTo>
                <a:lnTo>
                  <a:pt x="23660" y="31419"/>
                </a:lnTo>
                <a:lnTo>
                  <a:pt x="28359" y="30962"/>
                </a:lnTo>
                <a:lnTo>
                  <a:pt x="33566" y="30962"/>
                </a:lnTo>
                <a:lnTo>
                  <a:pt x="42786" y="30962"/>
                </a:lnTo>
                <a:lnTo>
                  <a:pt x="42786" y="25755"/>
                </a:lnTo>
                <a:lnTo>
                  <a:pt x="42786" y="23164"/>
                </a:lnTo>
                <a:lnTo>
                  <a:pt x="42519" y="20891"/>
                </a:lnTo>
                <a:lnTo>
                  <a:pt x="41973" y="18910"/>
                </a:lnTo>
                <a:lnTo>
                  <a:pt x="41427" y="16916"/>
                </a:lnTo>
                <a:lnTo>
                  <a:pt x="40551" y="15265"/>
                </a:lnTo>
                <a:lnTo>
                  <a:pt x="39331" y="13957"/>
                </a:lnTo>
                <a:lnTo>
                  <a:pt x="38112" y="12636"/>
                </a:lnTo>
                <a:lnTo>
                  <a:pt x="36537" y="11645"/>
                </a:lnTo>
                <a:lnTo>
                  <a:pt x="34607" y="10972"/>
                </a:lnTo>
                <a:lnTo>
                  <a:pt x="32664" y="10312"/>
                </a:lnTo>
                <a:lnTo>
                  <a:pt x="30289" y="9969"/>
                </a:lnTo>
                <a:lnTo>
                  <a:pt x="27457" y="9969"/>
                </a:lnTo>
                <a:lnTo>
                  <a:pt x="24434" y="9969"/>
                </a:lnTo>
                <a:lnTo>
                  <a:pt x="21717" y="10337"/>
                </a:lnTo>
                <a:lnTo>
                  <a:pt x="19316" y="11048"/>
                </a:lnTo>
                <a:lnTo>
                  <a:pt x="16903" y="11772"/>
                </a:lnTo>
                <a:lnTo>
                  <a:pt x="14795" y="12560"/>
                </a:lnTo>
                <a:lnTo>
                  <a:pt x="12992" y="13436"/>
                </a:lnTo>
                <a:lnTo>
                  <a:pt x="11176" y="14300"/>
                </a:lnTo>
                <a:lnTo>
                  <a:pt x="9664" y="15100"/>
                </a:lnTo>
                <a:lnTo>
                  <a:pt x="8445" y="15811"/>
                </a:lnTo>
                <a:lnTo>
                  <a:pt x="7226" y="16535"/>
                </a:lnTo>
                <a:lnTo>
                  <a:pt x="6324" y="16890"/>
                </a:lnTo>
                <a:lnTo>
                  <a:pt x="5727" y="16890"/>
                </a:lnTo>
                <a:lnTo>
                  <a:pt x="5334" y="16890"/>
                </a:lnTo>
                <a:lnTo>
                  <a:pt x="4991" y="16802"/>
                </a:lnTo>
                <a:lnTo>
                  <a:pt x="4686" y="16598"/>
                </a:lnTo>
                <a:lnTo>
                  <a:pt x="4394" y="16395"/>
                </a:lnTo>
                <a:lnTo>
                  <a:pt x="4127" y="16103"/>
                </a:lnTo>
                <a:lnTo>
                  <a:pt x="3911" y="15709"/>
                </a:lnTo>
                <a:lnTo>
                  <a:pt x="3682" y="15303"/>
                </a:lnTo>
                <a:lnTo>
                  <a:pt x="3517" y="14795"/>
                </a:lnTo>
                <a:lnTo>
                  <a:pt x="3429" y="14173"/>
                </a:lnTo>
                <a:lnTo>
                  <a:pt x="3327" y="13563"/>
                </a:lnTo>
                <a:lnTo>
                  <a:pt x="3276" y="12877"/>
                </a:lnTo>
                <a:lnTo>
                  <a:pt x="3276" y="12128"/>
                </a:lnTo>
                <a:lnTo>
                  <a:pt x="3276" y="10896"/>
                </a:lnTo>
                <a:lnTo>
                  <a:pt x="3365" y="9918"/>
                </a:lnTo>
                <a:lnTo>
                  <a:pt x="3530" y="9194"/>
                </a:lnTo>
                <a:lnTo>
                  <a:pt x="3708" y="8470"/>
                </a:lnTo>
                <a:lnTo>
                  <a:pt x="4127" y="7797"/>
                </a:lnTo>
                <a:lnTo>
                  <a:pt x="4800" y="7150"/>
                </a:lnTo>
                <a:lnTo>
                  <a:pt x="5473" y="6502"/>
                </a:lnTo>
                <a:lnTo>
                  <a:pt x="6629" y="5740"/>
                </a:lnTo>
                <a:lnTo>
                  <a:pt x="8267" y="4876"/>
                </a:lnTo>
                <a:lnTo>
                  <a:pt x="9893" y="4013"/>
                </a:lnTo>
                <a:lnTo>
                  <a:pt x="11785" y="3213"/>
                </a:lnTo>
                <a:lnTo>
                  <a:pt x="13919" y="2501"/>
                </a:lnTo>
                <a:lnTo>
                  <a:pt x="16052" y="1777"/>
                </a:lnTo>
                <a:lnTo>
                  <a:pt x="18376" y="1181"/>
                </a:lnTo>
                <a:lnTo>
                  <a:pt x="20916" y="711"/>
                </a:lnTo>
                <a:lnTo>
                  <a:pt x="23444" y="241"/>
                </a:lnTo>
                <a:lnTo>
                  <a:pt x="25996" y="0"/>
                </a:lnTo>
                <a:lnTo>
                  <a:pt x="28575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4103284" y="3220452"/>
            <a:ext cx="61620" cy="73596"/>
          </a:xfrm>
          <a:custGeom>
            <a:avLst/>
            <a:gdLst/>
            <a:ahLst/>
            <a:cxnLst/>
            <a:rect l="l" t="t" r="r" b="b"/>
            <a:pathLst>
              <a:path w="61620" h="73596">
                <a:moveTo>
                  <a:pt x="32156" y="0"/>
                </a:moveTo>
                <a:lnTo>
                  <a:pt x="37414" y="0"/>
                </a:lnTo>
                <a:lnTo>
                  <a:pt x="41884" y="850"/>
                </a:lnTo>
                <a:lnTo>
                  <a:pt x="45580" y="2527"/>
                </a:lnTo>
                <a:lnTo>
                  <a:pt x="49275" y="4216"/>
                </a:lnTo>
                <a:lnTo>
                  <a:pt x="52323" y="6489"/>
                </a:lnTo>
                <a:lnTo>
                  <a:pt x="54698" y="9347"/>
                </a:lnTo>
                <a:lnTo>
                  <a:pt x="57086" y="12191"/>
                </a:lnTo>
                <a:lnTo>
                  <a:pt x="58826" y="15544"/>
                </a:lnTo>
                <a:lnTo>
                  <a:pt x="59943" y="19392"/>
                </a:lnTo>
                <a:lnTo>
                  <a:pt x="61061" y="23228"/>
                </a:lnTo>
                <a:lnTo>
                  <a:pt x="61620" y="27343"/>
                </a:lnTo>
                <a:lnTo>
                  <a:pt x="61620" y="31699"/>
                </a:lnTo>
                <a:lnTo>
                  <a:pt x="61620" y="33934"/>
                </a:lnTo>
                <a:lnTo>
                  <a:pt x="61620" y="35864"/>
                </a:lnTo>
                <a:lnTo>
                  <a:pt x="61137" y="37249"/>
                </a:lnTo>
                <a:lnTo>
                  <a:pt x="60159" y="38061"/>
                </a:lnTo>
                <a:lnTo>
                  <a:pt x="59194" y="38887"/>
                </a:lnTo>
                <a:lnTo>
                  <a:pt x="58089" y="39293"/>
                </a:lnTo>
                <a:lnTo>
                  <a:pt x="56832" y="39293"/>
                </a:lnTo>
                <a:lnTo>
                  <a:pt x="12725" y="39293"/>
                </a:lnTo>
                <a:lnTo>
                  <a:pt x="12725" y="43014"/>
                </a:lnTo>
                <a:lnTo>
                  <a:pt x="13106" y="46367"/>
                </a:lnTo>
                <a:lnTo>
                  <a:pt x="13842" y="49339"/>
                </a:lnTo>
                <a:lnTo>
                  <a:pt x="14604" y="52311"/>
                </a:lnTo>
                <a:lnTo>
                  <a:pt x="15849" y="54876"/>
                </a:lnTo>
                <a:lnTo>
                  <a:pt x="17589" y="57010"/>
                </a:lnTo>
                <a:lnTo>
                  <a:pt x="19329" y="59131"/>
                </a:lnTo>
                <a:lnTo>
                  <a:pt x="21602" y="60769"/>
                </a:lnTo>
                <a:lnTo>
                  <a:pt x="24383" y="61912"/>
                </a:lnTo>
                <a:lnTo>
                  <a:pt x="27190" y="63055"/>
                </a:lnTo>
                <a:lnTo>
                  <a:pt x="30606" y="63626"/>
                </a:lnTo>
                <a:lnTo>
                  <a:pt x="34632" y="63626"/>
                </a:lnTo>
                <a:lnTo>
                  <a:pt x="37833" y="63626"/>
                </a:lnTo>
                <a:lnTo>
                  <a:pt x="40678" y="63360"/>
                </a:lnTo>
                <a:lnTo>
                  <a:pt x="43167" y="62839"/>
                </a:lnTo>
                <a:lnTo>
                  <a:pt x="45656" y="62318"/>
                </a:lnTo>
                <a:lnTo>
                  <a:pt x="47815" y="61747"/>
                </a:lnTo>
                <a:lnTo>
                  <a:pt x="49631" y="61099"/>
                </a:lnTo>
                <a:lnTo>
                  <a:pt x="51447" y="60451"/>
                </a:lnTo>
                <a:lnTo>
                  <a:pt x="52946" y="59867"/>
                </a:lnTo>
                <a:lnTo>
                  <a:pt x="54114" y="59347"/>
                </a:lnTo>
                <a:lnTo>
                  <a:pt x="55295" y="58826"/>
                </a:lnTo>
                <a:lnTo>
                  <a:pt x="56172" y="58572"/>
                </a:lnTo>
                <a:lnTo>
                  <a:pt x="56768" y="58572"/>
                </a:lnTo>
                <a:lnTo>
                  <a:pt x="57124" y="58572"/>
                </a:lnTo>
                <a:lnTo>
                  <a:pt x="57429" y="58648"/>
                </a:lnTo>
                <a:lnTo>
                  <a:pt x="57708" y="58826"/>
                </a:lnTo>
                <a:lnTo>
                  <a:pt x="57988" y="59004"/>
                </a:lnTo>
                <a:lnTo>
                  <a:pt x="58191" y="59258"/>
                </a:lnTo>
                <a:lnTo>
                  <a:pt x="58343" y="59613"/>
                </a:lnTo>
                <a:lnTo>
                  <a:pt x="58496" y="59956"/>
                </a:lnTo>
                <a:lnTo>
                  <a:pt x="58610" y="60439"/>
                </a:lnTo>
                <a:lnTo>
                  <a:pt x="58686" y="61061"/>
                </a:lnTo>
                <a:lnTo>
                  <a:pt x="58750" y="61683"/>
                </a:lnTo>
                <a:lnTo>
                  <a:pt x="58788" y="62433"/>
                </a:lnTo>
                <a:lnTo>
                  <a:pt x="58788" y="63334"/>
                </a:lnTo>
                <a:lnTo>
                  <a:pt x="58788" y="63969"/>
                </a:lnTo>
                <a:lnTo>
                  <a:pt x="58762" y="64528"/>
                </a:lnTo>
                <a:lnTo>
                  <a:pt x="58712" y="64998"/>
                </a:lnTo>
                <a:lnTo>
                  <a:pt x="58673" y="65481"/>
                </a:lnTo>
                <a:lnTo>
                  <a:pt x="58610" y="65900"/>
                </a:lnTo>
                <a:lnTo>
                  <a:pt x="58534" y="66268"/>
                </a:lnTo>
                <a:lnTo>
                  <a:pt x="58458" y="66636"/>
                </a:lnTo>
                <a:lnTo>
                  <a:pt x="58331" y="66979"/>
                </a:lnTo>
                <a:lnTo>
                  <a:pt x="58165" y="67271"/>
                </a:lnTo>
                <a:lnTo>
                  <a:pt x="57988" y="67576"/>
                </a:lnTo>
                <a:lnTo>
                  <a:pt x="57759" y="67856"/>
                </a:lnTo>
                <a:lnTo>
                  <a:pt x="57492" y="68122"/>
                </a:lnTo>
                <a:lnTo>
                  <a:pt x="57213" y="68402"/>
                </a:lnTo>
                <a:lnTo>
                  <a:pt x="56413" y="68846"/>
                </a:lnTo>
                <a:lnTo>
                  <a:pt x="55067" y="69468"/>
                </a:lnTo>
                <a:lnTo>
                  <a:pt x="53733" y="70091"/>
                </a:lnTo>
                <a:lnTo>
                  <a:pt x="51993" y="70700"/>
                </a:lnTo>
                <a:lnTo>
                  <a:pt x="49860" y="71297"/>
                </a:lnTo>
                <a:lnTo>
                  <a:pt x="47726" y="71881"/>
                </a:lnTo>
                <a:lnTo>
                  <a:pt x="45262" y="72415"/>
                </a:lnTo>
                <a:lnTo>
                  <a:pt x="42456" y="72885"/>
                </a:lnTo>
                <a:lnTo>
                  <a:pt x="39662" y="73367"/>
                </a:lnTo>
                <a:lnTo>
                  <a:pt x="36664" y="73596"/>
                </a:lnTo>
                <a:lnTo>
                  <a:pt x="33489" y="73596"/>
                </a:lnTo>
                <a:lnTo>
                  <a:pt x="27990" y="73596"/>
                </a:lnTo>
                <a:lnTo>
                  <a:pt x="23164" y="72834"/>
                </a:lnTo>
                <a:lnTo>
                  <a:pt x="19024" y="71297"/>
                </a:lnTo>
                <a:lnTo>
                  <a:pt x="14871" y="69748"/>
                </a:lnTo>
                <a:lnTo>
                  <a:pt x="11391" y="67475"/>
                </a:lnTo>
                <a:lnTo>
                  <a:pt x="8559" y="64439"/>
                </a:lnTo>
                <a:lnTo>
                  <a:pt x="5740" y="61417"/>
                </a:lnTo>
                <a:lnTo>
                  <a:pt x="3606" y="57619"/>
                </a:lnTo>
                <a:lnTo>
                  <a:pt x="2158" y="53060"/>
                </a:lnTo>
                <a:lnTo>
                  <a:pt x="723" y="48501"/>
                </a:lnTo>
                <a:lnTo>
                  <a:pt x="0" y="43192"/>
                </a:lnTo>
                <a:lnTo>
                  <a:pt x="0" y="37134"/>
                </a:lnTo>
                <a:lnTo>
                  <a:pt x="0" y="31381"/>
                </a:lnTo>
                <a:lnTo>
                  <a:pt x="749" y="26212"/>
                </a:lnTo>
                <a:lnTo>
                  <a:pt x="2235" y="21615"/>
                </a:lnTo>
                <a:lnTo>
                  <a:pt x="3721" y="17030"/>
                </a:lnTo>
                <a:lnTo>
                  <a:pt x="5867" y="13131"/>
                </a:lnTo>
                <a:lnTo>
                  <a:pt x="8674" y="9931"/>
                </a:lnTo>
                <a:lnTo>
                  <a:pt x="11480" y="6743"/>
                </a:lnTo>
                <a:lnTo>
                  <a:pt x="14858" y="4279"/>
                </a:lnTo>
                <a:lnTo>
                  <a:pt x="18834" y="2565"/>
                </a:lnTo>
                <a:lnTo>
                  <a:pt x="22796" y="863"/>
                </a:lnTo>
                <a:lnTo>
                  <a:pt x="27241" y="0"/>
                </a:lnTo>
                <a:lnTo>
                  <a:pt x="32156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4057399" y="3220452"/>
            <a:ext cx="39141" cy="72631"/>
          </a:xfrm>
          <a:custGeom>
            <a:avLst/>
            <a:gdLst/>
            <a:ahLst/>
            <a:cxnLst/>
            <a:rect l="l" t="t" r="r" b="b"/>
            <a:pathLst>
              <a:path w="39141" h="72631">
                <a:moveTo>
                  <a:pt x="29400" y="0"/>
                </a:moveTo>
                <a:lnTo>
                  <a:pt x="30035" y="0"/>
                </a:lnTo>
                <a:lnTo>
                  <a:pt x="30772" y="38"/>
                </a:lnTo>
                <a:lnTo>
                  <a:pt x="31584" y="114"/>
                </a:lnTo>
                <a:lnTo>
                  <a:pt x="32410" y="190"/>
                </a:lnTo>
                <a:lnTo>
                  <a:pt x="33261" y="330"/>
                </a:lnTo>
                <a:lnTo>
                  <a:pt x="34163" y="520"/>
                </a:lnTo>
                <a:lnTo>
                  <a:pt x="35052" y="723"/>
                </a:lnTo>
                <a:lnTo>
                  <a:pt x="35852" y="939"/>
                </a:lnTo>
                <a:lnTo>
                  <a:pt x="36576" y="1193"/>
                </a:lnTo>
                <a:lnTo>
                  <a:pt x="37299" y="1447"/>
                </a:lnTo>
                <a:lnTo>
                  <a:pt x="37807" y="1689"/>
                </a:lnTo>
                <a:lnTo>
                  <a:pt x="38100" y="1943"/>
                </a:lnTo>
                <a:lnTo>
                  <a:pt x="38404" y="2184"/>
                </a:lnTo>
                <a:lnTo>
                  <a:pt x="38595" y="2425"/>
                </a:lnTo>
                <a:lnTo>
                  <a:pt x="38696" y="2641"/>
                </a:lnTo>
                <a:lnTo>
                  <a:pt x="38798" y="2870"/>
                </a:lnTo>
                <a:lnTo>
                  <a:pt x="38887" y="3149"/>
                </a:lnTo>
                <a:lnTo>
                  <a:pt x="38963" y="3505"/>
                </a:lnTo>
                <a:lnTo>
                  <a:pt x="39027" y="3848"/>
                </a:lnTo>
                <a:lnTo>
                  <a:pt x="39077" y="4356"/>
                </a:lnTo>
                <a:lnTo>
                  <a:pt x="39103" y="5029"/>
                </a:lnTo>
                <a:lnTo>
                  <a:pt x="39128" y="5689"/>
                </a:lnTo>
                <a:lnTo>
                  <a:pt x="39141" y="6603"/>
                </a:lnTo>
                <a:lnTo>
                  <a:pt x="39141" y="7746"/>
                </a:lnTo>
                <a:lnTo>
                  <a:pt x="39141" y="8839"/>
                </a:lnTo>
                <a:lnTo>
                  <a:pt x="39116" y="9753"/>
                </a:lnTo>
                <a:lnTo>
                  <a:pt x="39065" y="10490"/>
                </a:lnTo>
                <a:lnTo>
                  <a:pt x="39014" y="11239"/>
                </a:lnTo>
                <a:lnTo>
                  <a:pt x="38925" y="11823"/>
                </a:lnTo>
                <a:lnTo>
                  <a:pt x="38773" y="12242"/>
                </a:lnTo>
                <a:lnTo>
                  <a:pt x="38620" y="12661"/>
                </a:lnTo>
                <a:lnTo>
                  <a:pt x="38442" y="12992"/>
                </a:lnTo>
                <a:lnTo>
                  <a:pt x="38214" y="13207"/>
                </a:lnTo>
                <a:lnTo>
                  <a:pt x="37985" y="13436"/>
                </a:lnTo>
                <a:lnTo>
                  <a:pt x="37680" y="13550"/>
                </a:lnTo>
                <a:lnTo>
                  <a:pt x="37287" y="13550"/>
                </a:lnTo>
                <a:lnTo>
                  <a:pt x="36880" y="13550"/>
                </a:lnTo>
                <a:lnTo>
                  <a:pt x="36398" y="13436"/>
                </a:lnTo>
                <a:lnTo>
                  <a:pt x="35826" y="13207"/>
                </a:lnTo>
                <a:lnTo>
                  <a:pt x="35267" y="12992"/>
                </a:lnTo>
                <a:lnTo>
                  <a:pt x="34620" y="12763"/>
                </a:lnTo>
                <a:lnTo>
                  <a:pt x="33896" y="12547"/>
                </a:lnTo>
                <a:lnTo>
                  <a:pt x="33172" y="12318"/>
                </a:lnTo>
                <a:lnTo>
                  <a:pt x="32372" y="12103"/>
                </a:lnTo>
                <a:lnTo>
                  <a:pt x="31483" y="11912"/>
                </a:lnTo>
                <a:lnTo>
                  <a:pt x="30581" y="11709"/>
                </a:lnTo>
                <a:lnTo>
                  <a:pt x="29616" y="11607"/>
                </a:lnTo>
                <a:lnTo>
                  <a:pt x="28575" y="11607"/>
                </a:lnTo>
                <a:lnTo>
                  <a:pt x="27330" y="11607"/>
                </a:lnTo>
                <a:lnTo>
                  <a:pt x="26123" y="11861"/>
                </a:lnTo>
                <a:lnTo>
                  <a:pt x="24930" y="12357"/>
                </a:lnTo>
                <a:lnTo>
                  <a:pt x="23736" y="12852"/>
                </a:lnTo>
                <a:lnTo>
                  <a:pt x="22491" y="13665"/>
                </a:lnTo>
                <a:lnTo>
                  <a:pt x="21170" y="14808"/>
                </a:lnTo>
                <a:lnTo>
                  <a:pt x="19862" y="15951"/>
                </a:lnTo>
                <a:lnTo>
                  <a:pt x="18478" y="17462"/>
                </a:lnTo>
                <a:lnTo>
                  <a:pt x="17043" y="19354"/>
                </a:lnTo>
                <a:lnTo>
                  <a:pt x="15608" y="21234"/>
                </a:lnTo>
                <a:lnTo>
                  <a:pt x="14020" y="23545"/>
                </a:lnTo>
                <a:lnTo>
                  <a:pt x="12280" y="26276"/>
                </a:lnTo>
                <a:lnTo>
                  <a:pt x="12280" y="70319"/>
                </a:lnTo>
                <a:lnTo>
                  <a:pt x="12280" y="70726"/>
                </a:lnTo>
                <a:lnTo>
                  <a:pt x="12179" y="71056"/>
                </a:lnTo>
                <a:lnTo>
                  <a:pt x="11988" y="71323"/>
                </a:lnTo>
                <a:lnTo>
                  <a:pt x="11785" y="71602"/>
                </a:lnTo>
                <a:lnTo>
                  <a:pt x="11455" y="71831"/>
                </a:lnTo>
                <a:lnTo>
                  <a:pt x="11010" y="72034"/>
                </a:lnTo>
                <a:lnTo>
                  <a:pt x="10566" y="72237"/>
                </a:lnTo>
                <a:lnTo>
                  <a:pt x="9944" y="72377"/>
                </a:lnTo>
                <a:lnTo>
                  <a:pt x="9156" y="72478"/>
                </a:lnTo>
                <a:lnTo>
                  <a:pt x="8356" y="72580"/>
                </a:lnTo>
                <a:lnTo>
                  <a:pt x="7340" y="72631"/>
                </a:lnTo>
                <a:lnTo>
                  <a:pt x="6108" y="72631"/>
                </a:lnTo>
                <a:lnTo>
                  <a:pt x="4914" y="72631"/>
                </a:lnTo>
                <a:lnTo>
                  <a:pt x="3924" y="72580"/>
                </a:lnTo>
                <a:lnTo>
                  <a:pt x="3124" y="72478"/>
                </a:lnTo>
                <a:lnTo>
                  <a:pt x="2336" y="72377"/>
                </a:lnTo>
                <a:lnTo>
                  <a:pt x="1701" y="72237"/>
                </a:lnTo>
                <a:lnTo>
                  <a:pt x="1231" y="72034"/>
                </a:lnTo>
                <a:lnTo>
                  <a:pt x="762" y="71831"/>
                </a:lnTo>
                <a:lnTo>
                  <a:pt x="431" y="71602"/>
                </a:lnTo>
                <a:lnTo>
                  <a:pt x="266" y="71323"/>
                </a:lnTo>
                <a:lnTo>
                  <a:pt x="88" y="71056"/>
                </a:lnTo>
                <a:lnTo>
                  <a:pt x="0" y="70726"/>
                </a:lnTo>
                <a:lnTo>
                  <a:pt x="0" y="70319"/>
                </a:lnTo>
                <a:lnTo>
                  <a:pt x="0" y="3352"/>
                </a:lnTo>
                <a:lnTo>
                  <a:pt x="0" y="2959"/>
                </a:lnTo>
                <a:lnTo>
                  <a:pt x="76" y="2616"/>
                </a:lnTo>
                <a:lnTo>
                  <a:pt x="228" y="2349"/>
                </a:lnTo>
                <a:lnTo>
                  <a:pt x="368" y="2070"/>
                </a:lnTo>
                <a:lnTo>
                  <a:pt x="673" y="1828"/>
                </a:lnTo>
                <a:lnTo>
                  <a:pt x="1117" y="1600"/>
                </a:lnTo>
                <a:lnTo>
                  <a:pt x="1562" y="1384"/>
                </a:lnTo>
                <a:lnTo>
                  <a:pt x="2133" y="1231"/>
                </a:lnTo>
                <a:lnTo>
                  <a:pt x="2832" y="1155"/>
                </a:lnTo>
                <a:lnTo>
                  <a:pt x="3517" y="1079"/>
                </a:lnTo>
                <a:lnTo>
                  <a:pt x="4445" y="1041"/>
                </a:lnTo>
                <a:lnTo>
                  <a:pt x="5588" y="1041"/>
                </a:lnTo>
                <a:lnTo>
                  <a:pt x="6680" y="1041"/>
                </a:lnTo>
                <a:lnTo>
                  <a:pt x="7581" y="1079"/>
                </a:lnTo>
                <a:lnTo>
                  <a:pt x="8293" y="1155"/>
                </a:lnTo>
                <a:lnTo>
                  <a:pt x="9017" y="1231"/>
                </a:lnTo>
                <a:lnTo>
                  <a:pt x="9575" y="1384"/>
                </a:lnTo>
                <a:lnTo>
                  <a:pt x="9969" y="1600"/>
                </a:lnTo>
                <a:lnTo>
                  <a:pt x="10375" y="1828"/>
                </a:lnTo>
                <a:lnTo>
                  <a:pt x="10655" y="2070"/>
                </a:lnTo>
                <a:lnTo>
                  <a:pt x="10833" y="2349"/>
                </a:lnTo>
                <a:lnTo>
                  <a:pt x="10998" y="2616"/>
                </a:lnTo>
                <a:lnTo>
                  <a:pt x="11087" y="2959"/>
                </a:lnTo>
                <a:lnTo>
                  <a:pt x="11087" y="3352"/>
                </a:lnTo>
                <a:lnTo>
                  <a:pt x="11087" y="13093"/>
                </a:lnTo>
                <a:lnTo>
                  <a:pt x="12928" y="10426"/>
                </a:lnTo>
                <a:lnTo>
                  <a:pt x="14643" y="8242"/>
                </a:lnTo>
                <a:lnTo>
                  <a:pt x="16256" y="6553"/>
                </a:lnTo>
                <a:lnTo>
                  <a:pt x="17868" y="4864"/>
                </a:lnTo>
                <a:lnTo>
                  <a:pt x="19392" y="3543"/>
                </a:lnTo>
                <a:lnTo>
                  <a:pt x="20840" y="2565"/>
                </a:lnTo>
                <a:lnTo>
                  <a:pt x="22275" y="1600"/>
                </a:lnTo>
                <a:lnTo>
                  <a:pt x="23698" y="927"/>
                </a:lnTo>
                <a:lnTo>
                  <a:pt x="25120" y="558"/>
                </a:lnTo>
                <a:lnTo>
                  <a:pt x="26530" y="190"/>
                </a:lnTo>
                <a:lnTo>
                  <a:pt x="27952" y="0"/>
                </a:lnTo>
                <a:lnTo>
                  <a:pt x="29400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3892376" y="3220452"/>
            <a:ext cx="66967" cy="73596"/>
          </a:xfrm>
          <a:custGeom>
            <a:avLst/>
            <a:gdLst/>
            <a:ahLst/>
            <a:cxnLst/>
            <a:rect l="l" t="t" r="r" b="b"/>
            <a:pathLst>
              <a:path w="66967" h="73596">
                <a:moveTo>
                  <a:pt x="34150" y="0"/>
                </a:moveTo>
                <a:lnTo>
                  <a:pt x="39662" y="0"/>
                </a:lnTo>
                <a:lnTo>
                  <a:pt x="44462" y="825"/>
                </a:lnTo>
                <a:lnTo>
                  <a:pt x="48552" y="2463"/>
                </a:lnTo>
                <a:lnTo>
                  <a:pt x="52654" y="4089"/>
                </a:lnTo>
                <a:lnTo>
                  <a:pt x="56057" y="6476"/>
                </a:lnTo>
                <a:lnTo>
                  <a:pt x="58788" y="9601"/>
                </a:lnTo>
                <a:lnTo>
                  <a:pt x="61518" y="12725"/>
                </a:lnTo>
                <a:lnTo>
                  <a:pt x="63563" y="16522"/>
                </a:lnTo>
                <a:lnTo>
                  <a:pt x="64922" y="20993"/>
                </a:lnTo>
                <a:lnTo>
                  <a:pt x="66294" y="25450"/>
                </a:lnTo>
                <a:lnTo>
                  <a:pt x="66967" y="30492"/>
                </a:lnTo>
                <a:lnTo>
                  <a:pt x="66967" y="36093"/>
                </a:lnTo>
                <a:lnTo>
                  <a:pt x="66967" y="41554"/>
                </a:lnTo>
                <a:lnTo>
                  <a:pt x="66255" y="46570"/>
                </a:lnTo>
                <a:lnTo>
                  <a:pt x="64820" y="51168"/>
                </a:lnTo>
                <a:lnTo>
                  <a:pt x="63373" y="55752"/>
                </a:lnTo>
                <a:lnTo>
                  <a:pt x="61226" y="59702"/>
                </a:lnTo>
                <a:lnTo>
                  <a:pt x="58381" y="63030"/>
                </a:lnTo>
                <a:lnTo>
                  <a:pt x="55524" y="66357"/>
                </a:lnTo>
                <a:lnTo>
                  <a:pt x="51955" y="68948"/>
                </a:lnTo>
                <a:lnTo>
                  <a:pt x="47663" y="70802"/>
                </a:lnTo>
                <a:lnTo>
                  <a:pt x="43370" y="72669"/>
                </a:lnTo>
                <a:lnTo>
                  <a:pt x="38392" y="73596"/>
                </a:lnTo>
                <a:lnTo>
                  <a:pt x="32740" y="73596"/>
                </a:lnTo>
                <a:lnTo>
                  <a:pt x="27241" y="73596"/>
                </a:lnTo>
                <a:lnTo>
                  <a:pt x="22440" y="72783"/>
                </a:lnTo>
                <a:lnTo>
                  <a:pt x="18338" y="71145"/>
                </a:lnTo>
                <a:lnTo>
                  <a:pt x="14249" y="69507"/>
                </a:lnTo>
                <a:lnTo>
                  <a:pt x="10845" y="67119"/>
                </a:lnTo>
                <a:lnTo>
                  <a:pt x="8115" y="63995"/>
                </a:lnTo>
                <a:lnTo>
                  <a:pt x="5384" y="60871"/>
                </a:lnTo>
                <a:lnTo>
                  <a:pt x="3352" y="57073"/>
                </a:lnTo>
                <a:lnTo>
                  <a:pt x="2006" y="52616"/>
                </a:lnTo>
                <a:lnTo>
                  <a:pt x="673" y="48145"/>
                </a:lnTo>
                <a:lnTo>
                  <a:pt x="0" y="43091"/>
                </a:lnTo>
                <a:lnTo>
                  <a:pt x="0" y="37439"/>
                </a:lnTo>
                <a:lnTo>
                  <a:pt x="0" y="31978"/>
                </a:lnTo>
                <a:lnTo>
                  <a:pt x="711" y="26949"/>
                </a:lnTo>
                <a:lnTo>
                  <a:pt x="2120" y="22364"/>
                </a:lnTo>
                <a:lnTo>
                  <a:pt x="3530" y="17779"/>
                </a:lnTo>
                <a:lnTo>
                  <a:pt x="5664" y="13817"/>
                </a:lnTo>
                <a:lnTo>
                  <a:pt x="8521" y="10490"/>
                </a:lnTo>
                <a:lnTo>
                  <a:pt x="11379" y="7175"/>
                </a:lnTo>
                <a:lnTo>
                  <a:pt x="14935" y="4597"/>
                </a:lnTo>
                <a:lnTo>
                  <a:pt x="19202" y="2755"/>
                </a:lnTo>
                <a:lnTo>
                  <a:pt x="23469" y="914"/>
                </a:lnTo>
                <a:lnTo>
                  <a:pt x="28448" y="0"/>
                </a:lnTo>
                <a:lnTo>
                  <a:pt x="34150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3834959" y="3206913"/>
            <a:ext cx="32880" cy="38620"/>
          </a:xfrm>
          <a:custGeom>
            <a:avLst/>
            <a:gdLst/>
            <a:ahLst/>
            <a:cxnLst/>
            <a:rect l="l" t="t" r="r" b="b"/>
            <a:pathLst>
              <a:path w="32880" h="38620">
                <a:moveTo>
                  <a:pt x="0" y="0"/>
                </a:moveTo>
                <a:lnTo>
                  <a:pt x="0" y="38620"/>
                </a:lnTo>
                <a:lnTo>
                  <a:pt x="11531" y="38620"/>
                </a:lnTo>
                <a:lnTo>
                  <a:pt x="15392" y="38620"/>
                </a:lnTo>
                <a:lnTo>
                  <a:pt x="18605" y="38125"/>
                </a:lnTo>
                <a:lnTo>
                  <a:pt x="21170" y="37134"/>
                </a:lnTo>
                <a:lnTo>
                  <a:pt x="23723" y="36144"/>
                </a:lnTo>
                <a:lnTo>
                  <a:pt x="25869" y="34759"/>
                </a:lnTo>
                <a:lnTo>
                  <a:pt x="27597" y="32994"/>
                </a:lnTo>
                <a:lnTo>
                  <a:pt x="29337" y="31242"/>
                </a:lnTo>
                <a:lnTo>
                  <a:pt x="30657" y="29133"/>
                </a:lnTo>
                <a:lnTo>
                  <a:pt x="31546" y="26670"/>
                </a:lnTo>
                <a:lnTo>
                  <a:pt x="32435" y="24218"/>
                </a:lnTo>
                <a:lnTo>
                  <a:pt x="32880" y="21551"/>
                </a:lnTo>
                <a:lnTo>
                  <a:pt x="32880" y="18681"/>
                </a:lnTo>
                <a:lnTo>
                  <a:pt x="32880" y="14757"/>
                </a:lnTo>
                <a:lnTo>
                  <a:pt x="32156" y="11480"/>
                </a:lnTo>
                <a:lnTo>
                  <a:pt x="30695" y="8851"/>
                </a:lnTo>
                <a:lnTo>
                  <a:pt x="29222" y="6223"/>
                </a:lnTo>
                <a:lnTo>
                  <a:pt x="27419" y="4267"/>
                </a:lnTo>
                <a:lnTo>
                  <a:pt x="25260" y="2971"/>
                </a:lnTo>
                <a:lnTo>
                  <a:pt x="23101" y="1689"/>
                </a:lnTo>
                <a:lnTo>
                  <a:pt x="20866" y="863"/>
                </a:lnTo>
                <a:lnTo>
                  <a:pt x="18554" y="520"/>
                </a:lnTo>
                <a:lnTo>
                  <a:pt x="16256" y="177"/>
                </a:lnTo>
                <a:lnTo>
                  <a:pt x="14008" y="0"/>
                </a:lnTo>
                <a:lnTo>
                  <a:pt x="11823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3822157" y="3196347"/>
            <a:ext cx="59156" cy="96735"/>
          </a:xfrm>
          <a:custGeom>
            <a:avLst/>
            <a:gdLst/>
            <a:ahLst/>
            <a:cxnLst/>
            <a:rect l="l" t="t" r="r" b="b"/>
            <a:pathLst>
              <a:path w="59156" h="96735">
                <a:moveTo>
                  <a:pt x="5054" y="0"/>
                </a:moveTo>
                <a:lnTo>
                  <a:pt x="25666" y="0"/>
                </a:lnTo>
                <a:lnTo>
                  <a:pt x="27749" y="0"/>
                </a:lnTo>
                <a:lnTo>
                  <a:pt x="29743" y="88"/>
                </a:lnTo>
                <a:lnTo>
                  <a:pt x="31661" y="254"/>
                </a:lnTo>
                <a:lnTo>
                  <a:pt x="33566" y="431"/>
                </a:lnTo>
                <a:lnTo>
                  <a:pt x="35826" y="800"/>
                </a:lnTo>
                <a:lnTo>
                  <a:pt x="38430" y="1371"/>
                </a:lnTo>
                <a:lnTo>
                  <a:pt x="41033" y="1943"/>
                </a:lnTo>
                <a:lnTo>
                  <a:pt x="43687" y="3009"/>
                </a:lnTo>
                <a:lnTo>
                  <a:pt x="46393" y="4572"/>
                </a:lnTo>
                <a:lnTo>
                  <a:pt x="49098" y="6134"/>
                </a:lnTo>
                <a:lnTo>
                  <a:pt x="51396" y="8064"/>
                </a:lnTo>
                <a:lnTo>
                  <a:pt x="53276" y="10337"/>
                </a:lnTo>
                <a:lnTo>
                  <a:pt x="55156" y="12623"/>
                </a:lnTo>
                <a:lnTo>
                  <a:pt x="56616" y="15265"/>
                </a:lnTo>
                <a:lnTo>
                  <a:pt x="57632" y="18262"/>
                </a:lnTo>
                <a:lnTo>
                  <a:pt x="58648" y="21272"/>
                </a:lnTo>
                <a:lnTo>
                  <a:pt x="59156" y="24574"/>
                </a:lnTo>
                <a:lnTo>
                  <a:pt x="59156" y="28194"/>
                </a:lnTo>
                <a:lnTo>
                  <a:pt x="59156" y="33007"/>
                </a:lnTo>
                <a:lnTo>
                  <a:pt x="58356" y="37350"/>
                </a:lnTo>
                <a:lnTo>
                  <a:pt x="56768" y="41224"/>
                </a:lnTo>
                <a:lnTo>
                  <a:pt x="55181" y="45097"/>
                </a:lnTo>
                <a:lnTo>
                  <a:pt x="52920" y="48387"/>
                </a:lnTo>
                <a:lnTo>
                  <a:pt x="49961" y="51117"/>
                </a:lnTo>
                <a:lnTo>
                  <a:pt x="47015" y="53848"/>
                </a:lnTo>
                <a:lnTo>
                  <a:pt x="43395" y="55956"/>
                </a:lnTo>
                <a:lnTo>
                  <a:pt x="39103" y="57442"/>
                </a:lnTo>
                <a:lnTo>
                  <a:pt x="34810" y="58928"/>
                </a:lnTo>
                <a:lnTo>
                  <a:pt x="29692" y="59677"/>
                </a:lnTo>
                <a:lnTo>
                  <a:pt x="23736" y="59677"/>
                </a:lnTo>
                <a:lnTo>
                  <a:pt x="12801" y="59677"/>
                </a:lnTo>
                <a:lnTo>
                  <a:pt x="12801" y="94348"/>
                </a:lnTo>
                <a:lnTo>
                  <a:pt x="12801" y="94754"/>
                </a:lnTo>
                <a:lnTo>
                  <a:pt x="12687" y="95097"/>
                </a:lnTo>
                <a:lnTo>
                  <a:pt x="12458" y="95402"/>
                </a:lnTo>
                <a:lnTo>
                  <a:pt x="12242" y="95694"/>
                </a:lnTo>
                <a:lnTo>
                  <a:pt x="11887" y="95935"/>
                </a:lnTo>
                <a:lnTo>
                  <a:pt x="11417" y="96100"/>
                </a:lnTo>
                <a:lnTo>
                  <a:pt x="10947" y="96278"/>
                </a:lnTo>
                <a:lnTo>
                  <a:pt x="10299" y="96431"/>
                </a:lnTo>
                <a:lnTo>
                  <a:pt x="9486" y="96545"/>
                </a:lnTo>
                <a:lnTo>
                  <a:pt x="8661" y="96672"/>
                </a:lnTo>
                <a:lnTo>
                  <a:pt x="7632" y="96735"/>
                </a:lnTo>
                <a:lnTo>
                  <a:pt x="6400" y="96735"/>
                </a:lnTo>
                <a:lnTo>
                  <a:pt x="5156" y="96735"/>
                </a:lnTo>
                <a:lnTo>
                  <a:pt x="4127" y="96672"/>
                </a:lnTo>
                <a:lnTo>
                  <a:pt x="3302" y="96545"/>
                </a:lnTo>
                <a:lnTo>
                  <a:pt x="2489" y="96431"/>
                </a:lnTo>
                <a:lnTo>
                  <a:pt x="1828" y="96278"/>
                </a:lnTo>
                <a:lnTo>
                  <a:pt x="1333" y="96100"/>
                </a:lnTo>
                <a:lnTo>
                  <a:pt x="838" y="95935"/>
                </a:lnTo>
                <a:lnTo>
                  <a:pt x="495" y="95694"/>
                </a:lnTo>
                <a:lnTo>
                  <a:pt x="292" y="95402"/>
                </a:lnTo>
                <a:lnTo>
                  <a:pt x="101" y="95097"/>
                </a:lnTo>
                <a:lnTo>
                  <a:pt x="0" y="94754"/>
                </a:lnTo>
                <a:lnTo>
                  <a:pt x="0" y="94348"/>
                </a:lnTo>
                <a:lnTo>
                  <a:pt x="0" y="5499"/>
                </a:lnTo>
                <a:lnTo>
                  <a:pt x="0" y="3517"/>
                </a:lnTo>
                <a:lnTo>
                  <a:pt x="520" y="2108"/>
                </a:lnTo>
                <a:lnTo>
                  <a:pt x="1562" y="1257"/>
                </a:lnTo>
                <a:lnTo>
                  <a:pt x="2603" y="419"/>
                </a:lnTo>
                <a:lnTo>
                  <a:pt x="3771" y="0"/>
                </a:lnTo>
                <a:lnTo>
                  <a:pt x="5054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4349639" y="3195902"/>
            <a:ext cx="49936" cy="96735"/>
          </a:xfrm>
          <a:custGeom>
            <a:avLst/>
            <a:gdLst/>
            <a:ahLst/>
            <a:cxnLst/>
            <a:rect l="l" t="t" r="r" b="b"/>
            <a:pathLst>
              <a:path w="49936" h="96735">
                <a:moveTo>
                  <a:pt x="6400" y="0"/>
                </a:moveTo>
                <a:lnTo>
                  <a:pt x="7632" y="0"/>
                </a:lnTo>
                <a:lnTo>
                  <a:pt x="8674" y="63"/>
                </a:lnTo>
                <a:lnTo>
                  <a:pt x="9486" y="177"/>
                </a:lnTo>
                <a:lnTo>
                  <a:pt x="10299" y="304"/>
                </a:lnTo>
                <a:lnTo>
                  <a:pt x="10960" y="457"/>
                </a:lnTo>
                <a:lnTo>
                  <a:pt x="11455" y="622"/>
                </a:lnTo>
                <a:lnTo>
                  <a:pt x="11950" y="800"/>
                </a:lnTo>
                <a:lnTo>
                  <a:pt x="12306" y="1041"/>
                </a:lnTo>
                <a:lnTo>
                  <a:pt x="12496" y="1333"/>
                </a:lnTo>
                <a:lnTo>
                  <a:pt x="12700" y="1638"/>
                </a:lnTo>
                <a:lnTo>
                  <a:pt x="12801" y="1981"/>
                </a:lnTo>
                <a:lnTo>
                  <a:pt x="12801" y="2374"/>
                </a:lnTo>
                <a:lnTo>
                  <a:pt x="12801" y="85648"/>
                </a:lnTo>
                <a:lnTo>
                  <a:pt x="47320" y="85648"/>
                </a:lnTo>
                <a:lnTo>
                  <a:pt x="47777" y="85648"/>
                </a:lnTo>
                <a:lnTo>
                  <a:pt x="48158" y="85763"/>
                </a:lnTo>
                <a:lnTo>
                  <a:pt x="48475" y="85978"/>
                </a:lnTo>
                <a:lnTo>
                  <a:pt x="48806" y="86207"/>
                </a:lnTo>
                <a:lnTo>
                  <a:pt x="49072" y="86525"/>
                </a:lnTo>
                <a:lnTo>
                  <a:pt x="49301" y="86944"/>
                </a:lnTo>
                <a:lnTo>
                  <a:pt x="49517" y="87375"/>
                </a:lnTo>
                <a:lnTo>
                  <a:pt x="49682" y="87922"/>
                </a:lnTo>
                <a:lnTo>
                  <a:pt x="49784" y="88620"/>
                </a:lnTo>
                <a:lnTo>
                  <a:pt x="49885" y="89319"/>
                </a:lnTo>
                <a:lnTo>
                  <a:pt x="49936" y="90157"/>
                </a:lnTo>
                <a:lnTo>
                  <a:pt x="49936" y="91147"/>
                </a:lnTo>
                <a:lnTo>
                  <a:pt x="49936" y="92151"/>
                </a:lnTo>
                <a:lnTo>
                  <a:pt x="49885" y="92976"/>
                </a:lnTo>
                <a:lnTo>
                  <a:pt x="49784" y="93649"/>
                </a:lnTo>
                <a:lnTo>
                  <a:pt x="49682" y="94310"/>
                </a:lnTo>
                <a:lnTo>
                  <a:pt x="49517" y="94881"/>
                </a:lnTo>
                <a:lnTo>
                  <a:pt x="49301" y="95351"/>
                </a:lnTo>
                <a:lnTo>
                  <a:pt x="49072" y="95834"/>
                </a:lnTo>
                <a:lnTo>
                  <a:pt x="48806" y="96177"/>
                </a:lnTo>
                <a:lnTo>
                  <a:pt x="48475" y="96392"/>
                </a:lnTo>
                <a:lnTo>
                  <a:pt x="48158" y="96621"/>
                </a:lnTo>
                <a:lnTo>
                  <a:pt x="47777" y="96735"/>
                </a:lnTo>
                <a:lnTo>
                  <a:pt x="47320" y="96735"/>
                </a:lnTo>
                <a:lnTo>
                  <a:pt x="4762" y="96735"/>
                </a:lnTo>
                <a:lnTo>
                  <a:pt x="3619" y="96735"/>
                </a:lnTo>
                <a:lnTo>
                  <a:pt x="2540" y="96354"/>
                </a:lnTo>
                <a:lnTo>
                  <a:pt x="1524" y="95580"/>
                </a:lnTo>
                <a:lnTo>
                  <a:pt x="508" y="94805"/>
                </a:lnTo>
                <a:lnTo>
                  <a:pt x="0" y="93459"/>
                </a:lnTo>
                <a:lnTo>
                  <a:pt x="0" y="91528"/>
                </a:lnTo>
                <a:lnTo>
                  <a:pt x="0" y="2374"/>
                </a:lnTo>
                <a:lnTo>
                  <a:pt x="0" y="1981"/>
                </a:lnTo>
                <a:lnTo>
                  <a:pt x="101" y="1638"/>
                </a:lnTo>
                <a:lnTo>
                  <a:pt x="292" y="1333"/>
                </a:lnTo>
                <a:lnTo>
                  <a:pt x="495" y="1041"/>
                </a:lnTo>
                <a:lnTo>
                  <a:pt x="838" y="800"/>
                </a:lnTo>
                <a:lnTo>
                  <a:pt x="1333" y="622"/>
                </a:lnTo>
                <a:lnTo>
                  <a:pt x="1828" y="457"/>
                </a:lnTo>
                <a:lnTo>
                  <a:pt x="2501" y="304"/>
                </a:lnTo>
                <a:lnTo>
                  <a:pt x="3352" y="177"/>
                </a:lnTo>
                <a:lnTo>
                  <a:pt x="4191" y="63"/>
                </a:lnTo>
                <a:lnTo>
                  <a:pt x="5207" y="0"/>
                </a:lnTo>
                <a:lnTo>
                  <a:pt x="6400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4767393" y="3188981"/>
            <a:ext cx="12268" cy="104101"/>
          </a:xfrm>
          <a:custGeom>
            <a:avLst/>
            <a:gdLst/>
            <a:ahLst/>
            <a:cxnLst/>
            <a:rect l="l" t="t" r="r" b="b"/>
            <a:pathLst>
              <a:path w="12268" h="104101">
                <a:moveTo>
                  <a:pt x="6096" y="0"/>
                </a:moveTo>
                <a:lnTo>
                  <a:pt x="7340" y="0"/>
                </a:lnTo>
                <a:lnTo>
                  <a:pt x="8356" y="50"/>
                </a:lnTo>
                <a:lnTo>
                  <a:pt x="9144" y="139"/>
                </a:lnTo>
                <a:lnTo>
                  <a:pt x="9944" y="241"/>
                </a:lnTo>
                <a:lnTo>
                  <a:pt x="10553" y="393"/>
                </a:lnTo>
                <a:lnTo>
                  <a:pt x="11010" y="596"/>
                </a:lnTo>
                <a:lnTo>
                  <a:pt x="11455" y="787"/>
                </a:lnTo>
                <a:lnTo>
                  <a:pt x="11772" y="1041"/>
                </a:lnTo>
                <a:lnTo>
                  <a:pt x="11976" y="1333"/>
                </a:lnTo>
                <a:lnTo>
                  <a:pt x="12166" y="1638"/>
                </a:lnTo>
                <a:lnTo>
                  <a:pt x="12268" y="1981"/>
                </a:lnTo>
                <a:lnTo>
                  <a:pt x="12268" y="2374"/>
                </a:lnTo>
                <a:lnTo>
                  <a:pt x="12268" y="101790"/>
                </a:lnTo>
                <a:lnTo>
                  <a:pt x="12268" y="102196"/>
                </a:lnTo>
                <a:lnTo>
                  <a:pt x="12166" y="102527"/>
                </a:lnTo>
                <a:lnTo>
                  <a:pt x="11976" y="102793"/>
                </a:lnTo>
                <a:lnTo>
                  <a:pt x="11772" y="103073"/>
                </a:lnTo>
                <a:lnTo>
                  <a:pt x="11455" y="103301"/>
                </a:lnTo>
                <a:lnTo>
                  <a:pt x="11010" y="103504"/>
                </a:lnTo>
                <a:lnTo>
                  <a:pt x="10553" y="103708"/>
                </a:lnTo>
                <a:lnTo>
                  <a:pt x="9944" y="103847"/>
                </a:lnTo>
                <a:lnTo>
                  <a:pt x="9144" y="103949"/>
                </a:lnTo>
                <a:lnTo>
                  <a:pt x="8356" y="104051"/>
                </a:lnTo>
                <a:lnTo>
                  <a:pt x="7340" y="104101"/>
                </a:lnTo>
                <a:lnTo>
                  <a:pt x="6096" y="104101"/>
                </a:lnTo>
                <a:lnTo>
                  <a:pt x="4902" y="104101"/>
                </a:lnTo>
                <a:lnTo>
                  <a:pt x="3911" y="104051"/>
                </a:lnTo>
                <a:lnTo>
                  <a:pt x="3124" y="103949"/>
                </a:lnTo>
                <a:lnTo>
                  <a:pt x="2324" y="103847"/>
                </a:lnTo>
                <a:lnTo>
                  <a:pt x="1701" y="103708"/>
                </a:lnTo>
                <a:lnTo>
                  <a:pt x="1231" y="103504"/>
                </a:lnTo>
                <a:lnTo>
                  <a:pt x="762" y="103301"/>
                </a:lnTo>
                <a:lnTo>
                  <a:pt x="444" y="103073"/>
                </a:lnTo>
                <a:lnTo>
                  <a:pt x="266" y="102793"/>
                </a:lnTo>
                <a:lnTo>
                  <a:pt x="88" y="102527"/>
                </a:lnTo>
                <a:lnTo>
                  <a:pt x="0" y="102196"/>
                </a:lnTo>
                <a:lnTo>
                  <a:pt x="0" y="101790"/>
                </a:lnTo>
                <a:lnTo>
                  <a:pt x="0" y="2374"/>
                </a:lnTo>
                <a:lnTo>
                  <a:pt x="0" y="1981"/>
                </a:lnTo>
                <a:lnTo>
                  <a:pt x="88" y="1638"/>
                </a:lnTo>
                <a:lnTo>
                  <a:pt x="266" y="1333"/>
                </a:lnTo>
                <a:lnTo>
                  <a:pt x="444" y="1041"/>
                </a:lnTo>
                <a:lnTo>
                  <a:pt x="762" y="787"/>
                </a:lnTo>
                <a:lnTo>
                  <a:pt x="1231" y="596"/>
                </a:lnTo>
                <a:lnTo>
                  <a:pt x="1701" y="393"/>
                </a:lnTo>
                <a:lnTo>
                  <a:pt x="2324" y="241"/>
                </a:lnTo>
                <a:lnTo>
                  <a:pt x="3124" y="139"/>
                </a:lnTo>
                <a:lnTo>
                  <a:pt x="3911" y="50"/>
                </a:lnTo>
                <a:lnTo>
                  <a:pt x="4902" y="0"/>
                </a:lnTo>
                <a:lnTo>
                  <a:pt x="6096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4484754" y="3188981"/>
            <a:ext cx="61607" cy="105067"/>
          </a:xfrm>
          <a:custGeom>
            <a:avLst/>
            <a:gdLst/>
            <a:ahLst/>
            <a:cxnLst/>
            <a:rect l="l" t="t" r="r" b="b"/>
            <a:pathLst>
              <a:path w="61607" h="105067">
                <a:moveTo>
                  <a:pt x="6095" y="0"/>
                </a:moveTo>
                <a:lnTo>
                  <a:pt x="7340" y="0"/>
                </a:lnTo>
                <a:lnTo>
                  <a:pt x="8356" y="50"/>
                </a:lnTo>
                <a:lnTo>
                  <a:pt x="9143" y="139"/>
                </a:lnTo>
                <a:lnTo>
                  <a:pt x="9944" y="241"/>
                </a:lnTo>
                <a:lnTo>
                  <a:pt x="10566" y="393"/>
                </a:lnTo>
                <a:lnTo>
                  <a:pt x="11010" y="596"/>
                </a:lnTo>
                <a:lnTo>
                  <a:pt x="11455" y="787"/>
                </a:lnTo>
                <a:lnTo>
                  <a:pt x="11772" y="1041"/>
                </a:lnTo>
                <a:lnTo>
                  <a:pt x="11976" y="1333"/>
                </a:lnTo>
                <a:lnTo>
                  <a:pt x="12179" y="1638"/>
                </a:lnTo>
                <a:lnTo>
                  <a:pt x="12268" y="1981"/>
                </a:lnTo>
                <a:lnTo>
                  <a:pt x="12268" y="2374"/>
                </a:lnTo>
                <a:lnTo>
                  <a:pt x="12268" y="42481"/>
                </a:lnTo>
                <a:lnTo>
                  <a:pt x="14262" y="40449"/>
                </a:lnTo>
                <a:lnTo>
                  <a:pt x="16179" y="38735"/>
                </a:lnTo>
                <a:lnTo>
                  <a:pt x="18033" y="37350"/>
                </a:lnTo>
                <a:lnTo>
                  <a:pt x="19900" y="35966"/>
                </a:lnTo>
                <a:lnTo>
                  <a:pt x="21729" y="34836"/>
                </a:lnTo>
                <a:lnTo>
                  <a:pt x="23507" y="33972"/>
                </a:lnTo>
                <a:lnTo>
                  <a:pt x="25298" y="33096"/>
                </a:lnTo>
                <a:lnTo>
                  <a:pt x="27076" y="32461"/>
                </a:lnTo>
                <a:lnTo>
                  <a:pt x="28867" y="32067"/>
                </a:lnTo>
                <a:lnTo>
                  <a:pt x="30657" y="31673"/>
                </a:lnTo>
                <a:lnTo>
                  <a:pt x="32537" y="31470"/>
                </a:lnTo>
                <a:lnTo>
                  <a:pt x="34518" y="31470"/>
                </a:lnTo>
                <a:lnTo>
                  <a:pt x="39382" y="31470"/>
                </a:lnTo>
                <a:lnTo>
                  <a:pt x="43535" y="32435"/>
                </a:lnTo>
                <a:lnTo>
                  <a:pt x="46989" y="34378"/>
                </a:lnTo>
                <a:lnTo>
                  <a:pt x="50431" y="36309"/>
                </a:lnTo>
                <a:lnTo>
                  <a:pt x="53238" y="38900"/>
                </a:lnTo>
                <a:lnTo>
                  <a:pt x="55397" y="42151"/>
                </a:lnTo>
                <a:lnTo>
                  <a:pt x="57556" y="45402"/>
                </a:lnTo>
                <a:lnTo>
                  <a:pt x="59131" y="49212"/>
                </a:lnTo>
                <a:lnTo>
                  <a:pt x="60121" y="53568"/>
                </a:lnTo>
                <a:lnTo>
                  <a:pt x="61112" y="57937"/>
                </a:lnTo>
                <a:lnTo>
                  <a:pt x="61607" y="62560"/>
                </a:lnTo>
                <a:lnTo>
                  <a:pt x="61607" y="67411"/>
                </a:lnTo>
                <a:lnTo>
                  <a:pt x="61607" y="73215"/>
                </a:lnTo>
                <a:lnTo>
                  <a:pt x="60972" y="78435"/>
                </a:lnTo>
                <a:lnTo>
                  <a:pt x="59715" y="83083"/>
                </a:lnTo>
                <a:lnTo>
                  <a:pt x="58445" y="87718"/>
                </a:lnTo>
                <a:lnTo>
                  <a:pt x="56591" y="91668"/>
                </a:lnTo>
                <a:lnTo>
                  <a:pt x="54127" y="94945"/>
                </a:lnTo>
                <a:lnTo>
                  <a:pt x="51676" y="98221"/>
                </a:lnTo>
                <a:lnTo>
                  <a:pt x="48666" y="100723"/>
                </a:lnTo>
                <a:lnTo>
                  <a:pt x="45084" y="102463"/>
                </a:lnTo>
                <a:lnTo>
                  <a:pt x="41516" y="104203"/>
                </a:lnTo>
                <a:lnTo>
                  <a:pt x="37426" y="105067"/>
                </a:lnTo>
                <a:lnTo>
                  <a:pt x="32816" y="105067"/>
                </a:lnTo>
                <a:lnTo>
                  <a:pt x="30683" y="105067"/>
                </a:lnTo>
                <a:lnTo>
                  <a:pt x="28701" y="104863"/>
                </a:lnTo>
                <a:lnTo>
                  <a:pt x="26898" y="104432"/>
                </a:lnTo>
                <a:lnTo>
                  <a:pt x="25082" y="104013"/>
                </a:lnTo>
                <a:lnTo>
                  <a:pt x="23317" y="103327"/>
                </a:lnTo>
                <a:lnTo>
                  <a:pt x="21577" y="102387"/>
                </a:lnTo>
                <a:lnTo>
                  <a:pt x="19837" y="101447"/>
                </a:lnTo>
                <a:lnTo>
                  <a:pt x="18097" y="100253"/>
                </a:lnTo>
                <a:lnTo>
                  <a:pt x="16370" y="98818"/>
                </a:lnTo>
                <a:lnTo>
                  <a:pt x="14630" y="97383"/>
                </a:lnTo>
                <a:lnTo>
                  <a:pt x="12788" y="95643"/>
                </a:lnTo>
                <a:lnTo>
                  <a:pt x="10858" y="93611"/>
                </a:lnTo>
                <a:lnTo>
                  <a:pt x="10858" y="101790"/>
                </a:lnTo>
                <a:lnTo>
                  <a:pt x="10858" y="102196"/>
                </a:lnTo>
                <a:lnTo>
                  <a:pt x="10756" y="102539"/>
                </a:lnTo>
                <a:lnTo>
                  <a:pt x="10566" y="102831"/>
                </a:lnTo>
                <a:lnTo>
                  <a:pt x="10363" y="103136"/>
                </a:lnTo>
                <a:lnTo>
                  <a:pt x="10045" y="103365"/>
                </a:lnTo>
                <a:lnTo>
                  <a:pt x="9588" y="103543"/>
                </a:lnTo>
                <a:lnTo>
                  <a:pt x="9143" y="103720"/>
                </a:lnTo>
                <a:lnTo>
                  <a:pt x="8585" y="103847"/>
                </a:lnTo>
                <a:lnTo>
                  <a:pt x="7924" y="103949"/>
                </a:lnTo>
                <a:lnTo>
                  <a:pt x="7251" y="104051"/>
                </a:lnTo>
                <a:lnTo>
                  <a:pt x="6388" y="104101"/>
                </a:lnTo>
                <a:lnTo>
                  <a:pt x="5346" y="104101"/>
                </a:lnTo>
                <a:lnTo>
                  <a:pt x="4356" y="104101"/>
                </a:lnTo>
                <a:lnTo>
                  <a:pt x="3517" y="104051"/>
                </a:lnTo>
                <a:lnTo>
                  <a:pt x="2819" y="103949"/>
                </a:lnTo>
                <a:lnTo>
                  <a:pt x="2133" y="103847"/>
                </a:lnTo>
                <a:lnTo>
                  <a:pt x="1562" y="103720"/>
                </a:lnTo>
                <a:lnTo>
                  <a:pt x="1104" y="103543"/>
                </a:lnTo>
                <a:lnTo>
                  <a:pt x="660" y="103365"/>
                </a:lnTo>
                <a:lnTo>
                  <a:pt x="368" y="103136"/>
                </a:lnTo>
                <a:lnTo>
                  <a:pt x="215" y="102831"/>
                </a:lnTo>
                <a:lnTo>
                  <a:pt x="63" y="102539"/>
                </a:lnTo>
                <a:lnTo>
                  <a:pt x="0" y="102196"/>
                </a:lnTo>
                <a:lnTo>
                  <a:pt x="0" y="101790"/>
                </a:lnTo>
                <a:lnTo>
                  <a:pt x="0" y="2374"/>
                </a:lnTo>
                <a:lnTo>
                  <a:pt x="0" y="1981"/>
                </a:lnTo>
                <a:lnTo>
                  <a:pt x="76" y="1638"/>
                </a:lnTo>
                <a:lnTo>
                  <a:pt x="253" y="1333"/>
                </a:lnTo>
                <a:lnTo>
                  <a:pt x="431" y="1041"/>
                </a:lnTo>
                <a:lnTo>
                  <a:pt x="749" y="787"/>
                </a:lnTo>
                <a:lnTo>
                  <a:pt x="1219" y="596"/>
                </a:lnTo>
                <a:lnTo>
                  <a:pt x="1689" y="393"/>
                </a:lnTo>
                <a:lnTo>
                  <a:pt x="2324" y="241"/>
                </a:lnTo>
                <a:lnTo>
                  <a:pt x="3124" y="139"/>
                </a:lnTo>
                <a:lnTo>
                  <a:pt x="3911" y="50"/>
                </a:lnTo>
                <a:lnTo>
                  <a:pt x="4902" y="0"/>
                </a:lnTo>
                <a:lnTo>
                  <a:pt x="6095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3978024" y="3188981"/>
            <a:ext cx="61620" cy="105067"/>
          </a:xfrm>
          <a:custGeom>
            <a:avLst/>
            <a:gdLst/>
            <a:ahLst/>
            <a:cxnLst/>
            <a:rect l="l" t="t" r="r" b="b"/>
            <a:pathLst>
              <a:path w="61620" h="105067">
                <a:moveTo>
                  <a:pt x="6108" y="0"/>
                </a:moveTo>
                <a:lnTo>
                  <a:pt x="7340" y="0"/>
                </a:lnTo>
                <a:lnTo>
                  <a:pt x="8356" y="50"/>
                </a:lnTo>
                <a:lnTo>
                  <a:pt x="9156" y="139"/>
                </a:lnTo>
                <a:lnTo>
                  <a:pt x="9944" y="241"/>
                </a:lnTo>
                <a:lnTo>
                  <a:pt x="10566" y="393"/>
                </a:lnTo>
                <a:lnTo>
                  <a:pt x="11010" y="596"/>
                </a:lnTo>
                <a:lnTo>
                  <a:pt x="11455" y="787"/>
                </a:lnTo>
                <a:lnTo>
                  <a:pt x="11785" y="1041"/>
                </a:lnTo>
                <a:lnTo>
                  <a:pt x="11988" y="1333"/>
                </a:lnTo>
                <a:lnTo>
                  <a:pt x="12179" y="1638"/>
                </a:lnTo>
                <a:lnTo>
                  <a:pt x="12280" y="1981"/>
                </a:lnTo>
                <a:lnTo>
                  <a:pt x="12280" y="2374"/>
                </a:lnTo>
                <a:lnTo>
                  <a:pt x="12280" y="42481"/>
                </a:lnTo>
                <a:lnTo>
                  <a:pt x="14262" y="40449"/>
                </a:lnTo>
                <a:lnTo>
                  <a:pt x="16192" y="38735"/>
                </a:lnTo>
                <a:lnTo>
                  <a:pt x="18046" y="37350"/>
                </a:lnTo>
                <a:lnTo>
                  <a:pt x="19913" y="35966"/>
                </a:lnTo>
                <a:lnTo>
                  <a:pt x="21729" y="34836"/>
                </a:lnTo>
                <a:lnTo>
                  <a:pt x="23520" y="33972"/>
                </a:lnTo>
                <a:lnTo>
                  <a:pt x="25298" y="33096"/>
                </a:lnTo>
                <a:lnTo>
                  <a:pt x="27089" y="32461"/>
                </a:lnTo>
                <a:lnTo>
                  <a:pt x="28879" y="32067"/>
                </a:lnTo>
                <a:lnTo>
                  <a:pt x="30657" y="31673"/>
                </a:lnTo>
                <a:lnTo>
                  <a:pt x="32550" y="31470"/>
                </a:lnTo>
                <a:lnTo>
                  <a:pt x="34531" y="31470"/>
                </a:lnTo>
                <a:lnTo>
                  <a:pt x="39395" y="31470"/>
                </a:lnTo>
                <a:lnTo>
                  <a:pt x="43548" y="32435"/>
                </a:lnTo>
                <a:lnTo>
                  <a:pt x="46990" y="34378"/>
                </a:lnTo>
                <a:lnTo>
                  <a:pt x="50444" y="36309"/>
                </a:lnTo>
                <a:lnTo>
                  <a:pt x="53251" y="38900"/>
                </a:lnTo>
                <a:lnTo>
                  <a:pt x="55397" y="42151"/>
                </a:lnTo>
                <a:lnTo>
                  <a:pt x="57556" y="45402"/>
                </a:lnTo>
                <a:lnTo>
                  <a:pt x="59131" y="49212"/>
                </a:lnTo>
                <a:lnTo>
                  <a:pt x="60134" y="53568"/>
                </a:lnTo>
                <a:lnTo>
                  <a:pt x="61125" y="57937"/>
                </a:lnTo>
                <a:lnTo>
                  <a:pt x="61620" y="62560"/>
                </a:lnTo>
                <a:lnTo>
                  <a:pt x="61620" y="67411"/>
                </a:lnTo>
                <a:lnTo>
                  <a:pt x="61620" y="73215"/>
                </a:lnTo>
                <a:lnTo>
                  <a:pt x="60985" y="78435"/>
                </a:lnTo>
                <a:lnTo>
                  <a:pt x="59715" y="83083"/>
                </a:lnTo>
                <a:lnTo>
                  <a:pt x="58458" y="87718"/>
                </a:lnTo>
                <a:lnTo>
                  <a:pt x="56591" y="91668"/>
                </a:lnTo>
                <a:lnTo>
                  <a:pt x="54140" y="94945"/>
                </a:lnTo>
                <a:lnTo>
                  <a:pt x="51676" y="98221"/>
                </a:lnTo>
                <a:lnTo>
                  <a:pt x="48666" y="100723"/>
                </a:lnTo>
                <a:lnTo>
                  <a:pt x="45097" y="102463"/>
                </a:lnTo>
                <a:lnTo>
                  <a:pt x="41529" y="104203"/>
                </a:lnTo>
                <a:lnTo>
                  <a:pt x="37426" y="105067"/>
                </a:lnTo>
                <a:lnTo>
                  <a:pt x="32816" y="105067"/>
                </a:lnTo>
                <a:lnTo>
                  <a:pt x="30683" y="105067"/>
                </a:lnTo>
                <a:lnTo>
                  <a:pt x="28714" y="104863"/>
                </a:lnTo>
                <a:lnTo>
                  <a:pt x="26898" y="104432"/>
                </a:lnTo>
                <a:lnTo>
                  <a:pt x="25095" y="104013"/>
                </a:lnTo>
                <a:lnTo>
                  <a:pt x="23317" y="103327"/>
                </a:lnTo>
                <a:lnTo>
                  <a:pt x="21577" y="102387"/>
                </a:lnTo>
                <a:lnTo>
                  <a:pt x="19850" y="101447"/>
                </a:lnTo>
                <a:lnTo>
                  <a:pt x="18110" y="100253"/>
                </a:lnTo>
                <a:lnTo>
                  <a:pt x="16370" y="98818"/>
                </a:lnTo>
                <a:lnTo>
                  <a:pt x="14630" y="97383"/>
                </a:lnTo>
                <a:lnTo>
                  <a:pt x="12801" y="95643"/>
                </a:lnTo>
                <a:lnTo>
                  <a:pt x="10871" y="93611"/>
                </a:lnTo>
                <a:lnTo>
                  <a:pt x="10871" y="101790"/>
                </a:lnTo>
                <a:lnTo>
                  <a:pt x="10871" y="102196"/>
                </a:lnTo>
                <a:lnTo>
                  <a:pt x="10769" y="102539"/>
                </a:lnTo>
                <a:lnTo>
                  <a:pt x="10566" y="102831"/>
                </a:lnTo>
                <a:lnTo>
                  <a:pt x="10375" y="103136"/>
                </a:lnTo>
                <a:lnTo>
                  <a:pt x="10045" y="103365"/>
                </a:lnTo>
                <a:lnTo>
                  <a:pt x="9601" y="103543"/>
                </a:lnTo>
                <a:lnTo>
                  <a:pt x="9156" y="103720"/>
                </a:lnTo>
                <a:lnTo>
                  <a:pt x="8597" y="103847"/>
                </a:lnTo>
                <a:lnTo>
                  <a:pt x="7924" y="103949"/>
                </a:lnTo>
                <a:lnTo>
                  <a:pt x="7251" y="104051"/>
                </a:lnTo>
                <a:lnTo>
                  <a:pt x="6400" y="104101"/>
                </a:lnTo>
                <a:lnTo>
                  <a:pt x="5359" y="104101"/>
                </a:lnTo>
                <a:lnTo>
                  <a:pt x="4368" y="104101"/>
                </a:lnTo>
                <a:lnTo>
                  <a:pt x="3517" y="104051"/>
                </a:lnTo>
                <a:lnTo>
                  <a:pt x="2832" y="103949"/>
                </a:lnTo>
                <a:lnTo>
                  <a:pt x="2133" y="103847"/>
                </a:lnTo>
                <a:lnTo>
                  <a:pt x="1562" y="103720"/>
                </a:lnTo>
                <a:lnTo>
                  <a:pt x="1117" y="103543"/>
                </a:lnTo>
                <a:lnTo>
                  <a:pt x="673" y="103365"/>
                </a:lnTo>
                <a:lnTo>
                  <a:pt x="368" y="103136"/>
                </a:lnTo>
                <a:lnTo>
                  <a:pt x="228" y="102831"/>
                </a:lnTo>
                <a:lnTo>
                  <a:pt x="76" y="102539"/>
                </a:lnTo>
                <a:lnTo>
                  <a:pt x="0" y="102196"/>
                </a:lnTo>
                <a:lnTo>
                  <a:pt x="0" y="101790"/>
                </a:lnTo>
                <a:lnTo>
                  <a:pt x="0" y="2374"/>
                </a:lnTo>
                <a:lnTo>
                  <a:pt x="0" y="1981"/>
                </a:lnTo>
                <a:lnTo>
                  <a:pt x="88" y="1638"/>
                </a:lnTo>
                <a:lnTo>
                  <a:pt x="266" y="1333"/>
                </a:lnTo>
                <a:lnTo>
                  <a:pt x="431" y="1041"/>
                </a:lnTo>
                <a:lnTo>
                  <a:pt x="762" y="787"/>
                </a:lnTo>
                <a:lnTo>
                  <a:pt x="1231" y="596"/>
                </a:lnTo>
                <a:lnTo>
                  <a:pt x="1701" y="393"/>
                </a:lnTo>
                <a:lnTo>
                  <a:pt x="2336" y="241"/>
                </a:lnTo>
                <a:lnTo>
                  <a:pt x="3124" y="139"/>
                </a:lnTo>
                <a:lnTo>
                  <a:pt x="3924" y="50"/>
                </a:lnTo>
                <a:lnTo>
                  <a:pt x="4914" y="0"/>
                </a:lnTo>
                <a:lnTo>
                  <a:pt x="6108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4827946" y="3190727"/>
            <a:ext cx="79095" cy="75971"/>
          </a:xfrm>
          <a:custGeom>
            <a:avLst/>
            <a:gdLst/>
            <a:ahLst/>
            <a:cxnLst/>
            <a:rect l="l" t="t" r="r" b="b"/>
            <a:pathLst>
              <a:path w="79095" h="75971">
                <a:moveTo>
                  <a:pt x="79095" y="2260"/>
                </a:moveTo>
                <a:lnTo>
                  <a:pt x="78486" y="393"/>
                </a:lnTo>
                <a:lnTo>
                  <a:pt x="75882" y="0"/>
                </a:lnTo>
                <a:lnTo>
                  <a:pt x="74752" y="12"/>
                </a:lnTo>
                <a:lnTo>
                  <a:pt x="72110" y="1739"/>
                </a:lnTo>
                <a:lnTo>
                  <a:pt x="45834" y="73748"/>
                </a:lnTo>
                <a:lnTo>
                  <a:pt x="47256" y="75844"/>
                </a:lnTo>
                <a:lnTo>
                  <a:pt x="50165" y="75971"/>
                </a:lnTo>
                <a:lnTo>
                  <a:pt x="52832" y="74269"/>
                </a:lnTo>
                <a:lnTo>
                  <a:pt x="79095" y="2260"/>
                </a:lnTo>
                <a:close/>
              </a:path>
              <a:path w="79095" h="75971">
                <a:moveTo>
                  <a:pt x="21094" y="8724"/>
                </a:moveTo>
                <a:lnTo>
                  <a:pt x="6807" y="44754"/>
                </a:lnTo>
                <a:lnTo>
                  <a:pt x="24866" y="13931"/>
                </a:lnTo>
                <a:lnTo>
                  <a:pt x="21094" y="8724"/>
                </a:lnTo>
                <a:close/>
              </a:path>
              <a:path w="79095" h="75971">
                <a:moveTo>
                  <a:pt x="29311" y="7480"/>
                </a:moveTo>
                <a:lnTo>
                  <a:pt x="23799" y="7480"/>
                </a:lnTo>
                <a:lnTo>
                  <a:pt x="21094" y="8724"/>
                </a:lnTo>
                <a:lnTo>
                  <a:pt x="24866" y="13931"/>
                </a:lnTo>
                <a:lnTo>
                  <a:pt x="24955" y="44754"/>
                </a:lnTo>
                <a:lnTo>
                  <a:pt x="6807" y="44754"/>
                </a:lnTo>
                <a:lnTo>
                  <a:pt x="21094" y="8724"/>
                </a:lnTo>
                <a:lnTo>
                  <a:pt x="1066" y="42837"/>
                </a:lnTo>
                <a:lnTo>
                  <a:pt x="63" y="45707"/>
                </a:lnTo>
                <a:lnTo>
                  <a:pt x="0" y="48310"/>
                </a:lnTo>
                <a:lnTo>
                  <a:pt x="1968" y="50914"/>
                </a:lnTo>
                <a:lnTo>
                  <a:pt x="24955" y="50914"/>
                </a:lnTo>
                <a:lnTo>
                  <a:pt x="24955" y="62725"/>
                </a:lnTo>
                <a:lnTo>
                  <a:pt x="26352" y="63919"/>
                </a:lnTo>
                <a:lnTo>
                  <a:pt x="29362" y="64071"/>
                </a:lnTo>
                <a:lnTo>
                  <a:pt x="32423" y="62725"/>
                </a:lnTo>
                <a:lnTo>
                  <a:pt x="32423" y="50914"/>
                </a:lnTo>
                <a:lnTo>
                  <a:pt x="38760" y="50914"/>
                </a:lnTo>
                <a:lnTo>
                  <a:pt x="39687" y="50634"/>
                </a:lnTo>
                <a:lnTo>
                  <a:pt x="40411" y="47828"/>
                </a:lnTo>
                <a:lnTo>
                  <a:pt x="38760" y="44754"/>
                </a:lnTo>
                <a:lnTo>
                  <a:pt x="32423" y="44754"/>
                </a:lnTo>
                <a:lnTo>
                  <a:pt x="32423" y="8902"/>
                </a:lnTo>
                <a:lnTo>
                  <a:pt x="32054" y="8216"/>
                </a:lnTo>
                <a:lnTo>
                  <a:pt x="29311" y="7480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4834754" y="3204659"/>
            <a:ext cx="18148" cy="30822"/>
          </a:xfrm>
          <a:custGeom>
            <a:avLst/>
            <a:gdLst/>
            <a:ahLst/>
            <a:cxnLst/>
            <a:rect l="l" t="t" r="r" b="b"/>
            <a:pathLst>
              <a:path w="18148" h="30822">
                <a:moveTo>
                  <a:pt x="18059" y="0"/>
                </a:moveTo>
                <a:lnTo>
                  <a:pt x="0" y="30822"/>
                </a:lnTo>
                <a:lnTo>
                  <a:pt x="18148" y="30822"/>
                </a:lnTo>
                <a:lnTo>
                  <a:pt x="18148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4827946" y="3198106"/>
            <a:ext cx="40411" cy="56692"/>
          </a:xfrm>
          <a:custGeom>
            <a:avLst/>
            <a:gdLst/>
            <a:ahLst/>
            <a:cxnLst/>
            <a:rect l="l" t="t" r="r" b="b"/>
            <a:pathLst>
              <a:path w="40411" h="56692">
                <a:moveTo>
                  <a:pt x="26746" y="0"/>
                </a:moveTo>
                <a:lnTo>
                  <a:pt x="27736" y="0"/>
                </a:lnTo>
                <a:lnTo>
                  <a:pt x="28575" y="38"/>
                </a:lnTo>
                <a:lnTo>
                  <a:pt x="29298" y="101"/>
                </a:lnTo>
                <a:lnTo>
                  <a:pt x="30022" y="177"/>
                </a:lnTo>
                <a:lnTo>
                  <a:pt x="30607" y="266"/>
                </a:lnTo>
                <a:lnTo>
                  <a:pt x="31038" y="393"/>
                </a:lnTo>
                <a:lnTo>
                  <a:pt x="31483" y="495"/>
                </a:lnTo>
                <a:lnTo>
                  <a:pt x="31826" y="660"/>
                </a:lnTo>
                <a:lnTo>
                  <a:pt x="32054" y="838"/>
                </a:lnTo>
                <a:lnTo>
                  <a:pt x="32308" y="1028"/>
                </a:lnTo>
                <a:lnTo>
                  <a:pt x="32423" y="1257"/>
                </a:lnTo>
                <a:lnTo>
                  <a:pt x="32423" y="1524"/>
                </a:lnTo>
                <a:lnTo>
                  <a:pt x="32423" y="37376"/>
                </a:lnTo>
                <a:lnTo>
                  <a:pt x="38760" y="37376"/>
                </a:lnTo>
                <a:lnTo>
                  <a:pt x="39255" y="37376"/>
                </a:lnTo>
                <a:lnTo>
                  <a:pt x="39649" y="37630"/>
                </a:lnTo>
                <a:lnTo>
                  <a:pt x="39941" y="38125"/>
                </a:lnTo>
                <a:lnTo>
                  <a:pt x="40259" y="38633"/>
                </a:lnTo>
                <a:lnTo>
                  <a:pt x="40411" y="39408"/>
                </a:lnTo>
                <a:lnTo>
                  <a:pt x="40411" y="40449"/>
                </a:lnTo>
                <a:lnTo>
                  <a:pt x="40411" y="41414"/>
                </a:lnTo>
                <a:lnTo>
                  <a:pt x="40259" y="42164"/>
                </a:lnTo>
                <a:lnTo>
                  <a:pt x="39966" y="42710"/>
                </a:lnTo>
                <a:lnTo>
                  <a:pt x="39687" y="43256"/>
                </a:lnTo>
                <a:lnTo>
                  <a:pt x="39281" y="43535"/>
                </a:lnTo>
                <a:lnTo>
                  <a:pt x="38760" y="43535"/>
                </a:lnTo>
                <a:lnTo>
                  <a:pt x="32423" y="43535"/>
                </a:lnTo>
                <a:lnTo>
                  <a:pt x="32423" y="55346"/>
                </a:lnTo>
                <a:lnTo>
                  <a:pt x="32423" y="55575"/>
                </a:lnTo>
                <a:lnTo>
                  <a:pt x="32359" y="55765"/>
                </a:lnTo>
                <a:lnTo>
                  <a:pt x="32245" y="55930"/>
                </a:lnTo>
                <a:lnTo>
                  <a:pt x="32118" y="56083"/>
                </a:lnTo>
                <a:lnTo>
                  <a:pt x="31915" y="56222"/>
                </a:lnTo>
                <a:lnTo>
                  <a:pt x="31610" y="56337"/>
                </a:lnTo>
                <a:lnTo>
                  <a:pt x="31318" y="56451"/>
                </a:lnTo>
                <a:lnTo>
                  <a:pt x="30937" y="56540"/>
                </a:lnTo>
                <a:lnTo>
                  <a:pt x="30441" y="56603"/>
                </a:lnTo>
                <a:lnTo>
                  <a:pt x="29972" y="56654"/>
                </a:lnTo>
                <a:lnTo>
                  <a:pt x="29362" y="56692"/>
                </a:lnTo>
                <a:lnTo>
                  <a:pt x="28625" y="56692"/>
                </a:lnTo>
                <a:lnTo>
                  <a:pt x="27901" y="56692"/>
                </a:lnTo>
                <a:lnTo>
                  <a:pt x="27305" y="56654"/>
                </a:lnTo>
                <a:lnTo>
                  <a:pt x="26822" y="56603"/>
                </a:lnTo>
                <a:lnTo>
                  <a:pt x="26352" y="56540"/>
                </a:lnTo>
                <a:lnTo>
                  <a:pt x="25971" y="56451"/>
                </a:lnTo>
                <a:lnTo>
                  <a:pt x="25679" y="56337"/>
                </a:lnTo>
                <a:lnTo>
                  <a:pt x="25412" y="56222"/>
                </a:lnTo>
                <a:lnTo>
                  <a:pt x="25209" y="56083"/>
                </a:lnTo>
                <a:lnTo>
                  <a:pt x="25120" y="55930"/>
                </a:lnTo>
                <a:lnTo>
                  <a:pt x="25006" y="55765"/>
                </a:lnTo>
                <a:lnTo>
                  <a:pt x="24955" y="55575"/>
                </a:lnTo>
                <a:lnTo>
                  <a:pt x="24955" y="55346"/>
                </a:lnTo>
                <a:lnTo>
                  <a:pt x="24955" y="43535"/>
                </a:lnTo>
                <a:lnTo>
                  <a:pt x="1968" y="43535"/>
                </a:lnTo>
                <a:lnTo>
                  <a:pt x="1625" y="43535"/>
                </a:lnTo>
                <a:lnTo>
                  <a:pt x="1333" y="43497"/>
                </a:lnTo>
                <a:lnTo>
                  <a:pt x="1117" y="43408"/>
                </a:lnTo>
                <a:lnTo>
                  <a:pt x="876" y="43319"/>
                </a:lnTo>
                <a:lnTo>
                  <a:pt x="673" y="43154"/>
                </a:lnTo>
                <a:lnTo>
                  <a:pt x="482" y="42926"/>
                </a:lnTo>
                <a:lnTo>
                  <a:pt x="292" y="42697"/>
                </a:lnTo>
                <a:lnTo>
                  <a:pt x="177" y="42367"/>
                </a:lnTo>
                <a:lnTo>
                  <a:pt x="101" y="41935"/>
                </a:lnTo>
                <a:lnTo>
                  <a:pt x="25" y="41490"/>
                </a:lnTo>
                <a:lnTo>
                  <a:pt x="0" y="40932"/>
                </a:lnTo>
                <a:lnTo>
                  <a:pt x="0" y="40233"/>
                </a:lnTo>
                <a:lnTo>
                  <a:pt x="0" y="39687"/>
                </a:lnTo>
                <a:lnTo>
                  <a:pt x="12" y="39192"/>
                </a:lnTo>
                <a:lnTo>
                  <a:pt x="38" y="38760"/>
                </a:lnTo>
                <a:lnTo>
                  <a:pt x="63" y="38328"/>
                </a:lnTo>
                <a:lnTo>
                  <a:pt x="127" y="37922"/>
                </a:lnTo>
                <a:lnTo>
                  <a:pt x="215" y="37566"/>
                </a:lnTo>
                <a:lnTo>
                  <a:pt x="292" y="37211"/>
                </a:lnTo>
                <a:lnTo>
                  <a:pt x="406" y="36855"/>
                </a:lnTo>
                <a:lnTo>
                  <a:pt x="558" y="36525"/>
                </a:lnTo>
                <a:lnTo>
                  <a:pt x="698" y="36182"/>
                </a:lnTo>
                <a:lnTo>
                  <a:pt x="863" y="35839"/>
                </a:lnTo>
                <a:lnTo>
                  <a:pt x="1066" y="35458"/>
                </a:lnTo>
                <a:lnTo>
                  <a:pt x="21094" y="1346"/>
                </a:lnTo>
                <a:lnTo>
                  <a:pt x="21234" y="1104"/>
                </a:lnTo>
                <a:lnTo>
                  <a:pt x="21450" y="914"/>
                </a:lnTo>
                <a:lnTo>
                  <a:pt x="21729" y="736"/>
                </a:lnTo>
                <a:lnTo>
                  <a:pt x="22009" y="558"/>
                </a:lnTo>
                <a:lnTo>
                  <a:pt x="22377" y="419"/>
                </a:lnTo>
                <a:lnTo>
                  <a:pt x="22821" y="304"/>
                </a:lnTo>
                <a:lnTo>
                  <a:pt x="23253" y="190"/>
                </a:lnTo>
                <a:lnTo>
                  <a:pt x="23799" y="101"/>
                </a:lnTo>
                <a:lnTo>
                  <a:pt x="24460" y="63"/>
                </a:lnTo>
                <a:lnTo>
                  <a:pt x="25107" y="12"/>
                </a:lnTo>
                <a:lnTo>
                  <a:pt x="25869" y="0"/>
                </a:lnTo>
                <a:lnTo>
                  <a:pt x="26746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4873552" y="3190727"/>
            <a:ext cx="33667" cy="76009"/>
          </a:xfrm>
          <a:custGeom>
            <a:avLst/>
            <a:gdLst/>
            <a:ahLst/>
            <a:cxnLst/>
            <a:rect l="l" t="t" r="r" b="b"/>
            <a:pathLst>
              <a:path w="33667" h="76009">
                <a:moveTo>
                  <a:pt x="30276" y="0"/>
                </a:moveTo>
                <a:lnTo>
                  <a:pt x="30988" y="0"/>
                </a:lnTo>
                <a:lnTo>
                  <a:pt x="31584" y="50"/>
                </a:lnTo>
                <a:lnTo>
                  <a:pt x="32054" y="152"/>
                </a:lnTo>
                <a:lnTo>
                  <a:pt x="32512" y="241"/>
                </a:lnTo>
                <a:lnTo>
                  <a:pt x="32880" y="393"/>
                </a:lnTo>
                <a:lnTo>
                  <a:pt x="33134" y="558"/>
                </a:lnTo>
                <a:lnTo>
                  <a:pt x="33401" y="736"/>
                </a:lnTo>
                <a:lnTo>
                  <a:pt x="33553" y="965"/>
                </a:lnTo>
                <a:lnTo>
                  <a:pt x="33616" y="1257"/>
                </a:lnTo>
                <a:lnTo>
                  <a:pt x="33667" y="1536"/>
                </a:lnTo>
                <a:lnTo>
                  <a:pt x="33629" y="1879"/>
                </a:lnTo>
                <a:lnTo>
                  <a:pt x="33489" y="2260"/>
                </a:lnTo>
                <a:lnTo>
                  <a:pt x="7226" y="74269"/>
                </a:lnTo>
                <a:lnTo>
                  <a:pt x="7099" y="74637"/>
                </a:lnTo>
                <a:lnTo>
                  <a:pt x="6959" y="74942"/>
                </a:lnTo>
                <a:lnTo>
                  <a:pt x="6769" y="75158"/>
                </a:lnTo>
                <a:lnTo>
                  <a:pt x="6578" y="75374"/>
                </a:lnTo>
                <a:lnTo>
                  <a:pt x="6337" y="75539"/>
                </a:lnTo>
                <a:lnTo>
                  <a:pt x="6045" y="75653"/>
                </a:lnTo>
                <a:lnTo>
                  <a:pt x="5765" y="75768"/>
                </a:lnTo>
                <a:lnTo>
                  <a:pt x="5410" y="75857"/>
                </a:lnTo>
                <a:lnTo>
                  <a:pt x="4978" y="75920"/>
                </a:lnTo>
                <a:lnTo>
                  <a:pt x="4559" y="75971"/>
                </a:lnTo>
                <a:lnTo>
                  <a:pt x="4051" y="76009"/>
                </a:lnTo>
                <a:lnTo>
                  <a:pt x="3441" y="76009"/>
                </a:lnTo>
                <a:lnTo>
                  <a:pt x="2730" y="76009"/>
                </a:lnTo>
                <a:lnTo>
                  <a:pt x="2120" y="75945"/>
                </a:lnTo>
                <a:lnTo>
                  <a:pt x="1651" y="75844"/>
                </a:lnTo>
                <a:lnTo>
                  <a:pt x="1168" y="75755"/>
                </a:lnTo>
                <a:lnTo>
                  <a:pt x="787" y="75603"/>
                </a:lnTo>
                <a:lnTo>
                  <a:pt x="546" y="75412"/>
                </a:lnTo>
                <a:lnTo>
                  <a:pt x="266" y="75234"/>
                </a:lnTo>
                <a:lnTo>
                  <a:pt x="127" y="74993"/>
                </a:lnTo>
                <a:lnTo>
                  <a:pt x="63" y="74726"/>
                </a:lnTo>
                <a:lnTo>
                  <a:pt x="0" y="74447"/>
                </a:lnTo>
                <a:lnTo>
                  <a:pt x="63" y="74117"/>
                </a:lnTo>
                <a:lnTo>
                  <a:pt x="228" y="73748"/>
                </a:lnTo>
                <a:lnTo>
                  <a:pt x="26504" y="1739"/>
                </a:lnTo>
                <a:lnTo>
                  <a:pt x="26619" y="1358"/>
                </a:lnTo>
                <a:lnTo>
                  <a:pt x="26758" y="1054"/>
                </a:lnTo>
                <a:lnTo>
                  <a:pt x="26949" y="838"/>
                </a:lnTo>
                <a:lnTo>
                  <a:pt x="27139" y="622"/>
                </a:lnTo>
                <a:lnTo>
                  <a:pt x="27368" y="444"/>
                </a:lnTo>
                <a:lnTo>
                  <a:pt x="27647" y="317"/>
                </a:lnTo>
                <a:lnTo>
                  <a:pt x="27914" y="190"/>
                </a:lnTo>
                <a:lnTo>
                  <a:pt x="28270" y="101"/>
                </a:lnTo>
                <a:lnTo>
                  <a:pt x="28714" y="63"/>
                </a:lnTo>
                <a:lnTo>
                  <a:pt x="29146" y="12"/>
                </a:lnTo>
                <a:lnTo>
                  <a:pt x="29667" y="0"/>
                </a:lnTo>
                <a:lnTo>
                  <a:pt x="30276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5901768" y="3074178"/>
            <a:ext cx="51714" cy="73596"/>
          </a:xfrm>
          <a:custGeom>
            <a:avLst/>
            <a:gdLst/>
            <a:ahLst/>
            <a:cxnLst/>
            <a:rect l="l" t="t" r="r" b="b"/>
            <a:pathLst>
              <a:path w="51714" h="73596">
                <a:moveTo>
                  <a:pt x="40944" y="2730"/>
                </a:moveTo>
                <a:lnTo>
                  <a:pt x="37579" y="1638"/>
                </a:lnTo>
                <a:lnTo>
                  <a:pt x="34201" y="546"/>
                </a:lnTo>
                <a:lnTo>
                  <a:pt x="30111" y="0"/>
                </a:lnTo>
                <a:lnTo>
                  <a:pt x="22720" y="0"/>
                </a:lnTo>
                <a:lnTo>
                  <a:pt x="20167" y="241"/>
                </a:lnTo>
                <a:lnTo>
                  <a:pt x="17640" y="711"/>
                </a:lnTo>
                <a:lnTo>
                  <a:pt x="12776" y="1777"/>
                </a:lnTo>
                <a:lnTo>
                  <a:pt x="8509" y="3213"/>
                </a:lnTo>
                <a:lnTo>
                  <a:pt x="4978" y="4876"/>
                </a:lnTo>
                <a:lnTo>
                  <a:pt x="2197" y="6502"/>
                </a:lnTo>
                <a:lnTo>
                  <a:pt x="254" y="9194"/>
                </a:lnTo>
                <a:lnTo>
                  <a:pt x="0" y="12128"/>
                </a:lnTo>
                <a:lnTo>
                  <a:pt x="406" y="15303"/>
                </a:lnTo>
                <a:lnTo>
                  <a:pt x="3048" y="16890"/>
                </a:lnTo>
                <a:lnTo>
                  <a:pt x="6388" y="15100"/>
                </a:lnTo>
                <a:lnTo>
                  <a:pt x="9702" y="13436"/>
                </a:lnTo>
                <a:lnTo>
                  <a:pt x="13627" y="11772"/>
                </a:lnTo>
                <a:lnTo>
                  <a:pt x="18440" y="10337"/>
                </a:lnTo>
                <a:lnTo>
                  <a:pt x="21158" y="9969"/>
                </a:lnTo>
                <a:lnTo>
                  <a:pt x="27012" y="9969"/>
                </a:lnTo>
                <a:lnTo>
                  <a:pt x="31330" y="10972"/>
                </a:lnTo>
                <a:lnTo>
                  <a:pt x="34836" y="12636"/>
                </a:lnTo>
                <a:lnTo>
                  <a:pt x="37261" y="15265"/>
                </a:lnTo>
                <a:lnTo>
                  <a:pt x="38696" y="18910"/>
                </a:lnTo>
                <a:lnTo>
                  <a:pt x="39509" y="23164"/>
                </a:lnTo>
                <a:lnTo>
                  <a:pt x="39509" y="30962"/>
                </a:lnTo>
                <a:lnTo>
                  <a:pt x="25069" y="30962"/>
                </a:lnTo>
                <a:lnTo>
                  <a:pt x="20383" y="31419"/>
                </a:lnTo>
                <a:lnTo>
                  <a:pt x="16217" y="32334"/>
                </a:lnTo>
                <a:lnTo>
                  <a:pt x="12052" y="33248"/>
                </a:lnTo>
                <a:lnTo>
                  <a:pt x="9690" y="48780"/>
                </a:lnTo>
                <a:lnTo>
                  <a:pt x="11226" y="45656"/>
                </a:lnTo>
                <a:lnTo>
                  <a:pt x="14058" y="43205"/>
                </a:lnTo>
                <a:lnTo>
                  <a:pt x="17754" y="41236"/>
                </a:lnTo>
                <a:lnTo>
                  <a:pt x="22720" y="40093"/>
                </a:lnTo>
                <a:lnTo>
                  <a:pt x="25641" y="39814"/>
                </a:lnTo>
                <a:lnTo>
                  <a:pt x="39509" y="39814"/>
                </a:lnTo>
                <a:lnTo>
                  <a:pt x="39509" y="54025"/>
                </a:lnTo>
                <a:lnTo>
                  <a:pt x="36487" y="57403"/>
                </a:lnTo>
                <a:lnTo>
                  <a:pt x="33591" y="59905"/>
                </a:lnTo>
                <a:lnTo>
                  <a:pt x="30848" y="61544"/>
                </a:lnTo>
                <a:lnTo>
                  <a:pt x="28092" y="63182"/>
                </a:lnTo>
                <a:lnTo>
                  <a:pt x="25095" y="63995"/>
                </a:lnTo>
                <a:lnTo>
                  <a:pt x="17907" y="63995"/>
                </a:lnTo>
                <a:lnTo>
                  <a:pt x="14820" y="62966"/>
                </a:lnTo>
                <a:lnTo>
                  <a:pt x="10401" y="58851"/>
                </a:lnTo>
                <a:lnTo>
                  <a:pt x="9296" y="56083"/>
                </a:lnTo>
                <a:lnTo>
                  <a:pt x="10375" y="72224"/>
                </a:lnTo>
                <a:lnTo>
                  <a:pt x="13233" y="73139"/>
                </a:lnTo>
                <a:lnTo>
                  <a:pt x="16421" y="73596"/>
                </a:lnTo>
                <a:lnTo>
                  <a:pt x="23964" y="73596"/>
                </a:lnTo>
                <a:lnTo>
                  <a:pt x="27762" y="72732"/>
                </a:lnTo>
                <a:lnTo>
                  <a:pt x="31369" y="70992"/>
                </a:lnTo>
                <a:lnTo>
                  <a:pt x="34963" y="69253"/>
                </a:lnTo>
                <a:lnTo>
                  <a:pt x="38227" y="66827"/>
                </a:lnTo>
                <a:lnTo>
                  <a:pt x="41148" y="63703"/>
                </a:lnTo>
                <a:lnTo>
                  <a:pt x="41148" y="70396"/>
                </a:lnTo>
                <a:lnTo>
                  <a:pt x="42570" y="72262"/>
                </a:lnTo>
                <a:lnTo>
                  <a:pt x="45148" y="72631"/>
                </a:lnTo>
                <a:lnTo>
                  <a:pt x="48793" y="72555"/>
                </a:lnTo>
                <a:lnTo>
                  <a:pt x="51714" y="70396"/>
                </a:lnTo>
                <a:lnTo>
                  <a:pt x="51714" y="21056"/>
                </a:lnTo>
                <a:lnTo>
                  <a:pt x="51244" y="17411"/>
                </a:lnTo>
                <a:lnTo>
                  <a:pt x="50304" y="14287"/>
                </a:lnTo>
                <a:lnTo>
                  <a:pt x="49364" y="11163"/>
                </a:lnTo>
                <a:lnTo>
                  <a:pt x="47840" y="8547"/>
                </a:lnTo>
                <a:lnTo>
                  <a:pt x="43675" y="4330"/>
                </a:lnTo>
                <a:lnTo>
                  <a:pt x="40944" y="2730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6035118" y="3074178"/>
            <a:ext cx="51714" cy="73596"/>
          </a:xfrm>
          <a:custGeom>
            <a:avLst/>
            <a:gdLst/>
            <a:ahLst/>
            <a:cxnLst/>
            <a:rect l="l" t="t" r="r" b="b"/>
            <a:pathLst>
              <a:path w="51714" h="73596">
                <a:moveTo>
                  <a:pt x="406" y="15303"/>
                </a:moveTo>
                <a:lnTo>
                  <a:pt x="3048" y="16890"/>
                </a:lnTo>
                <a:lnTo>
                  <a:pt x="6388" y="15100"/>
                </a:lnTo>
                <a:lnTo>
                  <a:pt x="9702" y="13436"/>
                </a:lnTo>
                <a:lnTo>
                  <a:pt x="13627" y="11772"/>
                </a:lnTo>
                <a:lnTo>
                  <a:pt x="18440" y="10337"/>
                </a:lnTo>
                <a:lnTo>
                  <a:pt x="21158" y="9969"/>
                </a:lnTo>
                <a:lnTo>
                  <a:pt x="27012" y="9969"/>
                </a:lnTo>
                <a:lnTo>
                  <a:pt x="31330" y="10972"/>
                </a:lnTo>
                <a:lnTo>
                  <a:pt x="34836" y="12636"/>
                </a:lnTo>
                <a:lnTo>
                  <a:pt x="37261" y="15265"/>
                </a:lnTo>
                <a:lnTo>
                  <a:pt x="38696" y="18910"/>
                </a:lnTo>
                <a:lnTo>
                  <a:pt x="39509" y="23164"/>
                </a:lnTo>
                <a:lnTo>
                  <a:pt x="39509" y="30962"/>
                </a:lnTo>
                <a:lnTo>
                  <a:pt x="25069" y="30962"/>
                </a:lnTo>
                <a:lnTo>
                  <a:pt x="20383" y="31419"/>
                </a:lnTo>
                <a:lnTo>
                  <a:pt x="16217" y="32334"/>
                </a:lnTo>
                <a:lnTo>
                  <a:pt x="12052" y="33248"/>
                </a:lnTo>
                <a:lnTo>
                  <a:pt x="9690" y="48780"/>
                </a:lnTo>
                <a:lnTo>
                  <a:pt x="11226" y="45656"/>
                </a:lnTo>
                <a:lnTo>
                  <a:pt x="14058" y="43205"/>
                </a:lnTo>
                <a:lnTo>
                  <a:pt x="17754" y="41236"/>
                </a:lnTo>
                <a:lnTo>
                  <a:pt x="22720" y="40093"/>
                </a:lnTo>
                <a:lnTo>
                  <a:pt x="25641" y="39814"/>
                </a:lnTo>
                <a:lnTo>
                  <a:pt x="39509" y="39814"/>
                </a:lnTo>
                <a:lnTo>
                  <a:pt x="39509" y="54025"/>
                </a:lnTo>
                <a:lnTo>
                  <a:pt x="36487" y="57403"/>
                </a:lnTo>
                <a:lnTo>
                  <a:pt x="33591" y="59905"/>
                </a:lnTo>
                <a:lnTo>
                  <a:pt x="30848" y="61544"/>
                </a:lnTo>
                <a:lnTo>
                  <a:pt x="28092" y="63182"/>
                </a:lnTo>
                <a:lnTo>
                  <a:pt x="25095" y="63995"/>
                </a:lnTo>
                <a:lnTo>
                  <a:pt x="17907" y="63995"/>
                </a:lnTo>
                <a:lnTo>
                  <a:pt x="14820" y="62966"/>
                </a:lnTo>
                <a:lnTo>
                  <a:pt x="10401" y="58851"/>
                </a:lnTo>
                <a:lnTo>
                  <a:pt x="9296" y="56083"/>
                </a:lnTo>
                <a:lnTo>
                  <a:pt x="10375" y="72224"/>
                </a:lnTo>
                <a:lnTo>
                  <a:pt x="13233" y="73139"/>
                </a:lnTo>
                <a:lnTo>
                  <a:pt x="16421" y="73596"/>
                </a:lnTo>
                <a:lnTo>
                  <a:pt x="23964" y="73596"/>
                </a:lnTo>
                <a:lnTo>
                  <a:pt x="27762" y="72732"/>
                </a:lnTo>
                <a:lnTo>
                  <a:pt x="31369" y="70992"/>
                </a:lnTo>
                <a:lnTo>
                  <a:pt x="34963" y="69253"/>
                </a:lnTo>
                <a:lnTo>
                  <a:pt x="38227" y="66827"/>
                </a:lnTo>
                <a:lnTo>
                  <a:pt x="41148" y="63703"/>
                </a:lnTo>
                <a:lnTo>
                  <a:pt x="41148" y="70396"/>
                </a:lnTo>
                <a:lnTo>
                  <a:pt x="42570" y="72262"/>
                </a:lnTo>
                <a:lnTo>
                  <a:pt x="45148" y="72631"/>
                </a:lnTo>
                <a:lnTo>
                  <a:pt x="48793" y="72555"/>
                </a:lnTo>
                <a:lnTo>
                  <a:pt x="51714" y="70396"/>
                </a:lnTo>
                <a:lnTo>
                  <a:pt x="51714" y="21056"/>
                </a:lnTo>
                <a:lnTo>
                  <a:pt x="51244" y="17411"/>
                </a:lnTo>
                <a:lnTo>
                  <a:pt x="50304" y="14287"/>
                </a:lnTo>
                <a:lnTo>
                  <a:pt x="49364" y="11163"/>
                </a:lnTo>
                <a:lnTo>
                  <a:pt x="47840" y="8547"/>
                </a:lnTo>
                <a:lnTo>
                  <a:pt x="43675" y="4330"/>
                </a:lnTo>
                <a:lnTo>
                  <a:pt x="40944" y="2730"/>
                </a:lnTo>
                <a:lnTo>
                  <a:pt x="37579" y="1638"/>
                </a:lnTo>
                <a:lnTo>
                  <a:pt x="34201" y="546"/>
                </a:lnTo>
                <a:lnTo>
                  <a:pt x="30111" y="0"/>
                </a:lnTo>
                <a:lnTo>
                  <a:pt x="22720" y="0"/>
                </a:lnTo>
                <a:lnTo>
                  <a:pt x="20167" y="241"/>
                </a:lnTo>
                <a:lnTo>
                  <a:pt x="17640" y="711"/>
                </a:lnTo>
                <a:lnTo>
                  <a:pt x="15100" y="1181"/>
                </a:lnTo>
                <a:lnTo>
                  <a:pt x="12776" y="1777"/>
                </a:lnTo>
                <a:lnTo>
                  <a:pt x="8509" y="3213"/>
                </a:lnTo>
                <a:lnTo>
                  <a:pt x="4978" y="4876"/>
                </a:lnTo>
                <a:lnTo>
                  <a:pt x="2197" y="6502"/>
                </a:lnTo>
                <a:lnTo>
                  <a:pt x="254" y="9194"/>
                </a:lnTo>
                <a:lnTo>
                  <a:pt x="0" y="12128"/>
                </a:lnTo>
                <a:lnTo>
                  <a:pt x="406" y="15303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6031842" y="3107427"/>
            <a:ext cx="15328" cy="38976"/>
          </a:xfrm>
          <a:custGeom>
            <a:avLst/>
            <a:gdLst/>
            <a:ahLst/>
            <a:cxnLst/>
            <a:rect l="l" t="t" r="r" b="b"/>
            <a:pathLst>
              <a:path w="15328" h="38976">
                <a:moveTo>
                  <a:pt x="0" y="16192"/>
                </a:moveTo>
                <a:lnTo>
                  <a:pt x="0" y="23190"/>
                </a:lnTo>
                <a:lnTo>
                  <a:pt x="558" y="26060"/>
                </a:lnTo>
                <a:lnTo>
                  <a:pt x="1676" y="28587"/>
                </a:lnTo>
                <a:lnTo>
                  <a:pt x="2794" y="31127"/>
                </a:lnTo>
                <a:lnTo>
                  <a:pt x="6362" y="34988"/>
                </a:lnTo>
                <a:lnTo>
                  <a:pt x="10807" y="38049"/>
                </a:lnTo>
                <a:lnTo>
                  <a:pt x="13652" y="38976"/>
                </a:lnTo>
                <a:lnTo>
                  <a:pt x="12573" y="22834"/>
                </a:lnTo>
                <a:lnTo>
                  <a:pt x="12573" y="19367"/>
                </a:lnTo>
                <a:lnTo>
                  <a:pt x="12966" y="15532"/>
                </a:lnTo>
                <a:lnTo>
                  <a:pt x="15328" y="0"/>
                </a:lnTo>
                <a:lnTo>
                  <a:pt x="11811" y="1384"/>
                </a:lnTo>
                <a:lnTo>
                  <a:pt x="8928" y="3213"/>
                </a:lnTo>
                <a:lnTo>
                  <a:pt x="6057" y="5054"/>
                </a:lnTo>
                <a:lnTo>
                  <a:pt x="3848" y="7353"/>
                </a:lnTo>
                <a:lnTo>
                  <a:pt x="2311" y="10134"/>
                </a:lnTo>
                <a:lnTo>
                  <a:pt x="774" y="12915"/>
                </a:lnTo>
                <a:lnTo>
                  <a:pt x="0" y="16192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5898492" y="3107427"/>
            <a:ext cx="15328" cy="38976"/>
          </a:xfrm>
          <a:custGeom>
            <a:avLst/>
            <a:gdLst/>
            <a:ahLst/>
            <a:cxnLst/>
            <a:rect l="l" t="t" r="r" b="b"/>
            <a:pathLst>
              <a:path w="15328" h="38976">
                <a:moveTo>
                  <a:pt x="0" y="16192"/>
                </a:moveTo>
                <a:lnTo>
                  <a:pt x="0" y="23190"/>
                </a:lnTo>
                <a:lnTo>
                  <a:pt x="558" y="26060"/>
                </a:lnTo>
                <a:lnTo>
                  <a:pt x="1676" y="28587"/>
                </a:lnTo>
                <a:lnTo>
                  <a:pt x="2794" y="31127"/>
                </a:lnTo>
                <a:lnTo>
                  <a:pt x="6362" y="34988"/>
                </a:lnTo>
                <a:lnTo>
                  <a:pt x="10807" y="38049"/>
                </a:lnTo>
                <a:lnTo>
                  <a:pt x="13652" y="38976"/>
                </a:lnTo>
                <a:lnTo>
                  <a:pt x="12573" y="22834"/>
                </a:lnTo>
                <a:lnTo>
                  <a:pt x="12573" y="19367"/>
                </a:lnTo>
                <a:lnTo>
                  <a:pt x="12966" y="15532"/>
                </a:lnTo>
                <a:lnTo>
                  <a:pt x="15328" y="0"/>
                </a:lnTo>
                <a:lnTo>
                  <a:pt x="11811" y="1384"/>
                </a:lnTo>
                <a:lnTo>
                  <a:pt x="8928" y="3213"/>
                </a:lnTo>
                <a:lnTo>
                  <a:pt x="6057" y="5054"/>
                </a:lnTo>
                <a:lnTo>
                  <a:pt x="3848" y="7353"/>
                </a:lnTo>
                <a:lnTo>
                  <a:pt x="2311" y="10134"/>
                </a:lnTo>
                <a:lnTo>
                  <a:pt x="774" y="12915"/>
                </a:lnTo>
                <a:lnTo>
                  <a:pt x="0" y="16192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6219243" y="3076743"/>
            <a:ext cx="58762" cy="71031"/>
          </a:xfrm>
          <a:custGeom>
            <a:avLst/>
            <a:gdLst/>
            <a:ahLst/>
            <a:cxnLst/>
            <a:rect l="l" t="t" r="r" b="b"/>
            <a:pathLst>
              <a:path w="58762" h="71031">
                <a:moveTo>
                  <a:pt x="14858" y="1714"/>
                </a:moveTo>
                <a:lnTo>
                  <a:pt x="11468" y="4178"/>
                </a:lnTo>
                <a:lnTo>
                  <a:pt x="8674" y="7365"/>
                </a:lnTo>
                <a:lnTo>
                  <a:pt x="5867" y="10566"/>
                </a:lnTo>
                <a:lnTo>
                  <a:pt x="3721" y="14465"/>
                </a:lnTo>
                <a:lnTo>
                  <a:pt x="2235" y="19049"/>
                </a:lnTo>
                <a:lnTo>
                  <a:pt x="736" y="23647"/>
                </a:lnTo>
                <a:lnTo>
                  <a:pt x="0" y="28816"/>
                </a:lnTo>
                <a:lnTo>
                  <a:pt x="0" y="40627"/>
                </a:lnTo>
                <a:lnTo>
                  <a:pt x="723" y="45935"/>
                </a:lnTo>
                <a:lnTo>
                  <a:pt x="2158" y="50495"/>
                </a:lnTo>
                <a:lnTo>
                  <a:pt x="3594" y="55054"/>
                </a:lnTo>
                <a:lnTo>
                  <a:pt x="5727" y="58851"/>
                </a:lnTo>
                <a:lnTo>
                  <a:pt x="8559" y="61874"/>
                </a:lnTo>
                <a:lnTo>
                  <a:pt x="11379" y="64909"/>
                </a:lnTo>
                <a:lnTo>
                  <a:pt x="14871" y="67182"/>
                </a:lnTo>
                <a:lnTo>
                  <a:pt x="19011" y="68732"/>
                </a:lnTo>
                <a:lnTo>
                  <a:pt x="23152" y="70269"/>
                </a:lnTo>
                <a:lnTo>
                  <a:pt x="27978" y="71031"/>
                </a:lnTo>
                <a:lnTo>
                  <a:pt x="36664" y="71031"/>
                </a:lnTo>
                <a:lnTo>
                  <a:pt x="39649" y="70802"/>
                </a:lnTo>
                <a:lnTo>
                  <a:pt x="42456" y="70319"/>
                </a:lnTo>
                <a:lnTo>
                  <a:pt x="45250" y="69849"/>
                </a:lnTo>
                <a:lnTo>
                  <a:pt x="47726" y="69316"/>
                </a:lnTo>
                <a:lnTo>
                  <a:pt x="51993" y="68135"/>
                </a:lnTo>
                <a:lnTo>
                  <a:pt x="55067" y="66903"/>
                </a:lnTo>
                <a:lnTo>
                  <a:pt x="58153" y="64706"/>
                </a:lnTo>
                <a:lnTo>
                  <a:pt x="58762" y="61963"/>
                </a:lnTo>
                <a:lnTo>
                  <a:pt x="58750" y="59118"/>
                </a:lnTo>
                <a:lnTo>
                  <a:pt x="56172" y="56006"/>
                </a:lnTo>
                <a:lnTo>
                  <a:pt x="52946" y="57302"/>
                </a:lnTo>
                <a:lnTo>
                  <a:pt x="49618" y="58534"/>
                </a:lnTo>
                <a:lnTo>
                  <a:pt x="45656" y="59753"/>
                </a:lnTo>
                <a:lnTo>
                  <a:pt x="40665" y="60794"/>
                </a:lnTo>
                <a:lnTo>
                  <a:pt x="37820" y="61061"/>
                </a:lnTo>
                <a:lnTo>
                  <a:pt x="30594" y="61061"/>
                </a:lnTo>
                <a:lnTo>
                  <a:pt x="27190" y="60490"/>
                </a:lnTo>
                <a:lnTo>
                  <a:pt x="24396" y="59347"/>
                </a:lnTo>
                <a:lnTo>
                  <a:pt x="21589" y="58204"/>
                </a:lnTo>
                <a:lnTo>
                  <a:pt x="19329" y="56565"/>
                </a:lnTo>
                <a:lnTo>
                  <a:pt x="15836" y="52311"/>
                </a:lnTo>
                <a:lnTo>
                  <a:pt x="14592" y="49745"/>
                </a:lnTo>
                <a:lnTo>
                  <a:pt x="13842" y="46774"/>
                </a:lnTo>
                <a:lnTo>
                  <a:pt x="13093" y="43802"/>
                </a:lnTo>
                <a:lnTo>
                  <a:pt x="12725" y="40449"/>
                </a:lnTo>
                <a:lnTo>
                  <a:pt x="12826" y="24993"/>
                </a:lnTo>
                <a:lnTo>
                  <a:pt x="13296" y="22377"/>
                </a:lnTo>
                <a:lnTo>
                  <a:pt x="14998" y="17373"/>
                </a:lnTo>
                <a:lnTo>
                  <a:pt x="18821" y="0"/>
                </a:lnTo>
                <a:lnTo>
                  <a:pt x="14858" y="1714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6231968" y="3074178"/>
            <a:ext cx="48882" cy="39293"/>
          </a:xfrm>
          <a:custGeom>
            <a:avLst/>
            <a:gdLst/>
            <a:ahLst/>
            <a:cxnLst/>
            <a:rect l="l" t="t" r="r" b="b"/>
            <a:pathLst>
              <a:path w="48882" h="39293">
                <a:moveTo>
                  <a:pt x="48882" y="35864"/>
                </a:moveTo>
                <a:lnTo>
                  <a:pt x="48882" y="27343"/>
                </a:lnTo>
                <a:lnTo>
                  <a:pt x="48336" y="23228"/>
                </a:lnTo>
                <a:lnTo>
                  <a:pt x="47218" y="19392"/>
                </a:lnTo>
                <a:lnTo>
                  <a:pt x="46101" y="15544"/>
                </a:lnTo>
                <a:lnTo>
                  <a:pt x="44348" y="12191"/>
                </a:lnTo>
                <a:lnTo>
                  <a:pt x="41973" y="9347"/>
                </a:lnTo>
                <a:lnTo>
                  <a:pt x="39585" y="6489"/>
                </a:lnTo>
                <a:lnTo>
                  <a:pt x="36550" y="4216"/>
                </a:lnTo>
                <a:lnTo>
                  <a:pt x="32854" y="2527"/>
                </a:lnTo>
                <a:lnTo>
                  <a:pt x="29159" y="850"/>
                </a:lnTo>
                <a:lnTo>
                  <a:pt x="24676" y="0"/>
                </a:lnTo>
                <a:lnTo>
                  <a:pt x="14503" y="0"/>
                </a:lnTo>
                <a:lnTo>
                  <a:pt x="10071" y="863"/>
                </a:lnTo>
                <a:lnTo>
                  <a:pt x="6096" y="2565"/>
                </a:lnTo>
                <a:lnTo>
                  <a:pt x="2273" y="19938"/>
                </a:lnTo>
                <a:lnTo>
                  <a:pt x="5016" y="15849"/>
                </a:lnTo>
                <a:lnTo>
                  <a:pt x="8483" y="12458"/>
                </a:lnTo>
                <a:lnTo>
                  <a:pt x="13068" y="10172"/>
                </a:lnTo>
                <a:lnTo>
                  <a:pt x="15748" y="9601"/>
                </a:lnTo>
                <a:lnTo>
                  <a:pt x="24726" y="9601"/>
                </a:lnTo>
                <a:lnTo>
                  <a:pt x="29210" y="11442"/>
                </a:lnTo>
                <a:lnTo>
                  <a:pt x="32232" y="15112"/>
                </a:lnTo>
                <a:lnTo>
                  <a:pt x="35242" y="18783"/>
                </a:lnTo>
                <a:lnTo>
                  <a:pt x="36690" y="23837"/>
                </a:lnTo>
                <a:lnTo>
                  <a:pt x="36537" y="30289"/>
                </a:lnTo>
                <a:lnTo>
                  <a:pt x="0" y="30289"/>
                </a:lnTo>
                <a:lnTo>
                  <a:pt x="0" y="39293"/>
                </a:lnTo>
                <a:lnTo>
                  <a:pt x="44094" y="39293"/>
                </a:lnTo>
                <a:lnTo>
                  <a:pt x="46456" y="38887"/>
                </a:lnTo>
                <a:lnTo>
                  <a:pt x="48882" y="35864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6154117" y="3123619"/>
            <a:ext cx="13208" cy="24155"/>
          </a:xfrm>
          <a:custGeom>
            <a:avLst/>
            <a:gdLst/>
            <a:ahLst/>
            <a:cxnLst/>
            <a:rect l="l" t="t" r="r" b="b"/>
            <a:pathLst>
              <a:path w="13208" h="24155">
                <a:moveTo>
                  <a:pt x="3479" y="7874"/>
                </a:moveTo>
                <a:lnTo>
                  <a:pt x="901" y="2857"/>
                </a:lnTo>
                <a:lnTo>
                  <a:pt x="0" y="0"/>
                </a:lnTo>
                <a:lnTo>
                  <a:pt x="635" y="21297"/>
                </a:lnTo>
                <a:lnTo>
                  <a:pt x="4102" y="23202"/>
                </a:lnTo>
                <a:lnTo>
                  <a:pt x="8293" y="24155"/>
                </a:lnTo>
                <a:lnTo>
                  <a:pt x="13208" y="24155"/>
                </a:lnTo>
                <a:lnTo>
                  <a:pt x="12141" y="13665"/>
                </a:lnTo>
                <a:lnTo>
                  <a:pt x="9461" y="12903"/>
                </a:lnTo>
                <a:lnTo>
                  <a:pt x="7327" y="11391"/>
                </a:lnTo>
                <a:lnTo>
                  <a:pt x="3479" y="7874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6140084" y="3043000"/>
            <a:ext cx="61620" cy="104775"/>
          </a:xfrm>
          <a:custGeom>
            <a:avLst/>
            <a:gdLst/>
            <a:ahLst/>
            <a:cxnLst/>
            <a:rect l="l" t="t" r="r" b="b"/>
            <a:pathLst>
              <a:path w="61620" h="104775">
                <a:moveTo>
                  <a:pt x="13512" y="77393"/>
                </a:moveTo>
                <a:lnTo>
                  <a:pt x="12992" y="74167"/>
                </a:lnTo>
                <a:lnTo>
                  <a:pt x="12725" y="70865"/>
                </a:lnTo>
                <a:lnTo>
                  <a:pt x="12725" y="64325"/>
                </a:lnTo>
                <a:lnTo>
                  <a:pt x="13042" y="61201"/>
                </a:lnTo>
                <a:lnTo>
                  <a:pt x="13665" y="58115"/>
                </a:lnTo>
                <a:lnTo>
                  <a:pt x="14274" y="55041"/>
                </a:lnTo>
                <a:lnTo>
                  <a:pt x="15278" y="52285"/>
                </a:lnTo>
                <a:lnTo>
                  <a:pt x="16636" y="49860"/>
                </a:lnTo>
                <a:lnTo>
                  <a:pt x="19773" y="45465"/>
                </a:lnTo>
                <a:lnTo>
                  <a:pt x="24142" y="42494"/>
                </a:lnTo>
                <a:lnTo>
                  <a:pt x="26796" y="41744"/>
                </a:lnTo>
                <a:lnTo>
                  <a:pt x="33299" y="41744"/>
                </a:lnTo>
                <a:lnTo>
                  <a:pt x="36525" y="42824"/>
                </a:lnTo>
                <a:lnTo>
                  <a:pt x="39636" y="44983"/>
                </a:lnTo>
                <a:lnTo>
                  <a:pt x="42735" y="47142"/>
                </a:lnTo>
                <a:lnTo>
                  <a:pt x="45948" y="50279"/>
                </a:lnTo>
                <a:lnTo>
                  <a:pt x="49263" y="54394"/>
                </a:lnTo>
                <a:lnTo>
                  <a:pt x="49263" y="81191"/>
                </a:lnTo>
                <a:lnTo>
                  <a:pt x="45504" y="85661"/>
                </a:lnTo>
                <a:lnTo>
                  <a:pt x="42024" y="88988"/>
                </a:lnTo>
                <a:lnTo>
                  <a:pt x="38773" y="91376"/>
                </a:lnTo>
                <a:lnTo>
                  <a:pt x="35636" y="93167"/>
                </a:lnTo>
                <a:lnTo>
                  <a:pt x="32613" y="94056"/>
                </a:lnTo>
                <a:lnTo>
                  <a:pt x="29400" y="94284"/>
                </a:lnTo>
                <a:lnTo>
                  <a:pt x="26174" y="94284"/>
                </a:lnTo>
                <a:lnTo>
                  <a:pt x="27241" y="104774"/>
                </a:lnTo>
                <a:lnTo>
                  <a:pt x="31749" y="104774"/>
                </a:lnTo>
                <a:lnTo>
                  <a:pt x="35915" y="103708"/>
                </a:lnTo>
                <a:lnTo>
                  <a:pt x="39700" y="101574"/>
                </a:lnTo>
                <a:lnTo>
                  <a:pt x="43497" y="99440"/>
                </a:lnTo>
                <a:lnTo>
                  <a:pt x="47155" y="96469"/>
                </a:lnTo>
                <a:lnTo>
                  <a:pt x="50685" y="92646"/>
                </a:lnTo>
                <a:lnTo>
                  <a:pt x="50685" y="101498"/>
                </a:lnTo>
                <a:lnTo>
                  <a:pt x="52387" y="103428"/>
                </a:lnTo>
                <a:lnTo>
                  <a:pt x="55219" y="103809"/>
                </a:lnTo>
                <a:lnTo>
                  <a:pt x="58788" y="103657"/>
                </a:lnTo>
                <a:lnTo>
                  <a:pt x="61620" y="101498"/>
                </a:lnTo>
                <a:lnTo>
                  <a:pt x="61620" y="2387"/>
                </a:lnTo>
                <a:lnTo>
                  <a:pt x="61061" y="1054"/>
                </a:lnTo>
                <a:lnTo>
                  <a:pt x="58419" y="190"/>
                </a:lnTo>
                <a:lnTo>
                  <a:pt x="55371" y="0"/>
                </a:lnTo>
                <a:lnTo>
                  <a:pt x="52425" y="190"/>
                </a:lnTo>
                <a:lnTo>
                  <a:pt x="49263" y="2387"/>
                </a:lnTo>
                <a:lnTo>
                  <a:pt x="49263" y="41300"/>
                </a:lnTo>
                <a:lnTo>
                  <a:pt x="46088" y="37972"/>
                </a:lnTo>
                <a:lnTo>
                  <a:pt x="42875" y="35458"/>
                </a:lnTo>
                <a:lnTo>
                  <a:pt x="39636" y="33743"/>
                </a:lnTo>
                <a:lnTo>
                  <a:pt x="36385" y="32042"/>
                </a:lnTo>
                <a:lnTo>
                  <a:pt x="32804" y="31178"/>
                </a:lnTo>
                <a:lnTo>
                  <a:pt x="24168" y="31178"/>
                </a:lnTo>
                <a:lnTo>
                  <a:pt x="20015" y="32067"/>
                </a:lnTo>
                <a:lnTo>
                  <a:pt x="16408" y="33820"/>
                </a:lnTo>
                <a:lnTo>
                  <a:pt x="12814" y="35585"/>
                </a:lnTo>
                <a:lnTo>
                  <a:pt x="9804" y="38099"/>
                </a:lnTo>
                <a:lnTo>
                  <a:pt x="7378" y="41376"/>
                </a:lnTo>
                <a:lnTo>
                  <a:pt x="4940" y="44653"/>
                </a:lnTo>
                <a:lnTo>
                  <a:pt x="3111" y="48602"/>
                </a:lnTo>
                <a:lnTo>
                  <a:pt x="1866" y="53251"/>
                </a:lnTo>
                <a:lnTo>
                  <a:pt x="622" y="57886"/>
                </a:lnTo>
                <a:lnTo>
                  <a:pt x="0" y="63080"/>
                </a:lnTo>
                <a:lnTo>
                  <a:pt x="0" y="73698"/>
                </a:lnTo>
                <a:lnTo>
                  <a:pt x="507" y="78320"/>
                </a:lnTo>
                <a:lnTo>
                  <a:pt x="1498" y="82715"/>
                </a:lnTo>
                <a:lnTo>
                  <a:pt x="2489" y="87109"/>
                </a:lnTo>
                <a:lnTo>
                  <a:pt x="4063" y="90919"/>
                </a:lnTo>
                <a:lnTo>
                  <a:pt x="6222" y="94170"/>
                </a:lnTo>
                <a:lnTo>
                  <a:pt x="8381" y="97421"/>
                </a:lnTo>
                <a:lnTo>
                  <a:pt x="11188" y="99999"/>
                </a:lnTo>
                <a:lnTo>
                  <a:pt x="14668" y="101917"/>
                </a:lnTo>
                <a:lnTo>
                  <a:pt x="14033" y="80619"/>
                </a:lnTo>
                <a:lnTo>
                  <a:pt x="13512" y="77393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5830089" y="3050073"/>
            <a:ext cx="72034" cy="96735"/>
          </a:xfrm>
          <a:custGeom>
            <a:avLst/>
            <a:gdLst/>
            <a:ahLst/>
            <a:cxnLst/>
            <a:rect l="l" t="t" r="r" b="b"/>
            <a:pathLst>
              <a:path w="72034" h="96735">
                <a:moveTo>
                  <a:pt x="30111" y="95694"/>
                </a:moveTo>
                <a:lnTo>
                  <a:pt x="32969" y="96545"/>
                </a:lnTo>
                <a:lnTo>
                  <a:pt x="36017" y="96735"/>
                </a:lnTo>
                <a:lnTo>
                  <a:pt x="39103" y="96545"/>
                </a:lnTo>
                <a:lnTo>
                  <a:pt x="42417" y="94348"/>
                </a:lnTo>
                <a:lnTo>
                  <a:pt x="42417" y="10858"/>
                </a:lnTo>
                <a:lnTo>
                  <a:pt x="69507" y="10858"/>
                </a:lnTo>
                <a:lnTo>
                  <a:pt x="71627" y="9207"/>
                </a:lnTo>
                <a:lnTo>
                  <a:pt x="72034" y="6451"/>
                </a:lnTo>
                <a:lnTo>
                  <a:pt x="71881" y="3009"/>
                </a:lnTo>
                <a:lnTo>
                  <a:pt x="69507" y="0"/>
                </a:lnTo>
                <a:lnTo>
                  <a:pt x="2539" y="0"/>
                </a:lnTo>
                <a:lnTo>
                  <a:pt x="469" y="1714"/>
                </a:lnTo>
                <a:lnTo>
                  <a:pt x="0" y="4559"/>
                </a:lnTo>
                <a:lnTo>
                  <a:pt x="190" y="7962"/>
                </a:lnTo>
                <a:lnTo>
                  <a:pt x="2539" y="10858"/>
                </a:lnTo>
                <a:lnTo>
                  <a:pt x="29616" y="10858"/>
                </a:lnTo>
                <a:lnTo>
                  <a:pt x="29616" y="94348"/>
                </a:lnTo>
                <a:lnTo>
                  <a:pt x="30111" y="95694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5970704" y="3074178"/>
            <a:ext cx="47396" cy="73596"/>
          </a:xfrm>
          <a:custGeom>
            <a:avLst/>
            <a:gdLst/>
            <a:ahLst/>
            <a:cxnLst/>
            <a:rect l="l" t="t" r="r" b="b"/>
            <a:pathLst>
              <a:path w="47396" h="73596">
                <a:moveTo>
                  <a:pt x="2120" y="25399"/>
                </a:moveTo>
                <a:lnTo>
                  <a:pt x="4051" y="29667"/>
                </a:lnTo>
                <a:lnTo>
                  <a:pt x="6921" y="33045"/>
                </a:lnTo>
                <a:lnTo>
                  <a:pt x="10299" y="35877"/>
                </a:lnTo>
                <a:lnTo>
                  <a:pt x="14325" y="38011"/>
                </a:lnTo>
                <a:lnTo>
                  <a:pt x="18491" y="39814"/>
                </a:lnTo>
                <a:lnTo>
                  <a:pt x="22644" y="41465"/>
                </a:lnTo>
                <a:lnTo>
                  <a:pt x="26606" y="43002"/>
                </a:lnTo>
                <a:lnTo>
                  <a:pt x="29984" y="44869"/>
                </a:lnTo>
                <a:lnTo>
                  <a:pt x="33820" y="48298"/>
                </a:lnTo>
                <a:lnTo>
                  <a:pt x="35267" y="51180"/>
                </a:lnTo>
                <a:lnTo>
                  <a:pt x="35267" y="54889"/>
                </a:lnTo>
                <a:lnTo>
                  <a:pt x="34264" y="57823"/>
                </a:lnTo>
                <a:lnTo>
                  <a:pt x="31394" y="61137"/>
                </a:lnTo>
                <a:lnTo>
                  <a:pt x="28689" y="62661"/>
                </a:lnTo>
                <a:lnTo>
                  <a:pt x="25323" y="63550"/>
                </a:lnTo>
                <a:lnTo>
                  <a:pt x="21348" y="63779"/>
                </a:lnTo>
                <a:lnTo>
                  <a:pt x="18567" y="63779"/>
                </a:lnTo>
                <a:lnTo>
                  <a:pt x="13982" y="62776"/>
                </a:lnTo>
                <a:lnTo>
                  <a:pt x="10007" y="61366"/>
                </a:lnTo>
                <a:lnTo>
                  <a:pt x="6883" y="59778"/>
                </a:lnTo>
                <a:lnTo>
                  <a:pt x="3429" y="57708"/>
                </a:lnTo>
                <a:lnTo>
                  <a:pt x="241" y="59410"/>
                </a:lnTo>
                <a:lnTo>
                  <a:pt x="0" y="62433"/>
                </a:lnTo>
                <a:lnTo>
                  <a:pt x="368" y="66078"/>
                </a:lnTo>
                <a:lnTo>
                  <a:pt x="2108" y="68656"/>
                </a:lnTo>
                <a:lnTo>
                  <a:pt x="5346" y="70459"/>
                </a:lnTo>
                <a:lnTo>
                  <a:pt x="8509" y="71627"/>
                </a:lnTo>
                <a:lnTo>
                  <a:pt x="12166" y="72669"/>
                </a:lnTo>
                <a:lnTo>
                  <a:pt x="16471" y="73418"/>
                </a:lnTo>
                <a:lnTo>
                  <a:pt x="21132" y="73596"/>
                </a:lnTo>
                <a:lnTo>
                  <a:pt x="24993" y="73596"/>
                </a:lnTo>
                <a:lnTo>
                  <a:pt x="28549" y="73126"/>
                </a:lnTo>
                <a:lnTo>
                  <a:pt x="31775" y="72186"/>
                </a:lnTo>
                <a:lnTo>
                  <a:pt x="34988" y="71246"/>
                </a:lnTo>
                <a:lnTo>
                  <a:pt x="37769" y="69849"/>
                </a:lnTo>
                <a:lnTo>
                  <a:pt x="40106" y="68021"/>
                </a:lnTo>
                <a:lnTo>
                  <a:pt x="44234" y="63919"/>
                </a:lnTo>
                <a:lnTo>
                  <a:pt x="45504" y="61239"/>
                </a:lnTo>
                <a:lnTo>
                  <a:pt x="46761" y="58572"/>
                </a:lnTo>
                <a:lnTo>
                  <a:pt x="47396" y="55511"/>
                </a:lnTo>
                <a:lnTo>
                  <a:pt x="47396" y="49212"/>
                </a:lnTo>
                <a:lnTo>
                  <a:pt x="46913" y="46735"/>
                </a:lnTo>
                <a:lnTo>
                  <a:pt x="44983" y="42570"/>
                </a:lnTo>
                <a:lnTo>
                  <a:pt x="42113" y="39293"/>
                </a:lnTo>
                <a:lnTo>
                  <a:pt x="38696" y="36537"/>
                </a:lnTo>
                <a:lnTo>
                  <a:pt x="34582" y="34455"/>
                </a:lnTo>
                <a:lnTo>
                  <a:pt x="30391" y="32677"/>
                </a:lnTo>
                <a:lnTo>
                  <a:pt x="26212" y="31013"/>
                </a:lnTo>
                <a:lnTo>
                  <a:pt x="22148" y="29425"/>
                </a:lnTo>
                <a:lnTo>
                  <a:pt x="18745" y="27533"/>
                </a:lnTo>
                <a:lnTo>
                  <a:pt x="14871" y="24079"/>
                </a:lnTo>
                <a:lnTo>
                  <a:pt x="13385" y="21132"/>
                </a:lnTo>
                <a:lnTo>
                  <a:pt x="13385" y="17818"/>
                </a:lnTo>
                <a:lnTo>
                  <a:pt x="14693" y="14147"/>
                </a:lnTo>
                <a:lnTo>
                  <a:pt x="17500" y="11379"/>
                </a:lnTo>
                <a:lnTo>
                  <a:pt x="20383" y="10236"/>
                </a:lnTo>
                <a:lnTo>
                  <a:pt x="23812" y="9524"/>
                </a:lnTo>
                <a:lnTo>
                  <a:pt x="28219" y="9524"/>
                </a:lnTo>
                <a:lnTo>
                  <a:pt x="32105" y="10350"/>
                </a:lnTo>
                <a:lnTo>
                  <a:pt x="35496" y="11480"/>
                </a:lnTo>
                <a:lnTo>
                  <a:pt x="38163" y="12712"/>
                </a:lnTo>
                <a:lnTo>
                  <a:pt x="40944" y="14389"/>
                </a:lnTo>
                <a:lnTo>
                  <a:pt x="43789" y="12636"/>
                </a:lnTo>
                <a:lnTo>
                  <a:pt x="43967" y="9829"/>
                </a:lnTo>
                <a:lnTo>
                  <a:pt x="43713" y="6807"/>
                </a:lnTo>
                <a:lnTo>
                  <a:pt x="41706" y="4000"/>
                </a:lnTo>
                <a:lnTo>
                  <a:pt x="38900" y="2501"/>
                </a:lnTo>
                <a:lnTo>
                  <a:pt x="36233" y="1562"/>
                </a:lnTo>
                <a:lnTo>
                  <a:pt x="33185" y="749"/>
                </a:lnTo>
                <a:lnTo>
                  <a:pt x="29616" y="152"/>
                </a:lnTo>
                <a:lnTo>
                  <a:pt x="26035" y="0"/>
                </a:lnTo>
                <a:lnTo>
                  <a:pt x="21971" y="0"/>
                </a:lnTo>
                <a:lnTo>
                  <a:pt x="18415" y="546"/>
                </a:lnTo>
                <a:lnTo>
                  <a:pt x="15367" y="1638"/>
                </a:lnTo>
                <a:lnTo>
                  <a:pt x="12306" y="2730"/>
                </a:lnTo>
                <a:lnTo>
                  <a:pt x="9766" y="4178"/>
                </a:lnTo>
                <a:lnTo>
                  <a:pt x="5702" y="7797"/>
                </a:lnTo>
                <a:lnTo>
                  <a:pt x="3162" y="12318"/>
                </a:lnTo>
                <a:lnTo>
                  <a:pt x="1625" y="17246"/>
                </a:lnTo>
                <a:lnTo>
                  <a:pt x="1625" y="22847"/>
                </a:lnTo>
                <a:lnTo>
                  <a:pt x="2120" y="25399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6044415" y="3113993"/>
            <a:ext cx="30213" cy="24180"/>
          </a:xfrm>
          <a:custGeom>
            <a:avLst/>
            <a:gdLst/>
            <a:ahLst/>
            <a:cxnLst/>
            <a:rect l="l" t="t" r="r" b="b"/>
            <a:pathLst>
              <a:path w="30213" h="24180">
                <a:moveTo>
                  <a:pt x="19723" y="0"/>
                </a:moveTo>
                <a:lnTo>
                  <a:pt x="16344" y="0"/>
                </a:lnTo>
                <a:lnTo>
                  <a:pt x="13423" y="279"/>
                </a:lnTo>
                <a:lnTo>
                  <a:pt x="10947" y="850"/>
                </a:lnTo>
                <a:lnTo>
                  <a:pt x="8458" y="1422"/>
                </a:lnTo>
                <a:lnTo>
                  <a:pt x="6400" y="2273"/>
                </a:lnTo>
                <a:lnTo>
                  <a:pt x="4762" y="3390"/>
                </a:lnTo>
                <a:lnTo>
                  <a:pt x="3124" y="4495"/>
                </a:lnTo>
                <a:lnTo>
                  <a:pt x="1930" y="5842"/>
                </a:lnTo>
                <a:lnTo>
                  <a:pt x="1155" y="7404"/>
                </a:lnTo>
                <a:lnTo>
                  <a:pt x="393" y="8966"/>
                </a:lnTo>
                <a:lnTo>
                  <a:pt x="0" y="10769"/>
                </a:lnTo>
                <a:lnTo>
                  <a:pt x="0" y="12801"/>
                </a:lnTo>
                <a:lnTo>
                  <a:pt x="0" y="16268"/>
                </a:lnTo>
                <a:lnTo>
                  <a:pt x="1104" y="19037"/>
                </a:lnTo>
                <a:lnTo>
                  <a:pt x="3314" y="21094"/>
                </a:lnTo>
                <a:lnTo>
                  <a:pt x="5524" y="23152"/>
                </a:lnTo>
                <a:lnTo>
                  <a:pt x="8610" y="24180"/>
                </a:lnTo>
                <a:lnTo>
                  <a:pt x="12585" y="24180"/>
                </a:lnTo>
                <a:lnTo>
                  <a:pt x="15798" y="24180"/>
                </a:lnTo>
                <a:lnTo>
                  <a:pt x="18795" y="23368"/>
                </a:lnTo>
                <a:lnTo>
                  <a:pt x="21551" y="21729"/>
                </a:lnTo>
                <a:lnTo>
                  <a:pt x="24295" y="20091"/>
                </a:lnTo>
                <a:lnTo>
                  <a:pt x="27190" y="17589"/>
                </a:lnTo>
                <a:lnTo>
                  <a:pt x="30213" y="14211"/>
                </a:lnTo>
                <a:lnTo>
                  <a:pt x="30213" y="0"/>
                </a:lnTo>
                <a:lnTo>
                  <a:pt x="19723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5911065" y="3113993"/>
            <a:ext cx="30213" cy="24180"/>
          </a:xfrm>
          <a:custGeom>
            <a:avLst/>
            <a:gdLst/>
            <a:ahLst/>
            <a:cxnLst/>
            <a:rect l="l" t="t" r="r" b="b"/>
            <a:pathLst>
              <a:path w="30213" h="24180">
                <a:moveTo>
                  <a:pt x="19723" y="0"/>
                </a:moveTo>
                <a:lnTo>
                  <a:pt x="16344" y="0"/>
                </a:lnTo>
                <a:lnTo>
                  <a:pt x="13423" y="279"/>
                </a:lnTo>
                <a:lnTo>
                  <a:pt x="10947" y="850"/>
                </a:lnTo>
                <a:lnTo>
                  <a:pt x="8458" y="1422"/>
                </a:lnTo>
                <a:lnTo>
                  <a:pt x="6400" y="2273"/>
                </a:lnTo>
                <a:lnTo>
                  <a:pt x="4762" y="3390"/>
                </a:lnTo>
                <a:lnTo>
                  <a:pt x="3124" y="4495"/>
                </a:lnTo>
                <a:lnTo>
                  <a:pt x="1930" y="5842"/>
                </a:lnTo>
                <a:lnTo>
                  <a:pt x="1155" y="7404"/>
                </a:lnTo>
                <a:lnTo>
                  <a:pt x="393" y="8966"/>
                </a:lnTo>
                <a:lnTo>
                  <a:pt x="0" y="10769"/>
                </a:lnTo>
                <a:lnTo>
                  <a:pt x="0" y="12801"/>
                </a:lnTo>
                <a:lnTo>
                  <a:pt x="0" y="16268"/>
                </a:lnTo>
                <a:lnTo>
                  <a:pt x="1104" y="19037"/>
                </a:lnTo>
                <a:lnTo>
                  <a:pt x="3314" y="21094"/>
                </a:lnTo>
                <a:lnTo>
                  <a:pt x="5524" y="23152"/>
                </a:lnTo>
                <a:lnTo>
                  <a:pt x="8610" y="24180"/>
                </a:lnTo>
                <a:lnTo>
                  <a:pt x="12572" y="24180"/>
                </a:lnTo>
                <a:lnTo>
                  <a:pt x="15798" y="24180"/>
                </a:lnTo>
                <a:lnTo>
                  <a:pt x="18795" y="23368"/>
                </a:lnTo>
                <a:lnTo>
                  <a:pt x="21551" y="21729"/>
                </a:lnTo>
                <a:lnTo>
                  <a:pt x="24295" y="20091"/>
                </a:lnTo>
                <a:lnTo>
                  <a:pt x="27190" y="17589"/>
                </a:lnTo>
                <a:lnTo>
                  <a:pt x="30213" y="14211"/>
                </a:lnTo>
                <a:lnTo>
                  <a:pt x="30213" y="0"/>
                </a:lnTo>
                <a:lnTo>
                  <a:pt x="19723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6152809" y="3084744"/>
            <a:ext cx="36537" cy="52539"/>
          </a:xfrm>
          <a:custGeom>
            <a:avLst/>
            <a:gdLst/>
            <a:ahLst/>
            <a:cxnLst/>
            <a:rect l="l" t="t" r="r" b="b"/>
            <a:pathLst>
              <a:path w="36537" h="52539">
                <a:moveTo>
                  <a:pt x="17195" y="0"/>
                </a:moveTo>
                <a:lnTo>
                  <a:pt x="14071" y="0"/>
                </a:lnTo>
                <a:lnTo>
                  <a:pt x="11417" y="749"/>
                </a:lnTo>
                <a:lnTo>
                  <a:pt x="9232" y="2235"/>
                </a:lnTo>
                <a:lnTo>
                  <a:pt x="7048" y="3721"/>
                </a:lnTo>
                <a:lnTo>
                  <a:pt x="5270" y="5689"/>
                </a:lnTo>
                <a:lnTo>
                  <a:pt x="3911" y="8115"/>
                </a:lnTo>
                <a:lnTo>
                  <a:pt x="2552" y="10540"/>
                </a:lnTo>
                <a:lnTo>
                  <a:pt x="1549" y="13296"/>
                </a:lnTo>
                <a:lnTo>
                  <a:pt x="939" y="16370"/>
                </a:lnTo>
                <a:lnTo>
                  <a:pt x="317" y="19456"/>
                </a:lnTo>
                <a:lnTo>
                  <a:pt x="0" y="22580"/>
                </a:lnTo>
                <a:lnTo>
                  <a:pt x="0" y="25755"/>
                </a:lnTo>
                <a:lnTo>
                  <a:pt x="0" y="29121"/>
                </a:lnTo>
                <a:lnTo>
                  <a:pt x="266" y="32423"/>
                </a:lnTo>
                <a:lnTo>
                  <a:pt x="787" y="35648"/>
                </a:lnTo>
                <a:lnTo>
                  <a:pt x="1308" y="38874"/>
                </a:lnTo>
                <a:lnTo>
                  <a:pt x="2209" y="41732"/>
                </a:lnTo>
                <a:lnTo>
                  <a:pt x="3505" y="44246"/>
                </a:lnTo>
                <a:lnTo>
                  <a:pt x="4787" y="46748"/>
                </a:lnTo>
                <a:lnTo>
                  <a:pt x="6502" y="48755"/>
                </a:lnTo>
                <a:lnTo>
                  <a:pt x="8635" y="50266"/>
                </a:lnTo>
                <a:lnTo>
                  <a:pt x="10769" y="51777"/>
                </a:lnTo>
                <a:lnTo>
                  <a:pt x="13449" y="52539"/>
                </a:lnTo>
                <a:lnTo>
                  <a:pt x="16675" y="52539"/>
                </a:lnTo>
                <a:lnTo>
                  <a:pt x="18313" y="52539"/>
                </a:lnTo>
                <a:lnTo>
                  <a:pt x="19888" y="52311"/>
                </a:lnTo>
                <a:lnTo>
                  <a:pt x="21399" y="51866"/>
                </a:lnTo>
                <a:lnTo>
                  <a:pt x="22910" y="51422"/>
                </a:lnTo>
                <a:lnTo>
                  <a:pt x="24460" y="50672"/>
                </a:lnTo>
                <a:lnTo>
                  <a:pt x="26047" y="49631"/>
                </a:lnTo>
                <a:lnTo>
                  <a:pt x="27635" y="48590"/>
                </a:lnTo>
                <a:lnTo>
                  <a:pt x="29298" y="47243"/>
                </a:lnTo>
                <a:lnTo>
                  <a:pt x="31038" y="45580"/>
                </a:lnTo>
                <a:lnTo>
                  <a:pt x="32778" y="43916"/>
                </a:lnTo>
                <a:lnTo>
                  <a:pt x="34607" y="41871"/>
                </a:lnTo>
                <a:lnTo>
                  <a:pt x="36537" y="39446"/>
                </a:lnTo>
                <a:lnTo>
                  <a:pt x="36537" y="12649"/>
                </a:lnTo>
                <a:lnTo>
                  <a:pt x="33223" y="8534"/>
                </a:lnTo>
                <a:lnTo>
                  <a:pt x="30010" y="5397"/>
                </a:lnTo>
                <a:lnTo>
                  <a:pt x="26911" y="3238"/>
                </a:lnTo>
                <a:lnTo>
                  <a:pt x="23799" y="1079"/>
                </a:lnTo>
                <a:lnTo>
                  <a:pt x="20573" y="0"/>
                </a:lnTo>
                <a:lnTo>
                  <a:pt x="17195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6231968" y="3083779"/>
            <a:ext cx="36690" cy="20688"/>
          </a:xfrm>
          <a:custGeom>
            <a:avLst/>
            <a:gdLst/>
            <a:ahLst/>
            <a:cxnLst/>
            <a:rect l="l" t="t" r="r" b="b"/>
            <a:pathLst>
              <a:path w="36690" h="20688">
                <a:moveTo>
                  <a:pt x="18783" y="0"/>
                </a:moveTo>
                <a:lnTo>
                  <a:pt x="15748" y="0"/>
                </a:lnTo>
                <a:lnTo>
                  <a:pt x="13081" y="571"/>
                </a:lnTo>
                <a:lnTo>
                  <a:pt x="10769" y="1714"/>
                </a:lnTo>
                <a:lnTo>
                  <a:pt x="8483" y="2857"/>
                </a:lnTo>
                <a:lnTo>
                  <a:pt x="6553" y="4368"/>
                </a:lnTo>
                <a:lnTo>
                  <a:pt x="5016" y="6248"/>
                </a:lnTo>
                <a:lnTo>
                  <a:pt x="3467" y="8140"/>
                </a:lnTo>
                <a:lnTo>
                  <a:pt x="2273" y="10337"/>
                </a:lnTo>
                <a:lnTo>
                  <a:pt x="1422" y="12839"/>
                </a:lnTo>
                <a:lnTo>
                  <a:pt x="571" y="15341"/>
                </a:lnTo>
                <a:lnTo>
                  <a:pt x="101" y="17957"/>
                </a:lnTo>
                <a:lnTo>
                  <a:pt x="0" y="20688"/>
                </a:lnTo>
                <a:lnTo>
                  <a:pt x="36537" y="20688"/>
                </a:lnTo>
                <a:lnTo>
                  <a:pt x="36690" y="14236"/>
                </a:lnTo>
                <a:lnTo>
                  <a:pt x="35242" y="9182"/>
                </a:lnTo>
                <a:lnTo>
                  <a:pt x="32232" y="5511"/>
                </a:lnTo>
                <a:lnTo>
                  <a:pt x="29210" y="1841"/>
                </a:lnTo>
                <a:lnTo>
                  <a:pt x="24726" y="0"/>
                </a:lnTo>
                <a:lnTo>
                  <a:pt x="18783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6219243" y="3074178"/>
            <a:ext cx="61607" cy="73596"/>
          </a:xfrm>
          <a:custGeom>
            <a:avLst/>
            <a:gdLst/>
            <a:ahLst/>
            <a:cxnLst/>
            <a:rect l="l" t="t" r="r" b="b"/>
            <a:pathLst>
              <a:path w="61607" h="73596">
                <a:moveTo>
                  <a:pt x="32143" y="0"/>
                </a:moveTo>
                <a:lnTo>
                  <a:pt x="37401" y="0"/>
                </a:lnTo>
                <a:lnTo>
                  <a:pt x="41884" y="850"/>
                </a:lnTo>
                <a:lnTo>
                  <a:pt x="45580" y="2527"/>
                </a:lnTo>
                <a:lnTo>
                  <a:pt x="49275" y="4216"/>
                </a:lnTo>
                <a:lnTo>
                  <a:pt x="52311" y="6489"/>
                </a:lnTo>
                <a:lnTo>
                  <a:pt x="54698" y="9347"/>
                </a:lnTo>
                <a:lnTo>
                  <a:pt x="57073" y="12191"/>
                </a:lnTo>
                <a:lnTo>
                  <a:pt x="58826" y="15544"/>
                </a:lnTo>
                <a:lnTo>
                  <a:pt x="59943" y="19392"/>
                </a:lnTo>
                <a:lnTo>
                  <a:pt x="61061" y="23228"/>
                </a:lnTo>
                <a:lnTo>
                  <a:pt x="61607" y="27343"/>
                </a:lnTo>
                <a:lnTo>
                  <a:pt x="61607" y="31699"/>
                </a:lnTo>
                <a:lnTo>
                  <a:pt x="61607" y="33934"/>
                </a:lnTo>
                <a:lnTo>
                  <a:pt x="61607" y="35864"/>
                </a:lnTo>
                <a:lnTo>
                  <a:pt x="61125" y="37249"/>
                </a:lnTo>
                <a:lnTo>
                  <a:pt x="60159" y="38061"/>
                </a:lnTo>
                <a:lnTo>
                  <a:pt x="59181" y="38887"/>
                </a:lnTo>
                <a:lnTo>
                  <a:pt x="58077" y="39293"/>
                </a:lnTo>
                <a:lnTo>
                  <a:pt x="56819" y="39293"/>
                </a:lnTo>
                <a:lnTo>
                  <a:pt x="12725" y="39293"/>
                </a:lnTo>
                <a:lnTo>
                  <a:pt x="12725" y="43014"/>
                </a:lnTo>
                <a:lnTo>
                  <a:pt x="13093" y="46367"/>
                </a:lnTo>
                <a:lnTo>
                  <a:pt x="13842" y="49339"/>
                </a:lnTo>
                <a:lnTo>
                  <a:pt x="14592" y="52311"/>
                </a:lnTo>
                <a:lnTo>
                  <a:pt x="15836" y="54876"/>
                </a:lnTo>
                <a:lnTo>
                  <a:pt x="17589" y="57010"/>
                </a:lnTo>
                <a:lnTo>
                  <a:pt x="19329" y="59131"/>
                </a:lnTo>
                <a:lnTo>
                  <a:pt x="21589" y="60769"/>
                </a:lnTo>
                <a:lnTo>
                  <a:pt x="24396" y="61912"/>
                </a:lnTo>
                <a:lnTo>
                  <a:pt x="27190" y="63055"/>
                </a:lnTo>
                <a:lnTo>
                  <a:pt x="30594" y="63626"/>
                </a:lnTo>
                <a:lnTo>
                  <a:pt x="34632" y="63626"/>
                </a:lnTo>
                <a:lnTo>
                  <a:pt x="37820" y="63626"/>
                </a:lnTo>
                <a:lnTo>
                  <a:pt x="40665" y="63360"/>
                </a:lnTo>
                <a:lnTo>
                  <a:pt x="43154" y="62839"/>
                </a:lnTo>
                <a:lnTo>
                  <a:pt x="45656" y="62318"/>
                </a:lnTo>
                <a:lnTo>
                  <a:pt x="47815" y="61747"/>
                </a:lnTo>
                <a:lnTo>
                  <a:pt x="49618" y="61099"/>
                </a:lnTo>
                <a:lnTo>
                  <a:pt x="51447" y="60451"/>
                </a:lnTo>
                <a:lnTo>
                  <a:pt x="52946" y="59867"/>
                </a:lnTo>
                <a:lnTo>
                  <a:pt x="54114" y="59347"/>
                </a:lnTo>
                <a:lnTo>
                  <a:pt x="55283" y="58826"/>
                </a:lnTo>
                <a:lnTo>
                  <a:pt x="56172" y="58572"/>
                </a:lnTo>
                <a:lnTo>
                  <a:pt x="56768" y="58572"/>
                </a:lnTo>
                <a:lnTo>
                  <a:pt x="57111" y="58572"/>
                </a:lnTo>
                <a:lnTo>
                  <a:pt x="57429" y="58648"/>
                </a:lnTo>
                <a:lnTo>
                  <a:pt x="57708" y="58826"/>
                </a:lnTo>
                <a:lnTo>
                  <a:pt x="57975" y="59004"/>
                </a:lnTo>
                <a:lnTo>
                  <a:pt x="58191" y="59258"/>
                </a:lnTo>
                <a:lnTo>
                  <a:pt x="58343" y="59613"/>
                </a:lnTo>
                <a:lnTo>
                  <a:pt x="58483" y="59956"/>
                </a:lnTo>
                <a:lnTo>
                  <a:pt x="58597" y="60439"/>
                </a:lnTo>
                <a:lnTo>
                  <a:pt x="58673" y="61061"/>
                </a:lnTo>
                <a:lnTo>
                  <a:pt x="58750" y="61683"/>
                </a:lnTo>
                <a:lnTo>
                  <a:pt x="58788" y="62433"/>
                </a:lnTo>
                <a:lnTo>
                  <a:pt x="58788" y="63334"/>
                </a:lnTo>
                <a:lnTo>
                  <a:pt x="58788" y="63969"/>
                </a:lnTo>
                <a:lnTo>
                  <a:pt x="58762" y="64528"/>
                </a:lnTo>
                <a:lnTo>
                  <a:pt x="58712" y="64998"/>
                </a:lnTo>
                <a:lnTo>
                  <a:pt x="58661" y="65481"/>
                </a:lnTo>
                <a:lnTo>
                  <a:pt x="58597" y="65900"/>
                </a:lnTo>
                <a:lnTo>
                  <a:pt x="58521" y="66268"/>
                </a:lnTo>
                <a:lnTo>
                  <a:pt x="58445" y="66636"/>
                </a:lnTo>
                <a:lnTo>
                  <a:pt x="58331" y="66979"/>
                </a:lnTo>
                <a:lnTo>
                  <a:pt x="58153" y="67271"/>
                </a:lnTo>
                <a:lnTo>
                  <a:pt x="57975" y="67576"/>
                </a:lnTo>
                <a:lnTo>
                  <a:pt x="57759" y="67856"/>
                </a:lnTo>
                <a:lnTo>
                  <a:pt x="57480" y="68122"/>
                </a:lnTo>
                <a:lnTo>
                  <a:pt x="57213" y="68402"/>
                </a:lnTo>
                <a:lnTo>
                  <a:pt x="56400" y="68846"/>
                </a:lnTo>
                <a:lnTo>
                  <a:pt x="55067" y="69468"/>
                </a:lnTo>
                <a:lnTo>
                  <a:pt x="53720" y="70091"/>
                </a:lnTo>
                <a:lnTo>
                  <a:pt x="51993" y="70700"/>
                </a:lnTo>
                <a:lnTo>
                  <a:pt x="49860" y="71297"/>
                </a:lnTo>
                <a:lnTo>
                  <a:pt x="47726" y="71881"/>
                </a:lnTo>
                <a:lnTo>
                  <a:pt x="45250" y="72415"/>
                </a:lnTo>
                <a:lnTo>
                  <a:pt x="42456" y="72885"/>
                </a:lnTo>
                <a:lnTo>
                  <a:pt x="39649" y="73367"/>
                </a:lnTo>
                <a:lnTo>
                  <a:pt x="36664" y="73596"/>
                </a:lnTo>
                <a:lnTo>
                  <a:pt x="33489" y="73596"/>
                </a:lnTo>
                <a:lnTo>
                  <a:pt x="27978" y="73596"/>
                </a:lnTo>
                <a:lnTo>
                  <a:pt x="23152" y="72834"/>
                </a:lnTo>
                <a:lnTo>
                  <a:pt x="19011" y="71297"/>
                </a:lnTo>
                <a:lnTo>
                  <a:pt x="14871" y="69748"/>
                </a:lnTo>
                <a:lnTo>
                  <a:pt x="11379" y="67475"/>
                </a:lnTo>
                <a:lnTo>
                  <a:pt x="8559" y="64439"/>
                </a:lnTo>
                <a:lnTo>
                  <a:pt x="5727" y="61417"/>
                </a:lnTo>
                <a:lnTo>
                  <a:pt x="3594" y="57619"/>
                </a:lnTo>
                <a:lnTo>
                  <a:pt x="2158" y="53060"/>
                </a:lnTo>
                <a:lnTo>
                  <a:pt x="723" y="48501"/>
                </a:lnTo>
                <a:lnTo>
                  <a:pt x="0" y="43192"/>
                </a:lnTo>
                <a:lnTo>
                  <a:pt x="0" y="37134"/>
                </a:lnTo>
                <a:lnTo>
                  <a:pt x="0" y="31381"/>
                </a:lnTo>
                <a:lnTo>
                  <a:pt x="736" y="26212"/>
                </a:lnTo>
                <a:lnTo>
                  <a:pt x="2235" y="21615"/>
                </a:lnTo>
                <a:lnTo>
                  <a:pt x="3721" y="17030"/>
                </a:lnTo>
                <a:lnTo>
                  <a:pt x="5867" y="13131"/>
                </a:lnTo>
                <a:lnTo>
                  <a:pt x="8674" y="9931"/>
                </a:lnTo>
                <a:lnTo>
                  <a:pt x="11468" y="6743"/>
                </a:lnTo>
                <a:lnTo>
                  <a:pt x="14858" y="4279"/>
                </a:lnTo>
                <a:lnTo>
                  <a:pt x="18821" y="2565"/>
                </a:lnTo>
                <a:lnTo>
                  <a:pt x="22796" y="863"/>
                </a:lnTo>
                <a:lnTo>
                  <a:pt x="27228" y="0"/>
                </a:lnTo>
                <a:lnTo>
                  <a:pt x="32143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6031842" y="3074178"/>
            <a:ext cx="54991" cy="73596"/>
          </a:xfrm>
          <a:custGeom>
            <a:avLst/>
            <a:gdLst/>
            <a:ahLst/>
            <a:cxnLst/>
            <a:rect l="l" t="t" r="r" b="b"/>
            <a:pathLst>
              <a:path w="54990" h="73596">
                <a:moveTo>
                  <a:pt x="28575" y="0"/>
                </a:moveTo>
                <a:lnTo>
                  <a:pt x="33388" y="0"/>
                </a:lnTo>
                <a:lnTo>
                  <a:pt x="37477" y="546"/>
                </a:lnTo>
                <a:lnTo>
                  <a:pt x="40855" y="1638"/>
                </a:lnTo>
                <a:lnTo>
                  <a:pt x="44221" y="2730"/>
                </a:lnTo>
                <a:lnTo>
                  <a:pt x="46951" y="4330"/>
                </a:lnTo>
                <a:lnTo>
                  <a:pt x="49034" y="6438"/>
                </a:lnTo>
                <a:lnTo>
                  <a:pt x="51117" y="8547"/>
                </a:lnTo>
                <a:lnTo>
                  <a:pt x="52641" y="11163"/>
                </a:lnTo>
                <a:lnTo>
                  <a:pt x="53581" y="14287"/>
                </a:lnTo>
                <a:lnTo>
                  <a:pt x="54521" y="17411"/>
                </a:lnTo>
                <a:lnTo>
                  <a:pt x="54991" y="21056"/>
                </a:lnTo>
                <a:lnTo>
                  <a:pt x="54991" y="25234"/>
                </a:lnTo>
                <a:lnTo>
                  <a:pt x="54991" y="70396"/>
                </a:lnTo>
                <a:lnTo>
                  <a:pt x="54991" y="70992"/>
                </a:lnTo>
                <a:lnTo>
                  <a:pt x="54787" y="71437"/>
                </a:lnTo>
                <a:lnTo>
                  <a:pt x="54394" y="71742"/>
                </a:lnTo>
                <a:lnTo>
                  <a:pt x="54000" y="72034"/>
                </a:lnTo>
                <a:lnTo>
                  <a:pt x="53454" y="72262"/>
                </a:lnTo>
                <a:lnTo>
                  <a:pt x="52755" y="72402"/>
                </a:lnTo>
                <a:lnTo>
                  <a:pt x="52070" y="72555"/>
                </a:lnTo>
                <a:lnTo>
                  <a:pt x="51054" y="72631"/>
                </a:lnTo>
                <a:lnTo>
                  <a:pt x="49707" y="72631"/>
                </a:lnTo>
                <a:lnTo>
                  <a:pt x="48425" y="72631"/>
                </a:lnTo>
                <a:lnTo>
                  <a:pt x="47383" y="72555"/>
                </a:lnTo>
                <a:lnTo>
                  <a:pt x="46621" y="72402"/>
                </a:lnTo>
                <a:lnTo>
                  <a:pt x="45847" y="72262"/>
                </a:lnTo>
                <a:lnTo>
                  <a:pt x="45288" y="72034"/>
                </a:lnTo>
                <a:lnTo>
                  <a:pt x="44945" y="71742"/>
                </a:lnTo>
                <a:lnTo>
                  <a:pt x="44602" y="71437"/>
                </a:lnTo>
                <a:lnTo>
                  <a:pt x="44424" y="70992"/>
                </a:lnTo>
                <a:lnTo>
                  <a:pt x="44424" y="70396"/>
                </a:lnTo>
                <a:lnTo>
                  <a:pt x="44424" y="63703"/>
                </a:lnTo>
                <a:lnTo>
                  <a:pt x="41503" y="66827"/>
                </a:lnTo>
                <a:lnTo>
                  <a:pt x="38239" y="69253"/>
                </a:lnTo>
                <a:lnTo>
                  <a:pt x="34645" y="70992"/>
                </a:lnTo>
                <a:lnTo>
                  <a:pt x="31038" y="72732"/>
                </a:lnTo>
                <a:lnTo>
                  <a:pt x="27241" y="73596"/>
                </a:lnTo>
                <a:lnTo>
                  <a:pt x="23215" y="73596"/>
                </a:lnTo>
                <a:lnTo>
                  <a:pt x="19697" y="73596"/>
                </a:lnTo>
                <a:lnTo>
                  <a:pt x="16510" y="73139"/>
                </a:lnTo>
                <a:lnTo>
                  <a:pt x="13652" y="72224"/>
                </a:lnTo>
                <a:lnTo>
                  <a:pt x="10807" y="71297"/>
                </a:lnTo>
                <a:lnTo>
                  <a:pt x="8369" y="69976"/>
                </a:lnTo>
                <a:lnTo>
                  <a:pt x="6362" y="68237"/>
                </a:lnTo>
                <a:lnTo>
                  <a:pt x="4356" y="66509"/>
                </a:lnTo>
                <a:lnTo>
                  <a:pt x="2794" y="64376"/>
                </a:lnTo>
                <a:lnTo>
                  <a:pt x="1676" y="61836"/>
                </a:lnTo>
                <a:lnTo>
                  <a:pt x="558" y="59308"/>
                </a:lnTo>
                <a:lnTo>
                  <a:pt x="0" y="56438"/>
                </a:lnTo>
                <a:lnTo>
                  <a:pt x="0" y="53212"/>
                </a:lnTo>
                <a:lnTo>
                  <a:pt x="0" y="49441"/>
                </a:lnTo>
                <a:lnTo>
                  <a:pt x="774" y="46164"/>
                </a:lnTo>
                <a:lnTo>
                  <a:pt x="2311" y="43383"/>
                </a:lnTo>
                <a:lnTo>
                  <a:pt x="3848" y="40601"/>
                </a:lnTo>
                <a:lnTo>
                  <a:pt x="6057" y="38303"/>
                </a:lnTo>
                <a:lnTo>
                  <a:pt x="8928" y="36461"/>
                </a:lnTo>
                <a:lnTo>
                  <a:pt x="11811" y="34632"/>
                </a:lnTo>
                <a:lnTo>
                  <a:pt x="15328" y="33248"/>
                </a:lnTo>
                <a:lnTo>
                  <a:pt x="19494" y="32334"/>
                </a:lnTo>
                <a:lnTo>
                  <a:pt x="23660" y="31419"/>
                </a:lnTo>
                <a:lnTo>
                  <a:pt x="28346" y="30962"/>
                </a:lnTo>
                <a:lnTo>
                  <a:pt x="33566" y="30962"/>
                </a:lnTo>
                <a:lnTo>
                  <a:pt x="42786" y="30962"/>
                </a:lnTo>
                <a:lnTo>
                  <a:pt x="42786" y="25755"/>
                </a:lnTo>
                <a:lnTo>
                  <a:pt x="42786" y="23164"/>
                </a:lnTo>
                <a:lnTo>
                  <a:pt x="42519" y="20891"/>
                </a:lnTo>
                <a:lnTo>
                  <a:pt x="41973" y="18910"/>
                </a:lnTo>
                <a:lnTo>
                  <a:pt x="41427" y="16916"/>
                </a:lnTo>
                <a:lnTo>
                  <a:pt x="40538" y="15265"/>
                </a:lnTo>
                <a:lnTo>
                  <a:pt x="39331" y="13957"/>
                </a:lnTo>
                <a:lnTo>
                  <a:pt x="38112" y="12636"/>
                </a:lnTo>
                <a:lnTo>
                  <a:pt x="36537" y="11645"/>
                </a:lnTo>
                <a:lnTo>
                  <a:pt x="34607" y="10972"/>
                </a:lnTo>
                <a:lnTo>
                  <a:pt x="32664" y="10312"/>
                </a:lnTo>
                <a:lnTo>
                  <a:pt x="30289" y="9969"/>
                </a:lnTo>
                <a:lnTo>
                  <a:pt x="27457" y="9969"/>
                </a:lnTo>
                <a:lnTo>
                  <a:pt x="24434" y="9969"/>
                </a:lnTo>
                <a:lnTo>
                  <a:pt x="21717" y="10337"/>
                </a:lnTo>
                <a:lnTo>
                  <a:pt x="19316" y="11048"/>
                </a:lnTo>
                <a:lnTo>
                  <a:pt x="16903" y="11772"/>
                </a:lnTo>
                <a:lnTo>
                  <a:pt x="14795" y="12560"/>
                </a:lnTo>
                <a:lnTo>
                  <a:pt x="12979" y="13436"/>
                </a:lnTo>
                <a:lnTo>
                  <a:pt x="11176" y="14300"/>
                </a:lnTo>
                <a:lnTo>
                  <a:pt x="9664" y="15100"/>
                </a:lnTo>
                <a:lnTo>
                  <a:pt x="8445" y="15811"/>
                </a:lnTo>
                <a:lnTo>
                  <a:pt x="7226" y="16535"/>
                </a:lnTo>
                <a:lnTo>
                  <a:pt x="6324" y="16890"/>
                </a:lnTo>
                <a:lnTo>
                  <a:pt x="5727" y="16890"/>
                </a:lnTo>
                <a:lnTo>
                  <a:pt x="5334" y="16890"/>
                </a:lnTo>
                <a:lnTo>
                  <a:pt x="4991" y="16802"/>
                </a:lnTo>
                <a:lnTo>
                  <a:pt x="4686" y="16598"/>
                </a:lnTo>
                <a:lnTo>
                  <a:pt x="4394" y="16395"/>
                </a:lnTo>
                <a:lnTo>
                  <a:pt x="4127" y="16103"/>
                </a:lnTo>
                <a:lnTo>
                  <a:pt x="3911" y="15709"/>
                </a:lnTo>
                <a:lnTo>
                  <a:pt x="3683" y="15303"/>
                </a:lnTo>
                <a:lnTo>
                  <a:pt x="3517" y="14795"/>
                </a:lnTo>
                <a:lnTo>
                  <a:pt x="3429" y="14173"/>
                </a:lnTo>
                <a:lnTo>
                  <a:pt x="3327" y="13563"/>
                </a:lnTo>
                <a:lnTo>
                  <a:pt x="3276" y="12877"/>
                </a:lnTo>
                <a:lnTo>
                  <a:pt x="3276" y="12128"/>
                </a:lnTo>
                <a:lnTo>
                  <a:pt x="3276" y="10896"/>
                </a:lnTo>
                <a:lnTo>
                  <a:pt x="3365" y="9918"/>
                </a:lnTo>
                <a:lnTo>
                  <a:pt x="3530" y="9194"/>
                </a:lnTo>
                <a:lnTo>
                  <a:pt x="3708" y="8470"/>
                </a:lnTo>
                <a:lnTo>
                  <a:pt x="4127" y="7797"/>
                </a:lnTo>
                <a:lnTo>
                  <a:pt x="4800" y="7150"/>
                </a:lnTo>
                <a:lnTo>
                  <a:pt x="5473" y="6502"/>
                </a:lnTo>
                <a:lnTo>
                  <a:pt x="6629" y="5740"/>
                </a:lnTo>
                <a:lnTo>
                  <a:pt x="8255" y="4876"/>
                </a:lnTo>
                <a:lnTo>
                  <a:pt x="9893" y="4013"/>
                </a:lnTo>
                <a:lnTo>
                  <a:pt x="11785" y="3213"/>
                </a:lnTo>
                <a:lnTo>
                  <a:pt x="13919" y="2501"/>
                </a:lnTo>
                <a:lnTo>
                  <a:pt x="16052" y="1777"/>
                </a:lnTo>
                <a:lnTo>
                  <a:pt x="18376" y="1181"/>
                </a:lnTo>
                <a:lnTo>
                  <a:pt x="20916" y="711"/>
                </a:lnTo>
                <a:lnTo>
                  <a:pt x="23444" y="241"/>
                </a:lnTo>
                <a:lnTo>
                  <a:pt x="25996" y="0"/>
                </a:lnTo>
                <a:lnTo>
                  <a:pt x="28575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5970704" y="3074178"/>
            <a:ext cx="47396" cy="73596"/>
          </a:xfrm>
          <a:custGeom>
            <a:avLst/>
            <a:gdLst/>
            <a:ahLst/>
            <a:cxnLst/>
            <a:rect l="l" t="t" r="r" b="b"/>
            <a:pathLst>
              <a:path w="47396" h="73596">
                <a:moveTo>
                  <a:pt x="26035" y="0"/>
                </a:moveTo>
                <a:lnTo>
                  <a:pt x="27825" y="0"/>
                </a:lnTo>
                <a:lnTo>
                  <a:pt x="29616" y="152"/>
                </a:lnTo>
                <a:lnTo>
                  <a:pt x="31394" y="444"/>
                </a:lnTo>
                <a:lnTo>
                  <a:pt x="33185" y="749"/>
                </a:lnTo>
                <a:lnTo>
                  <a:pt x="34798" y="1117"/>
                </a:lnTo>
                <a:lnTo>
                  <a:pt x="36233" y="1562"/>
                </a:lnTo>
                <a:lnTo>
                  <a:pt x="37668" y="2006"/>
                </a:lnTo>
                <a:lnTo>
                  <a:pt x="38900" y="2501"/>
                </a:lnTo>
                <a:lnTo>
                  <a:pt x="39916" y="3022"/>
                </a:lnTo>
                <a:lnTo>
                  <a:pt x="40932" y="3543"/>
                </a:lnTo>
                <a:lnTo>
                  <a:pt x="41706" y="4000"/>
                </a:lnTo>
                <a:lnTo>
                  <a:pt x="42227" y="4394"/>
                </a:lnTo>
                <a:lnTo>
                  <a:pt x="42748" y="4787"/>
                </a:lnTo>
                <a:lnTo>
                  <a:pt x="43268" y="5435"/>
                </a:lnTo>
                <a:lnTo>
                  <a:pt x="43561" y="6070"/>
                </a:lnTo>
                <a:lnTo>
                  <a:pt x="43637" y="6438"/>
                </a:lnTo>
                <a:lnTo>
                  <a:pt x="43713" y="6807"/>
                </a:lnTo>
                <a:lnTo>
                  <a:pt x="43789" y="7264"/>
                </a:lnTo>
                <a:lnTo>
                  <a:pt x="43865" y="7810"/>
                </a:lnTo>
                <a:lnTo>
                  <a:pt x="43942" y="8356"/>
                </a:lnTo>
                <a:lnTo>
                  <a:pt x="43967" y="9029"/>
                </a:lnTo>
                <a:lnTo>
                  <a:pt x="43967" y="9829"/>
                </a:lnTo>
                <a:lnTo>
                  <a:pt x="43967" y="10667"/>
                </a:lnTo>
                <a:lnTo>
                  <a:pt x="43942" y="11404"/>
                </a:lnTo>
                <a:lnTo>
                  <a:pt x="43865" y="12026"/>
                </a:lnTo>
                <a:lnTo>
                  <a:pt x="43789" y="12636"/>
                </a:lnTo>
                <a:lnTo>
                  <a:pt x="43662" y="13144"/>
                </a:lnTo>
                <a:lnTo>
                  <a:pt x="43484" y="13550"/>
                </a:lnTo>
                <a:lnTo>
                  <a:pt x="43319" y="13944"/>
                </a:lnTo>
                <a:lnTo>
                  <a:pt x="43103" y="14223"/>
                </a:lnTo>
                <a:lnTo>
                  <a:pt x="42862" y="14401"/>
                </a:lnTo>
                <a:lnTo>
                  <a:pt x="42608" y="14579"/>
                </a:lnTo>
                <a:lnTo>
                  <a:pt x="42341" y="14668"/>
                </a:lnTo>
                <a:lnTo>
                  <a:pt x="42037" y="14668"/>
                </a:lnTo>
                <a:lnTo>
                  <a:pt x="41592" y="14668"/>
                </a:lnTo>
                <a:lnTo>
                  <a:pt x="40944" y="14389"/>
                </a:lnTo>
                <a:lnTo>
                  <a:pt x="40106" y="13842"/>
                </a:lnTo>
                <a:lnTo>
                  <a:pt x="39255" y="13296"/>
                </a:lnTo>
                <a:lnTo>
                  <a:pt x="38163" y="12712"/>
                </a:lnTo>
                <a:lnTo>
                  <a:pt x="36830" y="12090"/>
                </a:lnTo>
                <a:lnTo>
                  <a:pt x="35496" y="11480"/>
                </a:lnTo>
                <a:lnTo>
                  <a:pt x="33909" y="10896"/>
                </a:lnTo>
                <a:lnTo>
                  <a:pt x="32105" y="10350"/>
                </a:lnTo>
                <a:lnTo>
                  <a:pt x="30289" y="9804"/>
                </a:lnTo>
                <a:lnTo>
                  <a:pt x="28219" y="9524"/>
                </a:lnTo>
                <a:lnTo>
                  <a:pt x="25895" y="9524"/>
                </a:lnTo>
                <a:lnTo>
                  <a:pt x="23812" y="9524"/>
                </a:lnTo>
                <a:lnTo>
                  <a:pt x="21971" y="9766"/>
                </a:lnTo>
                <a:lnTo>
                  <a:pt x="20383" y="10236"/>
                </a:lnTo>
                <a:lnTo>
                  <a:pt x="18796" y="10706"/>
                </a:lnTo>
                <a:lnTo>
                  <a:pt x="17500" y="11379"/>
                </a:lnTo>
                <a:lnTo>
                  <a:pt x="16471" y="12242"/>
                </a:lnTo>
                <a:lnTo>
                  <a:pt x="15455" y="13106"/>
                </a:lnTo>
                <a:lnTo>
                  <a:pt x="14693" y="14147"/>
                </a:lnTo>
                <a:lnTo>
                  <a:pt x="14173" y="15328"/>
                </a:lnTo>
                <a:lnTo>
                  <a:pt x="13652" y="16522"/>
                </a:lnTo>
                <a:lnTo>
                  <a:pt x="13385" y="17818"/>
                </a:lnTo>
                <a:lnTo>
                  <a:pt x="13385" y="19202"/>
                </a:lnTo>
                <a:lnTo>
                  <a:pt x="13385" y="21132"/>
                </a:lnTo>
                <a:lnTo>
                  <a:pt x="13881" y="22758"/>
                </a:lnTo>
                <a:lnTo>
                  <a:pt x="14871" y="24079"/>
                </a:lnTo>
                <a:lnTo>
                  <a:pt x="15875" y="25387"/>
                </a:lnTo>
                <a:lnTo>
                  <a:pt x="17157" y="26542"/>
                </a:lnTo>
                <a:lnTo>
                  <a:pt x="18745" y="27533"/>
                </a:lnTo>
                <a:lnTo>
                  <a:pt x="20332" y="28524"/>
                </a:lnTo>
                <a:lnTo>
                  <a:pt x="22148" y="29425"/>
                </a:lnTo>
                <a:lnTo>
                  <a:pt x="24180" y="30213"/>
                </a:lnTo>
                <a:lnTo>
                  <a:pt x="26212" y="31013"/>
                </a:lnTo>
                <a:lnTo>
                  <a:pt x="28282" y="31826"/>
                </a:lnTo>
                <a:lnTo>
                  <a:pt x="30391" y="32677"/>
                </a:lnTo>
                <a:lnTo>
                  <a:pt x="32499" y="33515"/>
                </a:lnTo>
                <a:lnTo>
                  <a:pt x="34582" y="34455"/>
                </a:lnTo>
                <a:lnTo>
                  <a:pt x="36639" y="35496"/>
                </a:lnTo>
                <a:lnTo>
                  <a:pt x="38696" y="36537"/>
                </a:lnTo>
                <a:lnTo>
                  <a:pt x="40525" y="37807"/>
                </a:lnTo>
                <a:lnTo>
                  <a:pt x="42113" y="39293"/>
                </a:lnTo>
                <a:lnTo>
                  <a:pt x="43700" y="40779"/>
                </a:lnTo>
                <a:lnTo>
                  <a:pt x="44983" y="42570"/>
                </a:lnTo>
                <a:lnTo>
                  <a:pt x="45948" y="44653"/>
                </a:lnTo>
                <a:lnTo>
                  <a:pt x="46913" y="46735"/>
                </a:lnTo>
                <a:lnTo>
                  <a:pt x="47396" y="49212"/>
                </a:lnTo>
                <a:lnTo>
                  <a:pt x="47396" y="52095"/>
                </a:lnTo>
                <a:lnTo>
                  <a:pt x="47396" y="55511"/>
                </a:lnTo>
                <a:lnTo>
                  <a:pt x="46761" y="58572"/>
                </a:lnTo>
                <a:lnTo>
                  <a:pt x="45504" y="61239"/>
                </a:lnTo>
                <a:lnTo>
                  <a:pt x="44234" y="63919"/>
                </a:lnTo>
                <a:lnTo>
                  <a:pt x="42430" y="66179"/>
                </a:lnTo>
                <a:lnTo>
                  <a:pt x="40106" y="68021"/>
                </a:lnTo>
                <a:lnTo>
                  <a:pt x="37769" y="69849"/>
                </a:lnTo>
                <a:lnTo>
                  <a:pt x="34988" y="71246"/>
                </a:lnTo>
                <a:lnTo>
                  <a:pt x="31775" y="72186"/>
                </a:lnTo>
                <a:lnTo>
                  <a:pt x="28549" y="73126"/>
                </a:lnTo>
                <a:lnTo>
                  <a:pt x="24993" y="73596"/>
                </a:lnTo>
                <a:lnTo>
                  <a:pt x="21132" y="73596"/>
                </a:lnTo>
                <a:lnTo>
                  <a:pt x="18745" y="73596"/>
                </a:lnTo>
                <a:lnTo>
                  <a:pt x="16471" y="73418"/>
                </a:lnTo>
                <a:lnTo>
                  <a:pt x="14325" y="73037"/>
                </a:lnTo>
                <a:lnTo>
                  <a:pt x="12166" y="72669"/>
                </a:lnTo>
                <a:lnTo>
                  <a:pt x="10223" y="72199"/>
                </a:lnTo>
                <a:lnTo>
                  <a:pt x="8509" y="71627"/>
                </a:lnTo>
                <a:lnTo>
                  <a:pt x="6807" y="71056"/>
                </a:lnTo>
                <a:lnTo>
                  <a:pt x="5346" y="70459"/>
                </a:lnTo>
                <a:lnTo>
                  <a:pt x="4165" y="69837"/>
                </a:lnTo>
                <a:lnTo>
                  <a:pt x="2971" y="69214"/>
                </a:lnTo>
                <a:lnTo>
                  <a:pt x="2108" y="68656"/>
                </a:lnTo>
                <a:lnTo>
                  <a:pt x="1562" y="68160"/>
                </a:lnTo>
                <a:lnTo>
                  <a:pt x="1016" y="67665"/>
                </a:lnTo>
                <a:lnTo>
                  <a:pt x="609" y="66979"/>
                </a:lnTo>
                <a:lnTo>
                  <a:pt x="368" y="66078"/>
                </a:lnTo>
                <a:lnTo>
                  <a:pt x="114" y="65189"/>
                </a:lnTo>
                <a:lnTo>
                  <a:pt x="0" y="63969"/>
                </a:lnTo>
                <a:lnTo>
                  <a:pt x="0" y="62433"/>
                </a:lnTo>
                <a:lnTo>
                  <a:pt x="0" y="61493"/>
                </a:lnTo>
                <a:lnTo>
                  <a:pt x="38" y="60705"/>
                </a:lnTo>
                <a:lnTo>
                  <a:pt x="139" y="60058"/>
                </a:lnTo>
                <a:lnTo>
                  <a:pt x="241" y="59410"/>
                </a:lnTo>
                <a:lnTo>
                  <a:pt x="368" y="58889"/>
                </a:lnTo>
                <a:lnTo>
                  <a:pt x="520" y="58496"/>
                </a:lnTo>
                <a:lnTo>
                  <a:pt x="660" y="58089"/>
                </a:lnTo>
                <a:lnTo>
                  <a:pt x="876" y="57810"/>
                </a:lnTo>
                <a:lnTo>
                  <a:pt x="1143" y="57632"/>
                </a:lnTo>
                <a:lnTo>
                  <a:pt x="1422" y="57467"/>
                </a:lnTo>
                <a:lnTo>
                  <a:pt x="1727" y="57378"/>
                </a:lnTo>
                <a:lnTo>
                  <a:pt x="2082" y="57378"/>
                </a:lnTo>
                <a:lnTo>
                  <a:pt x="2628" y="57378"/>
                </a:lnTo>
                <a:lnTo>
                  <a:pt x="3429" y="57708"/>
                </a:lnTo>
                <a:lnTo>
                  <a:pt x="4495" y="58381"/>
                </a:lnTo>
                <a:lnTo>
                  <a:pt x="5562" y="59054"/>
                </a:lnTo>
                <a:lnTo>
                  <a:pt x="6883" y="59778"/>
                </a:lnTo>
                <a:lnTo>
                  <a:pt x="8445" y="60578"/>
                </a:lnTo>
                <a:lnTo>
                  <a:pt x="10007" y="61366"/>
                </a:lnTo>
                <a:lnTo>
                  <a:pt x="11849" y="62102"/>
                </a:lnTo>
                <a:lnTo>
                  <a:pt x="13982" y="62776"/>
                </a:lnTo>
                <a:lnTo>
                  <a:pt x="16116" y="63436"/>
                </a:lnTo>
                <a:lnTo>
                  <a:pt x="18567" y="63779"/>
                </a:lnTo>
                <a:lnTo>
                  <a:pt x="21348" y="63779"/>
                </a:lnTo>
                <a:lnTo>
                  <a:pt x="23431" y="63779"/>
                </a:lnTo>
                <a:lnTo>
                  <a:pt x="25323" y="63550"/>
                </a:lnTo>
                <a:lnTo>
                  <a:pt x="27012" y="63106"/>
                </a:lnTo>
                <a:lnTo>
                  <a:pt x="28689" y="62661"/>
                </a:lnTo>
                <a:lnTo>
                  <a:pt x="30162" y="62001"/>
                </a:lnTo>
                <a:lnTo>
                  <a:pt x="31394" y="61137"/>
                </a:lnTo>
                <a:lnTo>
                  <a:pt x="32639" y="60261"/>
                </a:lnTo>
                <a:lnTo>
                  <a:pt x="33591" y="59156"/>
                </a:lnTo>
                <a:lnTo>
                  <a:pt x="34264" y="57823"/>
                </a:lnTo>
                <a:lnTo>
                  <a:pt x="34937" y="56476"/>
                </a:lnTo>
                <a:lnTo>
                  <a:pt x="35267" y="54889"/>
                </a:lnTo>
                <a:lnTo>
                  <a:pt x="35267" y="53060"/>
                </a:lnTo>
                <a:lnTo>
                  <a:pt x="35267" y="51180"/>
                </a:lnTo>
                <a:lnTo>
                  <a:pt x="34785" y="49593"/>
                </a:lnTo>
                <a:lnTo>
                  <a:pt x="33820" y="48298"/>
                </a:lnTo>
                <a:lnTo>
                  <a:pt x="32842" y="47002"/>
                </a:lnTo>
                <a:lnTo>
                  <a:pt x="31572" y="45872"/>
                </a:lnTo>
                <a:lnTo>
                  <a:pt x="29984" y="44869"/>
                </a:lnTo>
                <a:lnTo>
                  <a:pt x="28397" y="43878"/>
                </a:lnTo>
                <a:lnTo>
                  <a:pt x="26606" y="43002"/>
                </a:lnTo>
                <a:lnTo>
                  <a:pt x="24625" y="42227"/>
                </a:lnTo>
                <a:lnTo>
                  <a:pt x="22644" y="41465"/>
                </a:lnTo>
                <a:lnTo>
                  <a:pt x="20599" y="40652"/>
                </a:lnTo>
                <a:lnTo>
                  <a:pt x="18491" y="39814"/>
                </a:lnTo>
                <a:lnTo>
                  <a:pt x="16383" y="38976"/>
                </a:lnTo>
                <a:lnTo>
                  <a:pt x="14325" y="38011"/>
                </a:lnTo>
                <a:lnTo>
                  <a:pt x="12306" y="36944"/>
                </a:lnTo>
                <a:lnTo>
                  <a:pt x="10299" y="35877"/>
                </a:lnTo>
                <a:lnTo>
                  <a:pt x="8509" y="34582"/>
                </a:lnTo>
                <a:lnTo>
                  <a:pt x="6921" y="33045"/>
                </a:lnTo>
                <a:lnTo>
                  <a:pt x="5334" y="31508"/>
                </a:lnTo>
                <a:lnTo>
                  <a:pt x="4051" y="29667"/>
                </a:lnTo>
                <a:lnTo>
                  <a:pt x="3086" y="27533"/>
                </a:lnTo>
                <a:lnTo>
                  <a:pt x="2120" y="25399"/>
                </a:lnTo>
                <a:lnTo>
                  <a:pt x="1625" y="22847"/>
                </a:lnTo>
                <a:lnTo>
                  <a:pt x="1625" y="19875"/>
                </a:lnTo>
                <a:lnTo>
                  <a:pt x="1625" y="17246"/>
                </a:lnTo>
                <a:lnTo>
                  <a:pt x="2146" y="14719"/>
                </a:lnTo>
                <a:lnTo>
                  <a:pt x="3162" y="12318"/>
                </a:lnTo>
                <a:lnTo>
                  <a:pt x="4178" y="9918"/>
                </a:lnTo>
                <a:lnTo>
                  <a:pt x="5702" y="7797"/>
                </a:lnTo>
                <a:lnTo>
                  <a:pt x="7734" y="5994"/>
                </a:lnTo>
                <a:lnTo>
                  <a:pt x="9766" y="4178"/>
                </a:lnTo>
                <a:lnTo>
                  <a:pt x="12306" y="2730"/>
                </a:lnTo>
                <a:lnTo>
                  <a:pt x="15367" y="1638"/>
                </a:lnTo>
                <a:lnTo>
                  <a:pt x="18415" y="546"/>
                </a:lnTo>
                <a:lnTo>
                  <a:pt x="21971" y="0"/>
                </a:lnTo>
                <a:lnTo>
                  <a:pt x="26035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5898492" y="3074178"/>
            <a:ext cx="54991" cy="73596"/>
          </a:xfrm>
          <a:custGeom>
            <a:avLst/>
            <a:gdLst/>
            <a:ahLst/>
            <a:cxnLst/>
            <a:rect l="l" t="t" r="r" b="b"/>
            <a:pathLst>
              <a:path w="54990" h="73596">
                <a:moveTo>
                  <a:pt x="28575" y="0"/>
                </a:moveTo>
                <a:lnTo>
                  <a:pt x="33388" y="0"/>
                </a:lnTo>
                <a:lnTo>
                  <a:pt x="37477" y="546"/>
                </a:lnTo>
                <a:lnTo>
                  <a:pt x="40855" y="1638"/>
                </a:lnTo>
                <a:lnTo>
                  <a:pt x="44221" y="2730"/>
                </a:lnTo>
                <a:lnTo>
                  <a:pt x="46951" y="4330"/>
                </a:lnTo>
                <a:lnTo>
                  <a:pt x="49034" y="6438"/>
                </a:lnTo>
                <a:lnTo>
                  <a:pt x="51117" y="8547"/>
                </a:lnTo>
                <a:lnTo>
                  <a:pt x="52641" y="11163"/>
                </a:lnTo>
                <a:lnTo>
                  <a:pt x="53581" y="14287"/>
                </a:lnTo>
                <a:lnTo>
                  <a:pt x="54521" y="17411"/>
                </a:lnTo>
                <a:lnTo>
                  <a:pt x="54991" y="21056"/>
                </a:lnTo>
                <a:lnTo>
                  <a:pt x="54991" y="25234"/>
                </a:lnTo>
                <a:lnTo>
                  <a:pt x="54991" y="70396"/>
                </a:lnTo>
                <a:lnTo>
                  <a:pt x="54991" y="70992"/>
                </a:lnTo>
                <a:lnTo>
                  <a:pt x="54787" y="71437"/>
                </a:lnTo>
                <a:lnTo>
                  <a:pt x="54394" y="71742"/>
                </a:lnTo>
                <a:lnTo>
                  <a:pt x="54000" y="72034"/>
                </a:lnTo>
                <a:lnTo>
                  <a:pt x="53454" y="72262"/>
                </a:lnTo>
                <a:lnTo>
                  <a:pt x="52755" y="72402"/>
                </a:lnTo>
                <a:lnTo>
                  <a:pt x="52070" y="72555"/>
                </a:lnTo>
                <a:lnTo>
                  <a:pt x="51054" y="72631"/>
                </a:lnTo>
                <a:lnTo>
                  <a:pt x="49707" y="72631"/>
                </a:lnTo>
                <a:lnTo>
                  <a:pt x="48425" y="72631"/>
                </a:lnTo>
                <a:lnTo>
                  <a:pt x="47383" y="72555"/>
                </a:lnTo>
                <a:lnTo>
                  <a:pt x="46621" y="72402"/>
                </a:lnTo>
                <a:lnTo>
                  <a:pt x="45847" y="72262"/>
                </a:lnTo>
                <a:lnTo>
                  <a:pt x="45288" y="72034"/>
                </a:lnTo>
                <a:lnTo>
                  <a:pt x="44945" y="71742"/>
                </a:lnTo>
                <a:lnTo>
                  <a:pt x="44602" y="71437"/>
                </a:lnTo>
                <a:lnTo>
                  <a:pt x="44424" y="70992"/>
                </a:lnTo>
                <a:lnTo>
                  <a:pt x="44424" y="70396"/>
                </a:lnTo>
                <a:lnTo>
                  <a:pt x="44424" y="63703"/>
                </a:lnTo>
                <a:lnTo>
                  <a:pt x="41503" y="66827"/>
                </a:lnTo>
                <a:lnTo>
                  <a:pt x="38239" y="69253"/>
                </a:lnTo>
                <a:lnTo>
                  <a:pt x="34645" y="70992"/>
                </a:lnTo>
                <a:lnTo>
                  <a:pt x="31038" y="72732"/>
                </a:lnTo>
                <a:lnTo>
                  <a:pt x="27241" y="73596"/>
                </a:lnTo>
                <a:lnTo>
                  <a:pt x="23215" y="73596"/>
                </a:lnTo>
                <a:lnTo>
                  <a:pt x="19697" y="73596"/>
                </a:lnTo>
                <a:lnTo>
                  <a:pt x="16510" y="73139"/>
                </a:lnTo>
                <a:lnTo>
                  <a:pt x="13652" y="72224"/>
                </a:lnTo>
                <a:lnTo>
                  <a:pt x="10807" y="71297"/>
                </a:lnTo>
                <a:lnTo>
                  <a:pt x="8369" y="69976"/>
                </a:lnTo>
                <a:lnTo>
                  <a:pt x="6362" y="68237"/>
                </a:lnTo>
                <a:lnTo>
                  <a:pt x="4356" y="66509"/>
                </a:lnTo>
                <a:lnTo>
                  <a:pt x="2794" y="64376"/>
                </a:lnTo>
                <a:lnTo>
                  <a:pt x="1676" y="61836"/>
                </a:lnTo>
                <a:lnTo>
                  <a:pt x="558" y="59308"/>
                </a:lnTo>
                <a:lnTo>
                  <a:pt x="0" y="56438"/>
                </a:lnTo>
                <a:lnTo>
                  <a:pt x="0" y="53212"/>
                </a:lnTo>
                <a:lnTo>
                  <a:pt x="0" y="49441"/>
                </a:lnTo>
                <a:lnTo>
                  <a:pt x="774" y="46164"/>
                </a:lnTo>
                <a:lnTo>
                  <a:pt x="2311" y="43383"/>
                </a:lnTo>
                <a:lnTo>
                  <a:pt x="3848" y="40601"/>
                </a:lnTo>
                <a:lnTo>
                  <a:pt x="6057" y="38303"/>
                </a:lnTo>
                <a:lnTo>
                  <a:pt x="8928" y="36461"/>
                </a:lnTo>
                <a:lnTo>
                  <a:pt x="11811" y="34632"/>
                </a:lnTo>
                <a:lnTo>
                  <a:pt x="15328" y="33248"/>
                </a:lnTo>
                <a:lnTo>
                  <a:pt x="19494" y="32334"/>
                </a:lnTo>
                <a:lnTo>
                  <a:pt x="23660" y="31419"/>
                </a:lnTo>
                <a:lnTo>
                  <a:pt x="28346" y="30962"/>
                </a:lnTo>
                <a:lnTo>
                  <a:pt x="33566" y="30962"/>
                </a:lnTo>
                <a:lnTo>
                  <a:pt x="42786" y="30962"/>
                </a:lnTo>
                <a:lnTo>
                  <a:pt x="42786" y="25755"/>
                </a:lnTo>
                <a:lnTo>
                  <a:pt x="42786" y="23164"/>
                </a:lnTo>
                <a:lnTo>
                  <a:pt x="42519" y="20891"/>
                </a:lnTo>
                <a:lnTo>
                  <a:pt x="41973" y="18910"/>
                </a:lnTo>
                <a:lnTo>
                  <a:pt x="41427" y="16916"/>
                </a:lnTo>
                <a:lnTo>
                  <a:pt x="40538" y="15265"/>
                </a:lnTo>
                <a:lnTo>
                  <a:pt x="39331" y="13957"/>
                </a:lnTo>
                <a:lnTo>
                  <a:pt x="38112" y="12636"/>
                </a:lnTo>
                <a:lnTo>
                  <a:pt x="36537" y="11645"/>
                </a:lnTo>
                <a:lnTo>
                  <a:pt x="34607" y="10972"/>
                </a:lnTo>
                <a:lnTo>
                  <a:pt x="32664" y="10312"/>
                </a:lnTo>
                <a:lnTo>
                  <a:pt x="30289" y="9969"/>
                </a:lnTo>
                <a:lnTo>
                  <a:pt x="27457" y="9969"/>
                </a:lnTo>
                <a:lnTo>
                  <a:pt x="24434" y="9969"/>
                </a:lnTo>
                <a:lnTo>
                  <a:pt x="21717" y="10337"/>
                </a:lnTo>
                <a:lnTo>
                  <a:pt x="19316" y="11048"/>
                </a:lnTo>
                <a:lnTo>
                  <a:pt x="16903" y="11772"/>
                </a:lnTo>
                <a:lnTo>
                  <a:pt x="14795" y="12560"/>
                </a:lnTo>
                <a:lnTo>
                  <a:pt x="12979" y="13436"/>
                </a:lnTo>
                <a:lnTo>
                  <a:pt x="11176" y="14300"/>
                </a:lnTo>
                <a:lnTo>
                  <a:pt x="9664" y="15100"/>
                </a:lnTo>
                <a:lnTo>
                  <a:pt x="8445" y="15811"/>
                </a:lnTo>
                <a:lnTo>
                  <a:pt x="7226" y="16535"/>
                </a:lnTo>
                <a:lnTo>
                  <a:pt x="6324" y="16890"/>
                </a:lnTo>
                <a:lnTo>
                  <a:pt x="5727" y="16890"/>
                </a:lnTo>
                <a:lnTo>
                  <a:pt x="5334" y="16890"/>
                </a:lnTo>
                <a:lnTo>
                  <a:pt x="4991" y="16802"/>
                </a:lnTo>
                <a:lnTo>
                  <a:pt x="4686" y="16598"/>
                </a:lnTo>
                <a:lnTo>
                  <a:pt x="4394" y="16395"/>
                </a:lnTo>
                <a:lnTo>
                  <a:pt x="4127" y="16103"/>
                </a:lnTo>
                <a:lnTo>
                  <a:pt x="3911" y="15709"/>
                </a:lnTo>
                <a:lnTo>
                  <a:pt x="3683" y="15303"/>
                </a:lnTo>
                <a:lnTo>
                  <a:pt x="3517" y="14795"/>
                </a:lnTo>
                <a:lnTo>
                  <a:pt x="3429" y="14173"/>
                </a:lnTo>
                <a:lnTo>
                  <a:pt x="3327" y="13563"/>
                </a:lnTo>
                <a:lnTo>
                  <a:pt x="3276" y="12877"/>
                </a:lnTo>
                <a:lnTo>
                  <a:pt x="3276" y="12128"/>
                </a:lnTo>
                <a:lnTo>
                  <a:pt x="3276" y="10896"/>
                </a:lnTo>
                <a:lnTo>
                  <a:pt x="3365" y="9918"/>
                </a:lnTo>
                <a:lnTo>
                  <a:pt x="3530" y="9194"/>
                </a:lnTo>
                <a:lnTo>
                  <a:pt x="3708" y="8470"/>
                </a:lnTo>
                <a:lnTo>
                  <a:pt x="4127" y="7797"/>
                </a:lnTo>
                <a:lnTo>
                  <a:pt x="4800" y="7150"/>
                </a:lnTo>
                <a:lnTo>
                  <a:pt x="5473" y="6502"/>
                </a:lnTo>
                <a:lnTo>
                  <a:pt x="6629" y="5740"/>
                </a:lnTo>
                <a:lnTo>
                  <a:pt x="8255" y="4876"/>
                </a:lnTo>
                <a:lnTo>
                  <a:pt x="9893" y="4013"/>
                </a:lnTo>
                <a:lnTo>
                  <a:pt x="11785" y="3213"/>
                </a:lnTo>
                <a:lnTo>
                  <a:pt x="13919" y="2501"/>
                </a:lnTo>
                <a:lnTo>
                  <a:pt x="16052" y="1777"/>
                </a:lnTo>
                <a:lnTo>
                  <a:pt x="18376" y="1181"/>
                </a:lnTo>
                <a:lnTo>
                  <a:pt x="20916" y="711"/>
                </a:lnTo>
                <a:lnTo>
                  <a:pt x="23444" y="241"/>
                </a:lnTo>
                <a:lnTo>
                  <a:pt x="25996" y="0"/>
                </a:lnTo>
                <a:lnTo>
                  <a:pt x="28575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5830089" y="3050073"/>
            <a:ext cx="72034" cy="96735"/>
          </a:xfrm>
          <a:custGeom>
            <a:avLst/>
            <a:gdLst/>
            <a:ahLst/>
            <a:cxnLst/>
            <a:rect l="l" t="t" r="r" b="b"/>
            <a:pathLst>
              <a:path w="72034" h="96735">
                <a:moveTo>
                  <a:pt x="2539" y="0"/>
                </a:moveTo>
                <a:lnTo>
                  <a:pt x="69507" y="0"/>
                </a:lnTo>
                <a:lnTo>
                  <a:pt x="69900" y="0"/>
                </a:lnTo>
                <a:lnTo>
                  <a:pt x="70269" y="101"/>
                </a:lnTo>
                <a:lnTo>
                  <a:pt x="70586" y="292"/>
                </a:lnTo>
                <a:lnTo>
                  <a:pt x="70904" y="495"/>
                </a:lnTo>
                <a:lnTo>
                  <a:pt x="71183" y="812"/>
                </a:lnTo>
                <a:lnTo>
                  <a:pt x="71399" y="1257"/>
                </a:lnTo>
                <a:lnTo>
                  <a:pt x="71627" y="1714"/>
                </a:lnTo>
                <a:lnTo>
                  <a:pt x="71793" y="2286"/>
                </a:lnTo>
                <a:lnTo>
                  <a:pt x="71881" y="3009"/>
                </a:lnTo>
                <a:lnTo>
                  <a:pt x="71983" y="3733"/>
                </a:lnTo>
                <a:lnTo>
                  <a:pt x="72034" y="4559"/>
                </a:lnTo>
                <a:lnTo>
                  <a:pt x="72034" y="5499"/>
                </a:lnTo>
                <a:lnTo>
                  <a:pt x="72034" y="6451"/>
                </a:lnTo>
                <a:lnTo>
                  <a:pt x="71983" y="7264"/>
                </a:lnTo>
                <a:lnTo>
                  <a:pt x="71881" y="7962"/>
                </a:lnTo>
                <a:lnTo>
                  <a:pt x="71793" y="8648"/>
                </a:lnTo>
                <a:lnTo>
                  <a:pt x="71627" y="9207"/>
                </a:lnTo>
                <a:lnTo>
                  <a:pt x="71399" y="9639"/>
                </a:lnTo>
                <a:lnTo>
                  <a:pt x="71183" y="10058"/>
                </a:lnTo>
                <a:lnTo>
                  <a:pt x="70904" y="10363"/>
                </a:lnTo>
                <a:lnTo>
                  <a:pt x="70586" y="10566"/>
                </a:lnTo>
                <a:lnTo>
                  <a:pt x="70269" y="10756"/>
                </a:lnTo>
                <a:lnTo>
                  <a:pt x="69900" y="10858"/>
                </a:lnTo>
                <a:lnTo>
                  <a:pt x="69507" y="10858"/>
                </a:lnTo>
                <a:lnTo>
                  <a:pt x="42417" y="10858"/>
                </a:lnTo>
                <a:lnTo>
                  <a:pt x="42417" y="94348"/>
                </a:lnTo>
                <a:lnTo>
                  <a:pt x="42417" y="94754"/>
                </a:lnTo>
                <a:lnTo>
                  <a:pt x="42316" y="95097"/>
                </a:lnTo>
                <a:lnTo>
                  <a:pt x="42125" y="95402"/>
                </a:lnTo>
                <a:lnTo>
                  <a:pt x="41922" y="95694"/>
                </a:lnTo>
                <a:lnTo>
                  <a:pt x="41579" y="95935"/>
                </a:lnTo>
                <a:lnTo>
                  <a:pt x="41084" y="96100"/>
                </a:lnTo>
                <a:lnTo>
                  <a:pt x="40589" y="96278"/>
                </a:lnTo>
                <a:lnTo>
                  <a:pt x="39928" y="96431"/>
                </a:lnTo>
                <a:lnTo>
                  <a:pt x="39103" y="96545"/>
                </a:lnTo>
                <a:lnTo>
                  <a:pt x="38290" y="96672"/>
                </a:lnTo>
                <a:lnTo>
                  <a:pt x="37261" y="96735"/>
                </a:lnTo>
                <a:lnTo>
                  <a:pt x="36017" y="96735"/>
                </a:lnTo>
                <a:lnTo>
                  <a:pt x="34823" y="96735"/>
                </a:lnTo>
                <a:lnTo>
                  <a:pt x="33807" y="96672"/>
                </a:lnTo>
                <a:lnTo>
                  <a:pt x="32969" y="96545"/>
                </a:lnTo>
                <a:lnTo>
                  <a:pt x="32130" y="96431"/>
                </a:lnTo>
                <a:lnTo>
                  <a:pt x="31457" y="96278"/>
                </a:lnTo>
                <a:lnTo>
                  <a:pt x="30962" y="96100"/>
                </a:lnTo>
                <a:lnTo>
                  <a:pt x="30467" y="95935"/>
                </a:lnTo>
                <a:lnTo>
                  <a:pt x="30111" y="95694"/>
                </a:lnTo>
                <a:lnTo>
                  <a:pt x="29921" y="95402"/>
                </a:lnTo>
                <a:lnTo>
                  <a:pt x="29717" y="95097"/>
                </a:lnTo>
                <a:lnTo>
                  <a:pt x="29616" y="94754"/>
                </a:lnTo>
                <a:lnTo>
                  <a:pt x="29616" y="94348"/>
                </a:lnTo>
                <a:lnTo>
                  <a:pt x="29616" y="10858"/>
                </a:lnTo>
                <a:lnTo>
                  <a:pt x="2539" y="10858"/>
                </a:lnTo>
                <a:lnTo>
                  <a:pt x="2133" y="10858"/>
                </a:lnTo>
                <a:lnTo>
                  <a:pt x="1777" y="10756"/>
                </a:lnTo>
                <a:lnTo>
                  <a:pt x="1460" y="10566"/>
                </a:lnTo>
                <a:lnTo>
                  <a:pt x="1130" y="10363"/>
                </a:lnTo>
                <a:lnTo>
                  <a:pt x="876" y="10058"/>
                </a:lnTo>
                <a:lnTo>
                  <a:pt x="673" y="9639"/>
                </a:lnTo>
                <a:lnTo>
                  <a:pt x="469" y="9207"/>
                </a:lnTo>
                <a:lnTo>
                  <a:pt x="317" y="8648"/>
                </a:lnTo>
                <a:lnTo>
                  <a:pt x="190" y="7962"/>
                </a:lnTo>
                <a:lnTo>
                  <a:pt x="63" y="7264"/>
                </a:lnTo>
                <a:lnTo>
                  <a:pt x="0" y="6451"/>
                </a:lnTo>
                <a:lnTo>
                  <a:pt x="0" y="5499"/>
                </a:lnTo>
                <a:lnTo>
                  <a:pt x="0" y="4559"/>
                </a:lnTo>
                <a:lnTo>
                  <a:pt x="63" y="3733"/>
                </a:lnTo>
                <a:lnTo>
                  <a:pt x="190" y="3009"/>
                </a:lnTo>
                <a:lnTo>
                  <a:pt x="317" y="2286"/>
                </a:lnTo>
                <a:lnTo>
                  <a:pt x="469" y="1714"/>
                </a:lnTo>
                <a:lnTo>
                  <a:pt x="673" y="1257"/>
                </a:lnTo>
                <a:lnTo>
                  <a:pt x="876" y="812"/>
                </a:lnTo>
                <a:lnTo>
                  <a:pt x="1130" y="495"/>
                </a:lnTo>
                <a:lnTo>
                  <a:pt x="1460" y="292"/>
                </a:lnTo>
                <a:lnTo>
                  <a:pt x="1777" y="101"/>
                </a:lnTo>
                <a:lnTo>
                  <a:pt x="2133" y="0"/>
                </a:lnTo>
                <a:lnTo>
                  <a:pt x="2539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6140084" y="3043000"/>
            <a:ext cx="61620" cy="104775"/>
          </a:xfrm>
          <a:custGeom>
            <a:avLst/>
            <a:gdLst/>
            <a:ahLst/>
            <a:cxnLst/>
            <a:rect l="l" t="t" r="r" b="b"/>
            <a:pathLst>
              <a:path w="61620" h="104775">
                <a:moveTo>
                  <a:pt x="55371" y="0"/>
                </a:moveTo>
                <a:lnTo>
                  <a:pt x="56616" y="0"/>
                </a:lnTo>
                <a:lnTo>
                  <a:pt x="57632" y="63"/>
                </a:lnTo>
                <a:lnTo>
                  <a:pt x="58419" y="190"/>
                </a:lnTo>
                <a:lnTo>
                  <a:pt x="59220" y="317"/>
                </a:lnTo>
                <a:lnTo>
                  <a:pt x="59829" y="457"/>
                </a:lnTo>
                <a:lnTo>
                  <a:pt x="60286" y="634"/>
                </a:lnTo>
                <a:lnTo>
                  <a:pt x="60731" y="812"/>
                </a:lnTo>
                <a:lnTo>
                  <a:pt x="61061" y="1054"/>
                </a:lnTo>
                <a:lnTo>
                  <a:pt x="61290" y="1384"/>
                </a:lnTo>
                <a:lnTo>
                  <a:pt x="61506" y="1701"/>
                </a:lnTo>
                <a:lnTo>
                  <a:pt x="61620" y="2031"/>
                </a:lnTo>
                <a:lnTo>
                  <a:pt x="61620" y="2387"/>
                </a:lnTo>
                <a:lnTo>
                  <a:pt x="61620" y="101498"/>
                </a:lnTo>
                <a:lnTo>
                  <a:pt x="61620" y="101904"/>
                </a:lnTo>
                <a:lnTo>
                  <a:pt x="61531" y="102247"/>
                </a:lnTo>
                <a:lnTo>
                  <a:pt x="61366" y="102539"/>
                </a:lnTo>
                <a:lnTo>
                  <a:pt x="61188" y="102844"/>
                </a:lnTo>
                <a:lnTo>
                  <a:pt x="60883" y="103073"/>
                </a:lnTo>
                <a:lnTo>
                  <a:pt x="60464" y="103250"/>
                </a:lnTo>
                <a:lnTo>
                  <a:pt x="60045" y="103428"/>
                </a:lnTo>
                <a:lnTo>
                  <a:pt x="59486" y="103555"/>
                </a:lnTo>
                <a:lnTo>
                  <a:pt x="58788" y="103657"/>
                </a:lnTo>
                <a:lnTo>
                  <a:pt x="58102" y="103758"/>
                </a:lnTo>
                <a:lnTo>
                  <a:pt x="57251" y="103809"/>
                </a:lnTo>
                <a:lnTo>
                  <a:pt x="56260" y="103809"/>
                </a:lnTo>
                <a:lnTo>
                  <a:pt x="55219" y="103809"/>
                </a:lnTo>
                <a:lnTo>
                  <a:pt x="54355" y="103758"/>
                </a:lnTo>
                <a:lnTo>
                  <a:pt x="53657" y="103657"/>
                </a:lnTo>
                <a:lnTo>
                  <a:pt x="52958" y="103555"/>
                </a:lnTo>
                <a:lnTo>
                  <a:pt x="52387" y="103428"/>
                </a:lnTo>
                <a:lnTo>
                  <a:pt x="51942" y="103250"/>
                </a:lnTo>
                <a:lnTo>
                  <a:pt x="51498" y="103073"/>
                </a:lnTo>
                <a:lnTo>
                  <a:pt x="51180" y="102844"/>
                </a:lnTo>
                <a:lnTo>
                  <a:pt x="50977" y="102539"/>
                </a:lnTo>
                <a:lnTo>
                  <a:pt x="50787" y="102247"/>
                </a:lnTo>
                <a:lnTo>
                  <a:pt x="50685" y="101904"/>
                </a:lnTo>
                <a:lnTo>
                  <a:pt x="50685" y="101498"/>
                </a:lnTo>
                <a:lnTo>
                  <a:pt x="50685" y="92646"/>
                </a:lnTo>
                <a:lnTo>
                  <a:pt x="47155" y="96469"/>
                </a:lnTo>
                <a:lnTo>
                  <a:pt x="43497" y="99440"/>
                </a:lnTo>
                <a:lnTo>
                  <a:pt x="39700" y="101574"/>
                </a:lnTo>
                <a:lnTo>
                  <a:pt x="35915" y="103708"/>
                </a:lnTo>
                <a:lnTo>
                  <a:pt x="31749" y="104774"/>
                </a:lnTo>
                <a:lnTo>
                  <a:pt x="27241" y="104774"/>
                </a:lnTo>
                <a:lnTo>
                  <a:pt x="22326" y="104774"/>
                </a:lnTo>
                <a:lnTo>
                  <a:pt x="18135" y="103822"/>
                </a:lnTo>
                <a:lnTo>
                  <a:pt x="14668" y="101917"/>
                </a:lnTo>
                <a:lnTo>
                  <a:pt x="11188" y="99999"/>
                </a:lnTo>
                <a:lnTo>
                  <a:pt x="8381" y="97421"/>
                </a:lnTo>
                <a:lnTo>
                  <a:pt x="6222" y="94170"/>
                </a:lnTo>
                <a:lnTo>
                  <a:pt x="4063" y="90919"/>
                </a:lnTo>
                <a:lnTo>
                  <a:pt x="2489" y="87109"/>
                </a:lnTo>
                <a:lnTo>
                  <a:pt x="1498" y="82715"/>
                </a:lnTo>
                <a:lnTo>
                  <a:pt x="507" y="78320"/>
                </a:lnTo>
                <a:lnTo>
                  <a:pt x="0" y="73698"/>
                </a:lnTo>
                <a:lnTo>
                  <a:pt x="0" y="68833"/>
                </a:lnTo>
                <a:lnTo>
                  <a:pt x="0" y="63080"/>
                </a:lnTo>
                <a:lnTo>
                  <a:pt x="622" y="57886"/>
                </a:lnTo>
                <a:lnTo>
                  <a:pt x="1866" y="53251"/>
                </a:lnTo>
                <a:lnTo>
                  <a:pt x="3111" y="48602"/>
                </a:lnTo>
                <a:lnTo>
                  <a:pt x="4940" y="44653"/>
                </a:lnTo>
                <a:lnTo>
                  <a:pt x="7378" y="41376"/>
                </a:lnTo>
                <a:lnTo>
                  <a:pt x="9804" y="38099"/>
                </a:lnTo>
                <a:lnTo>
                  <a:pt x="12814" y="35585"/>
                </a:lnTo>
                <a:lnTo>
                  <a:pt x="16408" y="33820"/>
                </a:lnTo>
                <a:lnTo>
                  <a:pt x="20015" y="32067"/>
                </a:lnTo>
                <a:lnTo>
                  <a:pt x="24168" y="31178"/>
                </a:lnTo>
                <a:lnTo>
                  <a:pt x="28879" y="31178"/>
                </a:lnTo>
                <a:lnTo>
                  <a:pt x="32804" y="31178"/>
                </a:lnTo>
                <a:lnTo>
                  <a:pt x="36385" y="32042"/>
                </a:lnTo>
                <a:lnTo>
                  <a:pt x="39636" y="33743"/>
                </a:lnTo>
                <a:lnTo>
                  <a:pt x="42875" y="35458"/>
                </a:lnTo>
                <a:lnTo>
                  <a:pt x="46088" y="37972"/>
                </a:lnTo>
                <a:lnTo>
                  <a:pt x="49263" y="41300"/>
                </a:lnTo>
                <a:lnTo>
                  <a:pt x="49263" y="2387"/>
                </a:lnTo>
                <a:lnTo>
                  <a:pt x="49263" y="2031"/>
                </a:lnTo>
                <a:lnTo>
                  <a:pt x="49352" y="1701"/>
                </a:lnTo>
                <a:lnTo>
                  <a:pt x="49529" y="1384"/>
                </a:lnTo>
                <a:lnTo>
                  <a:pt x="49707" y="1054"/>
                </a:lnTo>
                <a:lnTo>
                  <a:pt x="50037" y="812"/>
                </a:lnTo>
                <a:lnTo>
                  <a:pt x="50533" y="634"/>
                </a:lnTo>
                <a:lnTo>
                  <a:pt x="51028" y="457"/>
                </a:lnTo>
                <a:lnTo>
                  <a:pt x="51663" y="317"/>
                </a:lnTo>
                <a:lnTo>
                  <a:pt x="52425" y="190"/>
                </a:lnTo>
                <a:lnTo>
                  <a:pt x="53200" y="63"/>
                </a:lnTo>
                <a:lnTo>
                  <a:pt x="54178" y="0"/>
                </a:lnTo>
                <a:lnTo>
                  <a:pt x="55371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5576285" y="3232534"/>
            <a:ext cx="967346" cy="131419"/>
          </a:xfrm>
          <a:custGeom>
            <a:avLst/>
            <a:gdLst/>
            <a:ahLst/>
            <a:cxnLst/>
            <a:rect l="l" t="t" r="r" b="b"/>
            <a:pathLst>
              <a:path w="967346" h="131419">
                <a:moveTo>
                  <a:pt x="33566" y="8470"/>
                </a:moveTo>
                <a:lnTo>
                  <a:pt x="29743" y="8127"/>
                </a:lnTo>
                <a:lnTo>
                  <a:pt x="25666" y="8039"/>
                </a:lnTo>
                <a:lnTo>
                  <a:pt x="12788" y="18605"/>
                </a:lnTo>
                <a:lnTo>
                  <a:pt x="24625" y="18605"/>
                </a:lnTo>
                <a:lnTo>
                  <a:pt x="29057" y="18783"/>
                </a:lnTo>
                <a:lnTo>
                  <a:pt x="33667" y="19469"/>
                </a:lnTo>
                <a:lnTo>
                  <a:pt x="38061" y="21577"/>
                </a:lnTo>
                <a:lnTo>
                  <a:pt x="42024" y="24828"/>
                </a:lnTo>
                <a:lnTo>
                  <a:pt x="43484" y="27457"/>
                </a:lnTo>
                <a:lnTo>
                  <a:pt x="44958" y="30086"/>
                </a:lnTo>
                <a:lnTo>
                  <a:pt x="45681" y="33362"/>
                </a:lnTo>
                <a:lnTo>
                  <a:pt x="45681" y="40157"/>
                </a:lnTo>
                <a:lnTo>
                  <a:pt x="45237" y="42824"/>
                </a:lnTo>
                <a:lnTo>
                  <a:pt x="43446" y="47739"/>
                </a:lnTo>
                <a:lnTo>
                  <a:pt x="43395" y="63995"/>
                </a:lnTo>
                <a:lnTo>
                  <a:pt x="47015" y="61887"/>
                </a:lnTo>
                <a:lnTo>
                  <a:pt x="49961" y="59156"/>
                </a:lnTo>
                <a:lnTo>
                  <a:pt x="52920" y="56426"/>
                </a:lnTo>
                <a:lnTo>
                  <a:pt x="55181" y="53136"/>
                </a:lnTo>
                <a:lnTo>
                  <a:pt x="56769" y="49263"/>
                </a:lnTo>
                <a:lnTo>
                  <a:pt x="58356" y="45389"/>
                </a:lnTo>
                <a:lnTo>
                  <a:pt x="59156" y="41046"/>
                </a:lnTo>
                <a:lnTo>
                  <a:pt x="59156" y="32613"/>
                </a:lnTo>
                <a:lnTo>
                  <a:pt x="58648" y="29311"/>
                </a:lnTo>
                <a:lnTo>
                  <a:pt x="57632" y="26301"/>
                </a:lnTo>
                <a:lnTo>
                  <a:pt x="56616" y="23304"/>
                </a:lnTo>
                <a:lnTo>
                  <a:pt x="55156" y="20662"/>
                </a:lnTo>
                <a:lnTo>
                  <a:pt x="53276" y="18376"/>
                </a:lnTo>
                <a:lnTo>
                  <a:pt x="49098" y="14173"/>
                </a:lnTo>
                <a:lnTo>
                  <a:pt x="46393" y="12611"/>
                </a:lnTo>
                <a:lnTo>
                  <a:pt x="43688" y="11048"/>
                </a:lnTo>
                <a:lnTo>
                  <a:pt x="41033" y="9982"/>
                </a:lnTo>
                <a:lnTo>
                  <a:pt x="38430" y="9410"/>
                </a:lnTo>
                <a:lnTo>
                  <a:pt x="35826" y="8839"/>
                </a:lnTo>
                <a:lnTo>
                  <a:pt x="33566" y="8470"/>
                </a:lnTo>
                <a:close/>
              </a:path>
              <a:path w="967346" h="131419">
                <a:moveTo>
                  <a:pt x="616991" y="12877"/>
                </a:moveTo>
                <a:lnTo>
                  <a:pt x="616991" y="10045"/>
                </a:lnTo>
                <a:lnTo>
                  <a:pt x="615391" y="7111"/>
                </a:lnTo>
                <a:lnTo>
                  <a:pt x="612343" y="5575"/>
                </a:lnTo>
                <a:lnTo>
                  <a:pt x="606539" y="5575"/>
                </a:lnTo>
                <a:lnTo>
                  <a:pt x="603440" y="7137"/>
                </a:lnTo>
                <a:lnTo>
                  <a:pt x="601802" y="10147"/>
                </a:lnTo>
                <a:lnTo>
                  <a:pt x="601802" y="15849"/>
                </a:lnTo>
                <a:lnTo>
                  <a:pt x="603402" y="18783"/>
                </a:lnTo>
                <a:lnTo>
                  <a:pt x="606450" y="20319"/>
                </a:lnTo>
                <a:lnTo>
                  <a:pt x="612254" y="20319"/>
                </a:lnTo>
                <a:lnTo>
                  <a:pt x="615353" y="18757"/>
                </a:lnTo>
                <a:lnTo>
                  <a:pt x="616991" y="15747"/>
                </a:lnTo>
                <a:lnTo>
                  <a:pt x="616991" y="12877"/>
                </a:lnTo>
                <a:close/>
              </a:path>
              <a:path w="967346" h="131419">
                <a:moveTo>
                  <a:pt x="364578" y="12877"/>
                </a:moveTo>
                <a:lnTo>
                  <a:pt x="364578" y="10045"/>
                </a:lnTo>
                <a:lnTo>
                  <a:pt x="362978" y="7111"/>
                </a:lnTo>
                <a:lnTo>
                  <a:pt x="359930" y="5575"/>
                </a:lnTo>
                <a:lnTo>
                  <a:pt x="354126" y="5575"/>
                </a:lnTo>
                <a:lnTo>
                  <a:pt x="351028" y="7137"/>
                </a:lnTo>
                <a:lnTo>
                  <a:pt x="349389" y="10147"/>
                </a:lnTo>
                <a:lnTo>
                  <a:pt x="349389" y="15849"/>
                </a:lnTo>
                <a:lnTo>
                  <a:pt x="350989" y="18783"/>
                </a:lnTo>
                <a:lnTo>
                  <a:pt x="354025" y="20319"/>
                </a:lnTo>
                <a:lnTo>
                  <a:pt x="359841" y="20319"/>
                </a:lnTo>
                <a:lnTo>
                  <a:pt x="362940" y="18757"/>
                </a:lnTo>
                <a:lnTo>
                  <a:pt x="364578" y="15747"/>
                </a:lnTo>
                <a:lnTo>
                  <a:pt x="364578" y="12877"/>
                </a:lnTo>
                <a:close/>
              </a:path>
              <a:path w="967346" h="131419">
                <a:moveTo>
                  <a:pt x="264566" y="12877"/>
                </a:moveTo>
                <a:lnTo>
                  <a:pt x="264566" y="10045"/>
                </a:lnTo>
                <a:lnTo>
                  <a:pt x="262966" y="7111"/>
                </a:lnTo>
                <a:lnTo>
                  <a:pt x="259918" y="5575"/>
                </a:lnTo>
                <a:lnTo>
                  <a:pt x="254114" y="5575"/>
                </a:lnTo>
                <a:lnTo>
                  <a:pt x="251015" y="7137"/>
                </a:lnTo>
                <a:lnTo>
                  <a:pt x="249377" y="10147"/>
                </a:lnTo>
                <a:lnTo>
                  <a:pt x="249377" y="15849"/>
                </a:lnTo>
                <a:lnTo>
                  <a:pt x="250977" y="18783"/>
                </a:lnTo>
                <a:lnTo>
                  <a:pt x="254025" y="20319"/>
                </a:lnTo>
                <a:lnTo>
                  <a:pt x="259829" y="20319"/>
                </a:lnTo>
                <a:lnTo>
                  <a:pt x="262928" y="18757"/>
                </a:lnTo>
                <a:lnTo>
                  <a:pt x="264566" y="15747"/>
                </a:lnTo>
                <a:lnTo>
                  <a:pt x="264566" y="12877"/>
                </a:lnTo>
                <a:close/>
              </a:path>
              <a:path w="967346" h="131419">
                <a:moveTo>
                  <a:pt x="664019" y="23063"/>
                </a:moveTo>
                <a:lnTo>
                  <a:pt x="666965" y="23139"/>
                </a:lnTo>
                <a:lnTo>
                  <a:pt x="669683" y="22834"/>
                </a:lnTo>
                <a:lnTo>
                  <a:pt x="672299" y="20764"/>
                </a:lnTo>
                <a:lnTo>
                  <a:pt x="685774" y="3428"/>
                </a:lnTo>
                <a:lnTo>
                  <a:pt x="686168" y="2971"/>
                </a:lnTo>
                <a:lnTo>
                  <a:pt x="684174" y="253"/>
                </a:lnTo>
                <a:lnTo>
                  <a:pt x="680783" y="0"/>
                </a:lnTo>
                <a:lnTo>
                  <a:pt x="679589" y="0"/>
                </a:lnTo>
                <a:lnTo>
                  <a:pt x="676186" y="393"/>
                </a:lnTo>
                <a:lnTo>
                  <a:pt x="673125" y="2755"/>
                </a:lnTo>
                <a:lnTo>
                  <a:pt x="662330" y="19938"/>
                </a:lnTo>
                <a:lnTo>
                  <a:pt x="661987" y="20485"/>
                </a:lnTo>
                <a:lnTo>
                  <a:pt x="664019" y="23063"/>
                </a:lnTo>
                <a:close/>
              </a:path>
              <a:path w="967346" h="131419">
                <a:moveTo>
                  <a:pt x="5054" y="8039"/>
                </a:moveTo>
                <a:lnTo>
                  <a:pt x="3759" y="8039"/>
                </a:lnTo>
                <a:lnTo>
                  <a:pt x="520" y="10147"/>
                </a:lnTo>
                <a:lnTo>
                  <a:pt x="0" y="13538"/>
                </a:lnTo>
                <a:lnTo>
                  <a:pt x="0" y="102387"/>
                </a:lnTo>
                <a:lnTo>
                  <a:pt x="495" y="103733"/>
                </a:lnTo>
                <a:lnTo>
                  <a:pt x="3302" y="104584"/>
                </a:lnTo>
                <a:lnTo>
                  <a:pt x="6388" y="104774"/>
                </a:lnTo>
                <a:lnTo>
                  <a:pt x="9486" y="104584"/>
                </a:lnTo>
                <a:lnTo>
                  <a:pt x="12788" y="102387"/>
                </a:lnTo>
                <a:lnTo>
                  <a:pt x="12788" y="67716"/>
                </a:lnTo>
                <a:lnTo>
                  <a:pt x="29679" y="67716"/>
                </a:lnTo>
                <a:lnTo>
                  <a:pt x="34810" y="66967"/>
                </a:lnTo>
                <a:lnTo>
                  <a:pt x="39103" y="65481"/>
                </a:lnTo>
                <a:lnTo>
                  <a:pt x="43395" y="63995"/>
                </a:lnTo>
                <a:lnTo>
                  <a:pt x="43446" y="47739"/>
                </a:lnTo>
                <a:lnTo>
                  <a:pt x="40398" y="51600"/>
                </a:lnTo>
                <a:lnTo>
                  <a:pt x="36525" y="54749"/>
                </a:lnTo>
                <a:lnTo>
                  <a:pt x="33959" y="55740"/>
                </a:lnTo>
                <a:lnTo>
                  <a:pt x="31407" y="56730"/>
                </a:lnTo>
                <a:lnTo>
                  <a:pt x="28194" y="57226"/>
                </a:lnTo>
                <a:lnTo>
                  <a:pt x="12788" y="57226"/>
                </a:lnTo>
                <a:lnTo>
                  <a:pt x="12788" y="18605"/>
                </a:lnTo>
                <a:lnTo>
                  <a:pt x="25666" y="8039"/>
                </a:lnTo>
                <a:lnTo>
                  <a:pt x="5054" y="8039"/>
                </a:lnTo>
                <a:close/>
              </a:path>
              <a:path w="967346" h="131419">
                <a:moveTo>
                  <a:pt x="158775" y="35496"/>
                </a:moveTo>
                <a:lnTo>
                  <a:pt x="158686" y="34759"/>
                </a:lnTo>
                <a:lnTo>
                  <a:pt x="155981" y="33299"/>
                </a:lnTo>
                <a:lnTo>
                  <a:pt x="150507" y="33299"/>
                </a:lnTo>
                <a:lnTo>
                  <a:pt x="147675" y="35496"/>
                </a:lnTo>
                <a:lnTo>
                  <a:pt x="147675" y="102463"/>
                </a:lnTo>
                <a:lnTo>
                  <a:pt x="148120" y="103746"/>
                </a:lnTo>
                <a:lnTo>
                  <a:pt x="150812" y="104622"/>
                </a:lnTo>
                <a:lnTo>
                  <a:pt x="153784" y="104774"/>
                </a:lnTo>
                <a:lnTo>
                  <a:pt x="156832" y="104622"/>
                </a:lnTo>
                <a:lnTo>
                  <a:pt x="159956" y="102463"/>
                </a:lnTo>
                <a:lnTo>
                  <a:pt x="159956" y="58419"/>
                </a:lnTo>
                <a:lnTo>
                  <a:pt x="161696" y="55689"/>
                </a:lnTo>
                <a:lnTo>
                  <a:pt x="164719" y="51498"/>
                </a:lnTo>
                <a:lnTo>
                  <a:pt x="167538" y="48094"/>
                </a:lnTo>
                <a:lnTo>
                  <a:pt x="170167" y="45808"/>
                </a:lnTo>
                <a:lnTo>
                  <a:pt x="173799" y="44005"/>
                </a:lnTo>
                <a:lnTo>
                  <a:pt x="177292" y="43751"/>
                </a:lnTo>
                <a:lnTo>
                  <a:pt x="180047" y="44246"/>
                </a:lnTo>
                <a:lnTo>
                  <a:pt x="182943" y="45135"/>
                </a:lnTo>
                <a:lnTo>
                  <a:pt x="185889" y="45351"/>
                </a:lnTo>
                <a:lnTo>
                  <a:pt x="186753" y="42633"/>
                </a:lnTo>
                <a:lnTo>
                  <a:pt x="186766" y="36499"/>
                </a:lnTo>
                <a:lnTo>
                  <a:pt x="185483" y="33832"/>
                </a:lnTo>
                <a:lnTo>
                  <a:pt x="182727" y="32867"/>
                </a:lnTo>
                <a:lnTo>
                  <a:pt x="180086" y="32334"/>
                </a:lnTo>
                <a:lnTo>
                  <a:pt x="177076" y="32143"/>
                </a:lnTo>
                <a:lnTo>
                  <a:pt x="175641" y="32143"/>
                </a:lnTo>
                <a:lnTo>
                  <a:pt x="172796" y="32702"/>
                </a:lnTo>
                <a:lnTo>
                  <a:pt x="169951" y="33743"/>
                </a:lnTo>
                <a:lnTo>
                  <a:pt x="167081" y="35686"/>
                </a:lnTo>
                <a:lnTo>
                  <a:pt x="163944" y="38696"/>
                </a:lnTo>
                <a:lnTo>
                  <a:pt x="160604" y="42570"/>
                </a:lnTo>
                <a:lnTo>
                  <a:pt x="158775" y="45237"/>
                </a:lnTo>
                <a:lnTo>
                  <a:pt x="158775" y="35496"/>
                </a:lnTo>
                <a:close/>
              </a:path>
              <a:path w="967346" h="131419">
                <a:moveTo>
                  <a:pt x="386245" y="130378"/>
                </a:moveTo>
                <a:lnTo>
                  <a:pt x="388937" y="131267"/>
                </a:lnTo>
                <a:lnTo>
                  <a:pt x="391909" y="131419"/>
                </a:lnTo>
                <a:lnTo>
                  <a:pt x="394957" y="131267"/>
                </a:lnTo>
                <a:lnTo>
                  <a:pt x="398081" y="129031"/>
                </a:lnTo>
                <a:lnTo>
                  <a:pt x="398081" y="95542"/>
                </a:lnTo>
                <a:lnTo>
                  <a:pt x="401561" y="98793"/>
                </a:lnTo>
                <a:lnTo>
                  <a:pt x="404698" y="89712"/>
                </a:lnTo>
                <a:lnTo>
                  <a:pt x="401472" y="86563"/>
                </a:lnTo>
                <a:lnTo>
                  <a:pt x="398081" y="82448"/>
                </a:lnTo>
                <a:lnTo>
                  <a:pt x="398081" y="55816"/>
                </a:lnTo>
                <a:lnTo>
                  <a:pt x="401866" y="51333"/>
                </a:lnTo>
                <a:lnTo>
                  <a:pt x="405358" y="48005"/>
                </a:lnTo>
                <a:lnTo>
                  <a:pt x="408635" y="45656"/>
                </a:lnTo>
                <a:lnTo>
                  <a:pt x="411797" y="43891"/>
                </a:lnTo>
                <a:lnTo>
                  <a:pt x="414896" y="42951"/>
                </a:lnTo>
                <a:lnTo>
                  <a:pt x="418058" y="42710"/>
                </a:lnTo>
                <a:lnTo>
                  <a:pt x="421259" y="42710"/>
                </a:lnTo>
                <a:lnTo>
                  <a:pt x="423926" y="43459"/>
                </a:lnTo>
                <a:lnTo>
                  <a:pt x="426072" y="44945"/>
                </a:lnTo>
                <a:lnTo>
                  <a:pt x="429933" y="48412"/>
                </a:lnTo>
                <a:lnTo>
                  <a:pt x="432485" y="53378"/>
                </a:lnTo>
                <a:lnTo>
                  <a:pt x="433387" y="56222"/>
                </a:lnTo>
                <a:lnTo>
                  <a:pt x="433908" y="59423"/>
                </a:lnTo>
                <a:lnTo>
                  <a:pt x="434441" y="62623"/>
                </a:lnTo>
                <a:lnTo>
                  <a:pt x="434695" y="65925"/>
                </a:lnTo>
                <a:lnTo>
                  <a:pt x="434695" y="72478"/>
                </a:lnTo>
                <a:lnTo>
                  <a:pt x="434365" y="75577"/>
                </a:lnTo>
                <a:lnTo>
                  <a:pt x="433717" y="78651"/>
                </a:lnTo>
                <a:lnTo>
                  <a:pt x="434454" y="101333"/>
                </a:lnTo>
                <a:lnTo>
                  <a:pt x="437489" y="98831"/>
                </a:lnTo>
                <a:lnTo>
                  <a:pt x="439940" y="95580"/>
                </a:lnTo>
                <a:lnTo>
                  <a:pt x="442404" y="92328"/>
                </a:lnTo>
                <a:lnTo>
                  <a:pt x="444258" y="88379"/>
                </a:lnTo>
                <a:lnTo>
                  <a:pt x="445528" y="83718"/>
                </a:lnTo>
                <a:lnTo>
                  <a:pt x="446786" y="79057"/>
                </a:lnTo>
                <a:lnTo>
                  <a:pt x="447421" y="73799"/>
                </a:lnTo>
                <a:lnTo>
                  <a:pt x="447421" y="63080"/>
                </a:lnTo>
                <a:lnTo>
                  <a:pt x="446925" y="58470"/>
                </a:lnTo>
                <a:lnTo>
                  <a:pt x="445935" y="54140"/>
                </a:lnTo>
                <a:lnTo>
                  <a:pt x="444944" y="49796"/>
                </a:lnTo>
                <a:lnTo>
                  <a:pt x="443369" y="45986"/>
                </a:lnTo>
                <a:lnTo>
                  <a:pt x="441210" y="42710"/>
                </a:lnTo>
                <a:lnTo>
                  <a:pt x="439051" y="39433"/>
                </a:lnTo>
                <a:lnTo>
                  <a:pt x="436257" y="36855"/>
                </a:lnTo>
                <a:lnTo>
                  <a:pt x="432841" y="34975"/>
                </a:lnTo>
                <a:lnTo>
                  <a:pt x="429412" y="33083"/>
                </a:lnTo>
                <a:lnTo>
                  <a:pt x="425272" y="32143"/>
                </a:lnTo>
                <a:lnTo>
                  <a:pt x="420408" y="32143"/>
                </a:lnTo>
                <a:lnTo>
                  <a:pt x="416052" y="32410"/>
                </a:lnTo>
                <a:lnTo>
                  <a:pt x="412038" y="33451"/>
                </a:lnTo>
                <a:lnTo>
                  <a:pt x="408165" y="35229"/>
                </a:lnTo>
                <a:lnTo>
                  <a:pt x="404355" y="37528"/>
                </a:lnTo>
                <a:lnTo>
                  <a:pt x="400596" y="40601"/>
                </a:lnTo>
                <a:lnTo>
                  <a:pt x="396595" y="44500"/>
                </a:lnTo>
                <a:lnTo>
                  <a:pt x="396595" y="35496"/>
                </a:lnTo>
                <a:lnTo>
                  <a:pt x="394957" y="33515"/>
                </a:lnTo>
                <a:lnTo>
                  <a:pt x="392201" y="33185"/>
                </a:lnTo>
                <a:lnTo>
                  <a:pt x="388632" y="33299"/>
                </a:lnTo>
                <a:lnTo>
                  <a:pt x="385800" y="35496"/>
                </a:lnTo>
                <a:lnTo>
                  <a:pt x="385800" y="129031"/>
                </a:lnTo>
                <a:lnTo>
                  <a:pt x="386245" y="130378"/>
                </a:lnTo>
                <a:close/>
              </a:path>
              <a:path w="967346" h="131419">
                <a:moveTo>
                  <a:pt x="634199" y="80289"/>
                </a:moveTo>
                <a:lnTo>
                  <a:pt x="635546" y="84759"/>
                </a:lnTo>
                <a:lnTo>
                  <a:pt x="636879" y="89217"/>
                </a:lnTo>
                <a:lnTo>
                  <a:pt x="638911" y="93014"/>
                </a:lnTo>
                <a:lnTo>
                  <a:pt x="641642" y="96138"/>
                </a:lnTo>
                <a:lnTo>
                  <a:pt x="644372" y="99263"/>
                </a:lnTo>
                <a:lnTo>
                  <a:pt x="646252" y="72428"/>
                </a:lnTo>
                <a:lnTo>
                  <a:pt x="646252" y="64935"/>
                </a:lnTo>
                <a:lnTo>
                  <a:pt x="646658" y="61417"/>
                </a:lnTo>
                <a:lnTo>
                  <a:pt x="647484" y="58191"/>
                </a:lnTo>
                <a:lnTo>
                  <a:pt x="648309" y="54965"/>
                </a:lnTo>
                <a:lnTo>
                  <a:pt x="649579" y="52171"/>
                </a:lnTo>
                <a:lnTo>
                  <a:pt x="651281" y="49822"/>
                </a:lnTo>
                <a:lnTo>
                  <a:pt x="655142" y="45643"/>
                </a:lnTo>
                <a:lnTo>
                  <a:pt x="657771" y="44348"/>
                </a:lnTo>
                <a:lnTo>
                  <a:pt x="660412" y="43065"/>
                </a:lnTo>
                <a:lnTo>
                  <a:pt x="663549" y="42417"/>
                </a:lnTo>
                <a:lnTo>
                  <a:pt x="671156" y="42417"/>
                </a:lnTo>
                <a:lnTo>
                  <a:pt x="674458" y="43116"/>
                </a:lnTo>
                <a:lnTo>
                  <a:pt x="677113" y="44538"/>
                </a:lnTo>
                <a:lnTo>
                  <a:pt x="679767" y="45948"/>
                </a:lnTo>
                <a:lnTo>
                  <a:pt x="681863" y="47878"/>
                </a:lnTo>
                <a:lnTo>
                  <a:pt x="684961" y="52730"/>
                </a:lnTo>
                <a:lnTo>
                  <a:pt x="686079" y="55562"/>
                </a:lnTo>
                <a:lnTo>
                  <a:pt x="686765" y="58788"/>
                </a:lnTo>
                <a:lnTo>
                  <a:pt x="687425" y="62014"/>
                </a:lnTo>
                <a:lnTo>
                  <a:pt x="687781" y="65430"/>
                </a:lnTo>
                <a:lnTo>
                  <a:pt x="687781" y="72923"/>
                </a:lnTo>
                <a:lnTo>
                  <a:pt x="687374" y="76466"/>
                </a:lnTo>
                <a:lnTo>
                  <a:pt x="686574" y="79692"/>
                </a:lnTo>
                <a:lnTo>
                  <a:pt x="685774" y="82918"/>
                </a:lnTo>
                <a:lnTo>
                  <a:pt x="684517" y="85699"/>
                </a:lnTo>
                <a:lnTo>
                  <a:pt x="682815" y="88036"/>
                </a:lnTo>
                <a:lnTo>
                  <a:pt x="678942" y="92176"/>
                </a:lnTo>
                <a:lnTo>
                  <a:pt x="676287" y="93459"/>
                </a:lnTo>
                <a:lnTo>
                  <a:pt x="673633" y="94754"/>
                </a:lnTo>
                <a:lnTo>
                  <a:pt x="670496" y="95402"/>
                </a:lnTo>
                <a:lnTo>
                  <a:pt x="662952" y="95402"/>
                </a:lnTo>
                <a:lnTo>
                  <a:pt x="659638" y="94691"/>
                </a:lnTo>
                <a:lnTo>
                  <a:pt x="656983" y="93281"/>
                </a:lnTo>
                <a:lnTo>
                  <a:pt x="654329" y="91859"/>
                </a:lnTo>
                <a:lnTo>
                  <a:pt x="652221" y="89954"/>
                </a:lnTo>
                <a:lnTo>
                  <a:pt x="649071" y="85140"/>
                </a:lnTo>
                <a:lnTo>
                  <a:pt x="647941" y="82321"/>
                </a:lnTo>
                <a:lnTo>
                  <a:pt x="647255" y="79095"/>
                </a:lnTo>
                <a:lnTo>
                  <a:pt x="647776" y="101650"/>
                </a:lnTo>
                <a:lnTo>
                  <a:pt x="651878" y="103289"/>
                </a:lnTo>
                <a:lnTo>
                  <a:pt x="655967" y="104927"/>
                </a:lnTo>
                <a:lnTo>
                  <a:pt x="660768" y="105740"/>
                </a:lnTo>
                <a:lnTo>
                  <a:pt x="671931" y="105740"/>
                </a:lnTo>
                <a:lnTo>
                  <a:pt x="676897" y="104813"/>
                </a:lnTo>
                <a:lnTo>
                  <a:pt x="681189" y="102946"/>
                </a:lnTo>
                <a:lnTo>
                  <a:pt x="685482" y="101091"/>
                </a:lnTo>
                <a:lnTo>
                  <a:pt x="689051" y="98501"/>
                </a:lnTo>
                <a:lnTo>
                  <a:pt x="691908" y="95173"/>
                </a:lnTo>
                <a:lnTo>
                  <a:pt x="694766" y="91846"/>
                </a:lnTo>
                <a:lnTo>
                  <a:pt x="696912" y="87896"/>
                </a:lnTo>
                <a:lnTo>
                  <a:pt x="698347" y="83311"/>
                </a:lnTo>
                <a:lnTo>
                  <a:pt x="699782" y="78714"/>
                </a:lnTo>
                <a:lnTo>
                  <a:pt x="700506" y="73698"/>
                </a:lnTo>
                <a:lnTo>
                  <a:pt x="700506" y="62636"/>
                </a:lnTo>
                <a:lnTo>
                  <a:pt x="699820" y="57594"/>
                </a:lnTo>
                <a:lnTo>
                  <a:pt x="698461" y="53136"/>
                </a:lnTo>
                <a:lnTo>
                  <a:pt x="697090" y="48666"/>
                </a:lnTo>
                <a:lnTo>
                  <a:pt x="695045" y="44869"/>
                </a:lnTo>
                <a:lnTo>
                  <a:pt x="692315" y="41744"/>
                </a:lnTo>
                <a:lnTo>
                  <a:pt x="689584" y="38620"/>
                </a:lnTo>
                <a:lnTo>
                  <a:pt x="686181" y="36233"/>
                </a:lnTo>
                <a:lnTo>
                  <a:pt x="682091" y="34607"/>
                </a:lnTo>
                <a:lnTo>
                  <a:pt x="677989" y="32969"/>
                </a:lnTo>
                <a:lnTo>
                  <a:pt x="673188" y="32143"/>
                </a:lnTo>
                <a:lnTo>
                  <a:pt x="661987" y="32143"/>
                </a:lnTo>
                <a:lnTo>
                  <a:pt x="656996" y="33058"/>
                </a:lnTo>
                <a:lnTo>
                  <a:pt x="652729" y="34899"/>
                </a:lnTo>
                <a:lnTo>
                  <a:pt x="648462" y="36741"/>
                </a:lnTo>
                <a:lnTo>
                  <a:pt x="644906" y="39319"/>
                </a:lnTo>
                <a:lnTo>
                  <a:pt x="642048" y="42633"/>
                </a:lnTo>
                <a:lnTo>
                  <a:pt x="639203" y="45961"/>
                </a:lnTo>
                <a:lnTo>
                  <a:pt x="637070" y="49923"/>
                </a:lnTo>
                <a:lnTo>
                  <a:pt x="635647" y="54508"/>
                </a:lnTo>
                <a:lnTo>
                  <a:pt x="634238" y="59093"/>
                </a:lnTo>
                <a:lnTo>
                  <a:pt x="633526" y="64122"/>
                </a:lnTo>
                <a:lnTo>
                  <a:pt x="633526" y="75234"/>
                </a:lnTo>
                <a:lnTo>
                  <a:pt x="634199" y="80289"/>
                </a:lnTo>
                <a:close/>
              </a:path>
              <a:path w="967346" h="131419">
                <a:moveTo>
                  <a:pt x="114338" y="34874"/>
                </a:moveTo>
                <a:lnTo>
                  <a:pt x="110972" y="33781"/>
                </a:lnTo>
                <a:lnTo>
                  <a:pt x="107594" y="32689"/>
                </a:lnTo>
                <a:lnTo>
                  <a:pt x="103505" y="32143"/>
                </a:lnTo>
                <a:lnTo>
                  <a:pt x="96113" y="32143"/>
                </a:lnTo>
                <a:lnTo>
                  <a:pt x="93560" y="32384"/>
                </a:lnTo>
                <a:lnTo>
                  <a:pt x="91033" y="32854"/>
                </a:lnTo>
                <a:lnTo>
                  <a:pt x="86169" y="33921"/>
                </a:lnTo>
                <a:lnTo>
                  <a:pt x="81902" y="35356"/>
                </a:lnTo>
                <a:lnTo>
                  <a:pt x="78371" y="37020"/>
                </a:lnTo>
                <a:lnTo>
                  <a:pt x="75590" y="38646"/>
                </a:lnTo>
                <a:lnTo>
                  <a:pt x="73647" y="41338"/>
                </a:lnTo>
                <a:lnTo>
                  <a:pt x="73393" y="44272"/>
                </a:lnTo>
                <a:lnTo>
                  <a:pt x="73799" y="47447"/>
                </a:lnTo>
                <a:lnTo>
                  <a:pt x="76441" y="49034"/>
                </a:lnTo>
                <a:lnTo>
                  <a:pt x="79781" y="47243"/>
                </a:lnTo>
                <a:lnTo>
                  <a:pt x="83096" y="45580"/>
                </a:lnTo>
                <a:lnTo>
                  <a:pt x="87020" y="43916"/>
                </a:lnTo>
                <a:lnTo>
                  <a:pt x="91833" y="42481"/>
                </a:lnTo>
                <a:lnTo>
                  <a:pt x="94551" y="42113"/>
                </a:lnTo>
                <a:lnTo>
                  <a:pt x="100406" y="42113"/>
                </a:lnTo>
                <a:lnTo>
                  <a:pt x="104724" y="43116"/>
                </a:lnTo>
                <a:lnTo>
                  <a:pt x="108229" y="44780"/>
                </a:lnTo>
                <a:lnTo>
                  <a:pt x="110655" y="47409"/>
                </a:lnTo>
                <a:lnTo>
                  <a:pt x="112090" y="51053"/>
                </a:lnTo>
                <a:lnTo>
                  <a:pt x="112903" y="55308"/>
                </a:lnTo>
                <a:lnTo>
                  <a:pt x="112903" y="63106"/>
                </a:lnTo>
                <a:lnTo>
                  <a:pt x="98463" y="63106"/>
                </a:lnTo>
                <a:lnTo>
                  <a:pt x="93776" y="63563"/>
                </a:lnTo>
                <a:lnTo>
                  <a:pt x="89611" y="64477"/>
                </a:lnTo>
                <a:lnTo>
                  <a:pt x="85445" y="65392"/>
                </a:lnTo>
                <a:lnTo>
                  <a:pt x="83083" y="80924"/>
                </a:lnTo>
                <a:lnTo>
                  <a:pt x="84620" y="77800"/>
                </a:lnTo>
                <a:lnTo>
                  <a:pt x="87452" y="75349"/>
                </a:lnTo>
                <a:lnTo>
                  <a:pt x="91147" y="73380"/>
                </a:lnTo>
                <a:lnTo>
                  <a:pt x="96113" y="72237"/>
                </a:lnTo>
                <a:lnTo>
                  <a:pt x="99034" y="71958"/>
                </a:lnTo>
                <a:lnTo>
                  <a:pt x="112903" y="71958"/>
                </a:lnTo>
                <a:lnTo>
                  <a:pt x="112903" y="86169"/>
                </a:lnTo>
                <a:lnTo>
                  <a:pt x="109880" y="89547"/>
                </a:lnTo>
                <a:lnTo>
                  <a:pt x="106984" y="92049"/>
                </a:lnTo>
                <a:lnTo>
                  <a:pt x="104241" y="93687"/>
                </a:lnTo>
                <a:lnTo>
                  <a:pt x="101485" y="95326"/>
                </a:lnTo>
                <a:lnTo>
                  <a:pt x="98488" y="96138"/>
                </a:lnTo>
                <a:lnTo>
                  <a:pt x="91300" y="96138"/>
                </a:lnTo>
                <a:lnTo>
                  <a:pt x="88214" y="95110"/>
                </a:lnTo>
                <a:lnTo>
                  <a:pt x="83794" y="90995"/>
                </a:lnTo>
                <a:lnTo>
                  <a:pt x="82689" y="88226"/>
                </a:lnTo>
                <a:lnTo>
                  <a:pt x="83769" y="104368"/>
                </a:lnTo>
                <a:lnTo>
                  <a:pt x="86626" y="105282"/>
                </a:lnTo>
                <a:lnTo>
                  <a:pt x="89814" y="105740"/>
                </a:lnTo>
                <a:lnTo>
                  <a:pt x="97358" y="105740"/>
                </a:lnTo>
                <a:lnTo>
                  <a:pt x="101155" y="104876"/>
                </a:lnTo>
                <a:lnTo>
                  <a:pt x="104762" y="103136"/>
                </a:lnTo>
                <a:lnTo>
                  <a:pt x="108356" y="101396"/>
                </a:lnTo>
                <a:lnTo>
                  <a:pt x="111620" y="98971"/>
                </a:lnTo>
                <a:lnTo>
                  <a:pt x="114541" y="95846"/>
                </a:lnTo>
                <a:lnTo>
                  <a:pt x="114541" y="102539"/>
                </a:lnTo>
                <a:lnTo>
                  <a:pt x="115963" y="104406"/>
                </a:lnTo>
                <a:lnTo>
                  <a:pt x="118541" y="104774"/>
                </a:lnTo>
                <a:lnTo>
                  <a:pt x="122186" y="104698"/>
                </a:lnTo>
                <a:lnTo>
                  <a:pt x="125107" y="102539"/>
                </a:lnTo>
                <a:lnTo>
                  <a:pt x="125107" y="53200"/>
                </a:lnTo>
                <a:lnTo>
                  <a:pt x="124637" y="49555"/>
                </a:lnTo>
                <a:lnTo>
                  <a:pt x="123698" y="46431"/>
                </a:lnTo>
                <a:lnTo>
                  <a:pt x="122758" y="43306"/>
                </a:lnTo>
                <a:lnTo>
                  <a:pt x="121234" y="40690"/>
                </a:lnTo>
                <a:lnTo>
                  <a:pt x="117068" y="36474"/>
                </a:lnTo>
                <a:lnTo>
                  <a:pt x="114338" y="34874"/>
                </a:lnTo>
                <a:close/>
              </a:path>
              <a:path w="967346" h="131419">
                <a:moveTo>
                  <a:pt x="464324" y="47447"/>
                </a:moveTo>
                <a:lnTo>
                  <a:pt x="466966" y="49034"/>
                </a:lnTo>
                <a:lnTo>
                  <a:pt x="470306" y="47243"/>
                </a:lnTo>
                <a:lnTo>
                  <a:pt x="473621" y="45580"/>
                </a:lnTo>
                <a:lnTo>
                  <a:pt x="477545" y="43916"/>
                </a:lnTo>
                <a:lnTo>
                  <a:pt x="482358" y="42481"/>
                </a:lnTo>
                <a:lnTo>
                  <a:pt x="485076" y="42113"/>
                </a:lnTo>
                <a:lnTo>
                  <a:pt x="490931" y="42113"/>
                </a:lnTo>
                <a:lnTo>
                  <a:pt x="495249" y="43116"/>
                </a:lnTo>
                <a:lnTo>
                  <a:pt x="498754" y="44780"/>
                </a:lnTo>
                <a:lnTo>
                  <a:pt x="501180" y="47409"/>
                </a:lnTo>
                <a:lnTo>
                  <a:pt x="502615" y="51053"/>
                </a:lnTo>
                <a:lnTo>
                  <a:pt x="503428" y="55308"/>
                </a:lnTo>
                <a:lnTo>
                  <a:pt x="503428" y="63106"/>
                </a:lnTo>
                <a:lnTo>
                  <a:pt x="488988" y="63106"/>
                </a:lnTo>
                <a:lnTo>
                  <a:pt x="484301" y="63563"/>
                </a:lnTo>
                <a:lnTo>
                  <a:pt x="480136" y="64477"/>
                </a:lnTo>
                <a:lnTo>
                  <a:pt x="475970" y="65392"/>
                </a:lnTo>
                <a:lnTo>
                  <a:pt x="473608" y="80924"/>
                </a:lnTo>
                <a:lnTo>
                  <a:pt x="475145" y="77800"/>
                </a:lnTo>
                <a:lnTo>
                  <a:pt x="477977" y="75349"/>
                </a:lnTo>
                <a:lnTo>
                  <a:pt x="481672" y="73380"/>
                </a:lnTo>
                <a:lnTo>
                  <a:pt x="486638" y="72237"/>
                </a:lnTo>
                <a:lnTo>
                  <a:pt x="489559" y="71958"/>
                </a:lnTo>
                <a:lnTo>
                  <a:pt x="503428" y="71958"/>
                </a:lnTo>
                <a:lnTo>
                  <a:pt x="503428" y="86169"/>
                </a:lnTo>
                <a:lnTo>
                  <a:pt x="500405" y="89547"/>
                </a:lnTo>
                <a:lnTo>
                  <a:pt x="497509" y="92049"/>
                </a:lnTo>
                <a:lnTo>
                  <a:pt x="494766" y="93687"/>
                </a:lnTo>
                <a:lnTo>
                  <a:pt x="492010" y="95326"/>
                </a:lnTo>
                <a:lnTo>
                  <a:pt x="489013" y="96138"/>
                </a:lnTo>
                <a:lnTo>
                  <a:pt x="481825" y="96138"/>
                </a:lnTo>
                <a:lnTo>
                  <a:pt x="478739" y="95110"/>
                </a:lnTo>
                <a:lnTo>
                  <a:pt x="474319" y="90995"/>
                </a:lnTo>
                <a:lnTo>
                  <a:pt x="473214" y="88226"/>
                </a:lnTo>
                <a:lnTo>
                  <a:pt x="474294" y="104368"/>
                </a:lnTo>
                <a:lnTo>
                  <a:pt x="477151" y="105282"/>
                </a:lnTo>
                <a:lnTo>
                  <a:pt x="480339" y="105740"/>
                </a:lnTo>
                <a:lnTo>
                  <a:pt x="487883" y="105740"/>
                </a:lnTo>
                <a:lnTo>
                  <a:pt x="491680" y="104876"/>
                </a:lnTo>
                <a:lnTo>
                  <a:pt x="495287" y="103136"/>
                </a:lnTo>
                <a:lnTo>
                  <a:pt x="498881" y="101396"/>
                </a:lnTo>
                <a:lnTo>
                  <a:pt x="502145" y="98971"/>
                </a:lnTo>
                <a:lnTo>
                  <a:pt x="505066" y="95846"/>
                </a:lnTo>
                <a:lnTo>
                  <a:pt x="505066" y="102539"/>
                </a:lnTo>
                <a:lnTo>
                  <a:pt x="506488" y="104406"/>
                </a:lnTo>
                <a:lnTo>
                  <a:pt x="509066" y="104774"/>
                </a:lnTo>
                <a:lnTo>
                  <a:pt x="512711" y="104698"/>
                </a:lnTo>
                <a:lnTo>
                  <a:pt x="515632" y="102539"/>
                </a:lnTo>
                <a:lnTo>
                  <a:pt x="515632" y="53200"/>
                </a:lnTo>
                <a:lnTo>
                  <a:pt x="515162" y="49555"/>
                </a:lnTo>
                <a:lnTo>
                  <a:pt x="514223" y="46431"/>
                </a:lnTo>
                <a:lnTo>
                  <a:pt x="513283" y="43306"/>
                </a:lnTo>
                <a:lnTo>
                  <a:pt x="511759" y="40690"/>
                </a:lnTo>
                <a:lnTo>
                  <a:pt x="507593" y="36474"/>
                </a:lnTo>
                <a:lnTo>
                  <a:pt x="504863" y="34874"/>
                </a:lnTo>
                <a:lnTo>
                  <a:pt x="501497" y="33781"/>
                </a:lnTo>
                <a:lnTo>
                  <a:pt x="498119" y="32689"/>
                </a:lnTo>
                <a:lnTo>
                  <a:pt x="494030" y="32143"/>
                </a:lnTo>
                <a:lnTo>
                  <a:pt x="486638" y="32143"/>
                </a:lnTo>
                <a:lnTo>
                  <a:pt x="484085" y="32384"/>
                </a:lnTo>
                <a:lnTo>
                  <a:pt x="481558" y="32854"/>
                </a:lnTo>
                <a:lnTo>
                  <a:pt x="479018" y="33324"/>
                </a:lnTo>
                <a:lnTo>
                  <a:pt x="476694" y="33921"/>
                </a:lnTo>
                <a:lnTo>
                  <a:pt x="472427" y="35356"/>
                </a:lnTo>
                <a:lnTo>
                  <a:pt x="468896" y="37020"/>
                </a:lnTo>
                <a:lnTo>
                  <a:pt x="466115" y="38646"/>
                </a:lnTo>
                <a:lnTo>
                  <a:pt x="464172" y="41338"/>
                </a:lnTo>
                <a:lnTo>
                  <a:pt x="463918" y="44272"/>
                </a:lnTo>
                <a:lnTo>
                  <a:pt x="464324" y="47447"/>
                </a:lnTo>
                <a:close/>
              </a:path>
              <a:path w="967346" h="131419">
                <a:moveTo>
                  <a:pt x="460641" y="81584"/>
                </a:moveTo>
                <a:lnTo>
                  <a:pt x="460641" y="88582"/>
                </a:lnTo>
                <a:lnTo>
                  <a:pt x="461200" y="91452"/>
                </a:lnTo>
                <a:lnTo>
                  <a:pt x="462318" y="93979"/>
                </a:lnTo>
                <a:lnTo>
                  <a:pt x="463435" y="96519"/>
                </a:lnTo>
                <a:lnTo>
                  <a:pt x="467004" y="100380"/>
                </a:lnTo>
                <a:lnTo>
                  <a:pt x="471449" y="103441"/>
                </a:lnTo>
                <a:lnTo>
                  <a:pt x="474294" y="104368"/>
                </a:lnTo>
                <a:lnTo>
                  <a:pt x="473214" y="88226"/>
                </a:lnTo>
                <a:lnTo>
                  <a:pt x="473214" y="84759"/>
                </a:lnTo>
                <a:lnTo>
                  <a:pt x="473608" y="80924"/>
                </a:lnTo>
                <a:lnTo>
                  <a:pt x="475970" y="65392"/>
                </a:lnTo>
                <a:lnTo>
                  <a:pt x="472452" y="66776"/>
                </a:lnTo>
                <a:lnTo>
                  <a:pt x="469569" y="68605"/>
                </a:lnTo>
                <a:lnTo>
                  <a:pt x="466699" y="70446"/>
                </a:lnTo>
                <a:lnTo>
                  <a:pt x="464489" y="72745"/>
                </a:lnTo>
                <a:lnTo>
                  <a:pt x="462953" y="75526"/>
                </a:lnTo>
                <a:lnTo>
                  <a:pt x="461416" y="78308"/>
                </a:lnTo>
                <a:lnTo>
                  <a:pt x="460641" y="81584"/>
                </a:lnTo>
                <a:close/>
              </a:path>
              <a:path w="967346" h="131419">
                <a:moveTo>
                  <a:pt x="70116" y="81584"/>
                </a:moveTo>
                <a:lnTo>
                  <a:pt x="70116" y="88582"/>
                </a:lnTo>
                <a:lnTo>
                  <a:pt x="70675" y="91452"/>
                </a:lnTo>
                <a:lnTo>
                  <a:pt x="71793" y="93979"/>
                </a:lnTo>
                <a:lnTo>
                  <a:pt x="72910" y="96519"/>
                </a:lnTo>
                <a:lnTo>
                  <a:pt x="76479" y="100380"/>
                </a:lnTo>
                <a:lnTo>
                  <a:pt x="80924" y="103441"/>
                </a:lnTo>
                <a:lnTo>
                  <a:pt x="83769" y="104368"/>
                </a:lnTo>
                <a:lnTo>
                  <a:pt x="82689" y="88226"/>
                </a:lnTo>
                <a:lnTo>
                  <a:pt x="82689" y="84759"/>
                </a:lnTo>
                <a:lnTo>
                  <a:pt x="83083" y="80924"/>
                </a:lnTo>
                <a:lnTo>
                  <a:pt x="85445" y="65392"/>
                </a:lnTo>
                <a:lnTo>
                  <a:pt x="81927" y="66776"/>
                </a:lnTo>
                <a:lnTo>
                  <a:pt x="79044" y="68605"/>
                </a:lnTo>
                <a:lnTo>
                  <a:pt x="76174" y="70446"/>
                </a:lnTo>
                <a:lnTo>
                  <a:pt x="73964" y="72745"/>
                </a:lnTo>
                <a:lnTo>
                  <a:pt x="72428" y="75526"/>
                </a:lnTo>
                <a:lnTo>
                  <a:pt x="70891" y="78308"/>
                </a:lnTo>
                <a:lnTo>
                  <a:pt x="70116" y="81584"/>
                </a:lnTo>
                <a:close/>
              </a:path>
              <a:path w="967346" h="131419">
                <a:moveTo>
                  <a:pt x="647776" y="101650"/>
                </a:moveTo>
                <a:lnTo>
                  <a:pt x="647255" y="79095"/>
                </a:lnTo>
                <a:lnTo>
                  <a:pt x="646595" y="75882"/>
                </a:lnTo>
                <a:lnTo>
                  <a:pt x="646252" y="72428"/>
                </a:lnTo>
                <a:lnTo>
                  <a:pt x="644372" y="99263"/>
                </a:lnTo>
                <a:lnTo>
                  <a:pt x="647776" y="101650"/>
                </a:lnTo>
                <a:close/>
              </a:path>
              <a:path w="967346" h="131419">
                <a:moveTo>
                  <a:pt x="603732" y="103746"/>
                </a:moveTo>
                <a:lnTo>
                  <a:pt x="606425" y="104622"/>
                </a:lnTo>
                <a:lnTo>
                  <a:pt x="609396" y="104774"/>
                </a:lnTo>
                <a:lnTo>
                  <a:pt x="612444" y="104622"/>
                </a:lnTo>
                <a:lnTo>
                  <a:pt x="615569" y="102463"/>
                </a:lnTo>
                <a:lnTo>
                  <a:pt x="615569" y="35496"/>
                </a:lnTo>
                <a:lnTo>
                  <a:pt x="615073" y="34226"/>
                </a:lnTo>
                <a:lnTo>
                  <a:pt x="612444" y="33337"/>
                </a:lnTo>
                <a:lnTo>
                  <a:pt x="609396" y="33185"/>
                </a:lnTo>
                <a:lnTo>
                  <a:pt x="606425" y="33337"/>
                </a:lnTo>
                <a:lnTo>
                  <a:pt x="603288" y="35496"/>
                </a:lnTo>
                <a:lnTo>
                  <a:pt x="603288" y="102463"/>
                </a:lnTo>
                <a:lnTo>
                  <a:pt x="603732" y="103746"/>
                </a:lnTo>
                <a:close/>
              </a:path>
              <a:path w="967346" h="131419">
                <a:moveTo>
                  <a:pt x="351320" y="103746"/>
                </a:moveTo>
                <a:lnTo>
                  <a:pt x="354012" y="104622"/>
                </a:lnTo>
                <a:lnTo>
                  <a:pt x="356984" y="104774"/>
                </a:lnTo>
                <a:lnTo>
                  <a:pt x="360032" y="104622"/>
                </a:lnTo>
                <a:lnTo>
                  <a:pt x="363156" y="102463"/>
                </a:lnTo>
                <a:lnTo>
                  <a:pt x="363156" y="35496"/>
                </a:lnTo>
                <a:lnTo>
                  <a:pt x="362661" y="34226"/>
                </a:lnTo>
                <a:lnTo>
                  <a:pt x="360032" y="33337"/>
                </a:lnTo>
                <a:lnTo>
                  <a:pt x="356984" y="33185"/>
                </a:lnTo>
                <a:lnTo>
                  <a:pt x="354012" y="33337"/>
                </a:lnTo>
                <a:lnTo>
                  <a:pt x="350875" y="35496"/>
                </a:lnTo>
                <a:lnTo>
                  <a:pt x="350875" y="102463"/>
                </a:lnTo>
                <a:lnTo>
                  <a:pt x="351320" y="103746"/>
                </a:lnTo>
                <a:close/>
              </a:path>
              <a:path w="967346" h="131419">
                <a:moveTo>
                  <a:pt x="251307" y="103746"/>
                </a:moveTo>
                <a:lnTo>
                  <a:pt x="254000" y="104622"/>
                </a:lnTo>
                <a:lnTo>
                  <a:pt x="256971" y="104774"/>
                </a:lnTo>
                <a:lnTo>
                  <a:pt x="260019" y="104622"/>
                </a:lnTo>
                <a:lnTo>
                  <a:pt x="263144" y="102463"/>
                </a:lnTo>
                <a:lnTo>
                  <a:pt x="263144" y="35496"/>
                </a:lnTo>
                <a:lnTo>
                  <a:pt x="262648" y="34226"/>
                </a:lnTo>
                <a:lnTo>
                  <a:pt x="260019" y="33337"/>
                </a:lnTo>
                <a:lnTo>
                  <a:pt x="256971" y="33185"/>
                </a:lnTo>
                <a:lnTo>
                  <a:pt x="254000" y="33337"/>
                </a:lnTo>
                <a:lnTo>
                  <a:pt x="250863" y="35496"/>
                </a:lnTo>
                <a:lnTo>
                  <a:pt x="250863" y="102463"/>
                </a:lnTo>
                <a:lnTo>
                  <a:pt x="251307" y="103746"/>
                </a:lnTo>
                <a:close/>
              </a:path>
              <a:path w="967346" h="131419">
                <a:moveTo>
                  <a:pt x="546315" y="60502"/>
                </a:moveTo>
                <a:lnTo>
                  <a:pt x="547890" y="53911"/>
                </a:lnTo>
                <a:lnTo>
                  <a:pt x="551040" y="49377"/>
                </a:lnTo>
                <a:lnTo>
                  <a:pt x="554189" y="44830"/>
                </a:lnTo>
                <a:lnTo>
                  <a:pt x="558723" y="42570"/>
                </a:lnTo>
                <a:lnTo>
                  <a:pt x="567499" y="42570"/>
                </a:lnTo>
                <a:lnTo>
                  <a:pt x="569988" y="42976"/>
                </a:lnTo>
                <a:lnTo>
                  <a:pt x="574205" y="44615"/>
                </a:lnTo>
                <a:lnTo>
                  <a:pt x="577494" y="46507"/>
                </a:lnTo>
                <a:lnTo>
                  <a:pt x="580212" y="48412"/>
                </a:lnTo>
                <a:lnTo>
                  <a:pt x="583006" y="50457"/>
                </a:lnTo>
                <a:lnTo>
                  <a:pt x="585825" y="48526"/>
                </a:lnTo>
                <a:lnTo>
                  <a:pt x="586054" y="45237"/>
                </a:lnTo>
                <a:lnTo>
                  <a:pt x="585927" y="42417"/>
                </a:lnTo>
                <a:lnTo>
                  <a:pt x="584898" y="39839"/>
                </a:lnTo>
                <a:lnTo>
                  <a:pt x="582345" y="37452"/>
                </a:lnTo>
                <a:lnTo>
                  <a:pt x="579716" y="35763"/>
                </a:lnTo>
                <a:lnTo>
                  <a:pt x="576529" y="34378"/>
                </a:lnTo>
                <a:lnTo>
                  <a:pt x="572998" y="33210"/>
                </a:lnTo>
                <a:lnTo>
                  <a:pt x="568972" y="32423"/>
                </a:lnTo>
                <a:lnTo>
                  <a:pt x="564769" y="32219"/>
                </a:lnTo>
                <a:lnTo>
                  <a:pt x="560362" y="32219"/>
                </a:lnTo>
                <a:lnTo>
                  <a:pt x="556247" y="32956"/>
                </a:lnTo>
                <a:lnTo>
                  <a:pt x="552462" y="34416"/>
                </a:lnTo>
                <a:lnTo>
                  <a:pt x="548665" y="35877"/>
                </a:lnTo>
                <a:lnTo>
                  <a:pt x="545363" y="38125"/>
                </a:lnTo>
                <a:lnTo>
                  <a:pt x="542556" y="41147"/>
                </a:lnTo>
                <a:lnTo>
                  <a:pt x="539762" y="44170"/>
                </a:lnTo>
                <a:lnTo>
                  <a:pt x="537552" y="48056"/>
                </a:lnTo>
                <a:lnTo>
                  <a:pt x="535940" y="52793"/>
                </a:lnTo>
                <a:lnTo>
                  <a:pt x="534327" y="57530"/>
                </a:lnTo>
                <a:lnTo>
                  <a:pt x="533514" y="63207"/>
                </a:lnTo>
                <a:lnTo>
                  <a:pt x="533514" y="75603"/>
                </a:lnTo>
                <a:lnTo>
                  <a:pt x="534174" y="80721"/>
                </a:lnTo>
                <a:lnTo>
                  <a:pt x="535495" y="85166"/>
                </a:lnTo>
                <a:lnTo>
                  <a:pt x="536803" y="89611"/>
                </a:lnTo>
                <a:lnTo>
                  <a:pt x="538708" y="93357"/>
                </a:lnTo>
                <a:lnTo>
                  <a:pt x="541223" y="96405"/>
                </a:lnTo>
                <a:lnTo>
                  <a:pt x="543725" y="99453"/>
                </a:lnTo>
                <a:lnTo>
                  <a:pt x="546836" y="101777"/>
                </a:lnTo>
                <a:lnTo>
                  <a:pt x="550557" y="103365"/>
                </a:lnTo>
                <a:lnTo>
                  <a:pt x="554278" y="104952"/>
                </a:lnTo>
                <a:lnTo>
                  <a:pt x="558546" y="105740"/>
                </a:lnTo>
                <a:lnTo>
                  <a:pt x="565696" y="105740"/>
                </a:lnTo>
                <a:lnTo>
                  <a:pt x="570128" y="105067"/>
                </a:lnTo>
                <a:lnTo>
                  <a:pt x="574332" y="104038"/>
                </a:lnTo>
                <a:lnTo>
                  <a:pt x="578053" y="102603"/>
                </a:lnTo>
                <a:lnTo>
                  <a:pt x="581215" y="100863"/>
                </a:lnTo>
                <a:lnTo>
                  <a:pt x="585000" y="97942"/>
                </a:lnTo>
                <a:lnTo>
                  <a:pt x="586232" y="95084"/>
                </a:lnTo>
                <a:lnTo>
                  <a:pt x="586244" y="89700"/>
                </a:lnTo>
                <a:lnTo>
                  <a:pt x="585482" y="87109"/>
                </a:lnTo>
                <a:lnTo>
                  <a:pt x="582917" y="87045"/>
                </a:lnTo>
                <a:lnTo>
                  <a:pt x="579462" y="89750"/>
                </a:lnTo>
                <a:lnTo>
                  <a:pt x="576338" y="91884"/>
                </a:lnTo>
                <a:lnTo>
                  <a:pt x="572363" y="93764"/>
                </a:lnTo>
                <a:lnTo>
                  <a:pt x="567753" y="95097"/>
                </a:lnTo>
                <a:lnTo>
                  <a:pt x="561949" y="95097"/>
                </a:lnTo>
                <a:lnTo>
                  <a:pt x="559308" y="94564"/>
                </a:lnTo>
                <a:lnTo>
                  <a:pt x="556996" y="93497"/>
                </a:lnTo>
                <a:lnTo>
                  <a:pt x="552742" y="90804"/>
                </a:lnTo>
                <a:lnTo>
                  <a:pt x="549567" y="86448"/>
                </a:lnTo>
                <a:lnTo>
                  <a:pt x="548360" y="83731"/>
                </a:lnTo>
                <a:lnTo>
                  <a:pt x="547547" y="80479"/>
                </a:lnTo>
                <a:lnTo>
                  <a:pt x="546722" y="77228"/>
                </a:lnTo>
                <a:lnTo>
                  <a:pt x="546315" y="73444"/>
                </a:lnTo>
                <a:lnTo>
                  <a:pt x="546315" y="60502"/>
                </a:lnTo>
                <a:close/>
              </a:path>
              <a:path w="967346" h="131419">
                <a:moveTo>
                  <a:pt x="293903" y="60502"/>
                </a:moveTo>
                <a:lnTo>
                  <a:pt x="295478" y="53911"/>
                </a:lnTo>
                <a:lnTo>
                  <a:pt x="298627" y="49377"/>
                </a:lnTo>
                <a:lnTo>
                  <a:pt x="301777" y="44830"/>
                </a:lnTo>
                <a:lnTo>
                  <a:pt x="306311" y="42570"/>
                </a:lnTo>
                <a:lnTo>
                  <a:pt x="315087" y="42570"/>
                </a:lnTo>
                <a:lnTo>
                  <a:pt x="317576" y="42976"/>
                </a:lnTo>
                <a:lnTo>
                  <a:pt x="321792" y="44615"/>
                </a:lnTo>
                <a:lnTo>
                  <a:pt x="325081" y="46507"/>
                </a:lnTo>
                <a:lnTo>
                  <a:pt x="327799" y="48412"/>
                </a:lnTo>
                <a:lnTo>
                  <a:pt x="330593" y="50457"/>
                </a:lnTo>
                <a:lnTo>
                  <a:pt x="333413" y="48526"/>
                </a:lnTo>
                <a:lnTo>
                  <a:pt x="333641" y="45237"/>
                </a:lnTo>
                <a:lnTo>
                  <a:pt x="333514" y="42417"/>
                </a:lnTo>
                <a:lnTo>
                  <a:pt x="332486" y="39839"/>
                </a:lnTo>
                <a:lnTo>
                  <a:pt x="329933" y="37452"/>
                </a:lnTo>
                <a:lnTo>
                  <a:pt x="327304" y="35763"/>
                </a:lnTo>
                <a:lnTo>
                  <a:pt x="324116" y="34378"/>
                </a:lnTo>
                <a:lnTo>
                  <a:pt x="320586" y="33210"/>
                </a:lnTo>
                <a:lnTo>
                  <a:pt x="316560" y="32423"/>
                </a:lnTo>
                <a:lnTo>
                  <a:pt x="312356" y="32219"/>
                </a:lnTo>
                <a:lnTo>
                  <a:pt x="307949" y="32219"/>
                </a:lnTo>
                <a:lnTo>
                  <a:pt x="303834" y="32956"/>
                </a:lnTo>
                <a:lnTo>
                  <a:pt x="300050" y="34416"/>
                </a:lnTo>
                <a:lnTo>
                  <a:pt x="296252" y="35877"/>
                </a:lnTo>
                <a:lnTo>
                  <a:pt x="292950" y="38125"/>
                </a:lnTo>
                <a:lnTo>
                  <a:pt x="290144" y="41147"/>
                </a:lnTo>
                <a:lnTo>
                  <a:pt x="287350" y="44170"/>
                </a:lnTo>
                <a:lnTo>
                  <a:pt x="285140" y="48056"/>
                </a:lnTo>
                <a:lnTo>
                  <a:pt x="283527" y="52793"/>
                </a:lnTo>
                <a:lnTo>
                  <a:pt x="281914" y="57530"/>
                </a:lnTo>
                <a:lnTo>
                  <a:pt x="281101" y="63207"/>
                </a:lnTo>
                <a:lnTo>
                  <a:pt x="281101" y="75603"/>
                </a:lnTo>
                <a:lnTo>
                  <a:pt x="281762" y="80721"/>
                </a:lnTo>
                <a:lnTo>
                  <a:pt x="283083" y="85166"/>
                </a:lnTo>
                <a:lnTo>
                  <a:pt x="284391" y="89611"/>
                </a:lnTo>
                <a:lnTo>
                  <a:pt x="286296" y="93357"/>
                </a:lnTo>
                <a:lnTo>
                  <a:pt x="288810" y="96405"/>
                </a:lnTo>
                <a:lnTo>
                  <a:pt x="291312" y="99453"/>
                </a:lnTo>
                <a:lnTo>
                  <a:pt x="294424" y="101777"/>
                </a:lnTo>
                <a:lnTo>
                  <a:pt x="298145" y="103365"/>
                </a:lnTo>
                <a:lnTo>
                  <a:pt x="301866" y="104952"/>
                </a:lnTo>
                <a:lnTo>
                  <a:pt x="306133" y="105740"/>
                </a:lnTo>
                <a:lnTo>
                  <a:pt x="313283" y="105740"/>
                </a:lnTo>
                <a:lnTo>
                  <a:pt x="317715" y="105067"/>
                </a:lnTo>
                <a:lnTo>
                  <a:pt x="321919" y="104038"/>
                </a:lnTo>
                <a:lnTo>
                  <a:pt x="325640" y="102603"/>
                </a:lnTo>
                <a:lnTo>
                  <a:pt x="328803" y="100863"/>
                </a:lnTo>
                <a:lnTo>
                  <a:pt x="332587" y="97942"/>
                </a:lnTo>
                <a:lnTo>
                  <a:pt x="333819" y="95084"/>
                </a:lnTo>
                <a:lnTo>
                  <a:pt x="333832" y="89700"/>
                </a:lnTo>
                <a:lnTo>
                  <a:pt x="333070" y="87109"/>
                </a:lnTo>
                <a:lnTo>
                  <a:pt x="330504" y="87045"/>
                </a:lnTo>
                <a:lnTo>
                  <a:pt x="327050" y="89750"/>
                </a:lnTo>
                <a:lnTo>
                  <a:pt x="323926" y="91884"/>
                </a:lnTo>
                <a:lnTo>
                  <a:pt x="319951" y="93764"/>
                </a:lnTo>
                <a:lnTo>
                  <a:pt x="315341" y="95097"/>
                </a:lnTo>
                <a:lnTo>
                  <a:pt x="309537" y="95097"/>
                </a:lnTo>
                <a:lnTo>
                  <a:pt x="306895" y="94564"/>
                </a:lnTo>
                <a:lnTo>
                  <a:pt x="304584" y="93497"/>
                </a:lnTo>
                <a:lnTo>
                  <a:pt x="300329" y="90804"/>
                </a:lnTo>
                <a:lnTo>
                  <a:pt x="297154" y="86448"/>
                </a:lnTo>
                <a:lnTo>
                  <a:pt x="295948" y="83731"/>
                </a:lnTo>
                <a:lnTo>
                  <a:pt x="295135" y="80479"/>
                </a:lnTo>
                <a:lnTo>
                  <a:pt x="294309" y="77228"/>
                </a:lnTo>
                <a:lnTo>
                  <a:pt x="293903" y="73444"/>
                </a:lnTo>
                <a:lnTo>
                  <a:pt x="293903" y="60502"/>
                </a:lnTo>
                <a:close/>
              </a:path>
              <a:path w="967346" h="131419">
                <a:moveTo>
                  <a:pt x="920775" y="44348"/>
                </a:moveTo>
                <a:lnTo>
                  <a:pt x="920686" y="34759"/>
                </a:lnTo>
                <a:lnTo>
                  <a:pt x="917981" y="33299"/>
                </a:lnTo>
                <a:lnTo>
                  <a:pt x="912507" y="33299"/>
                </a:lnTo>
                <a:lnTo>
                  <a:pt x="909675" y="35496"/>
                </a:lnTo>
                <a:lnTo>
                  <a:pt x="909675" y="102463"/>
                </a:lnTo>
                <a:lnTo>
                  <a:pt x="910120" y="103746"/>
                </a:lnTo>
                <a:lnTo>
                  <a:pt x="912812" y="104622"/>
                </a:lnTo>
                <a:lnTo>
                  <a:pt x="915784" y="104774"/>
                </a:lnTo>
                <a:lnTo>
                  <a:pt x="918832" y="104622"/>
                </a:lnTo>
                <a:lnTo>
                  <a:pt x="921956" y="102463"/>
                </a:lnTo>
                <a:lnTo>
                  <a:pt x="921956" y="55664"/>
                </a:lnTo>
                <a:lnTo>
                  <a:pt x="925334" y="51447"/>
                </a:lnTo>
                <a:lnTo>
                  <a:pt x="928560" y="48247"/>
                </a:lnTo>
                <a:lnTo>
                  <a:pt x="931633" y="46062"/>
                </a:lnTo>
                <a:lnTo>
                  <a:pt x="934707" y="43878"/>
                </a:lnTo>
                <a:lnTo>
                  <a:pt x="937780" y="42786"/>
                </a:lnTo>
                <a:lnTo>
                  <a:pt x="940866" y="42786"/>
                </a:lnTo>
                <a:lnTo>
                  <a:pt x="945337" y="43230"/>
                </a:lnTo>
                <a:lnTo>
                  <a:pt x="948956" y="45021"/>
                </a:lnTo>
                <a:lnTo>
                  <a:pt x="951572" y="47993"/>
                </a:lnTo>
                <a:lnTo>
                  <a:pt x="953579" y="51688"/>
                </a:lnTo>
                <a:lnTo>
                  <a:pt x="954773" y="56349"/>
                </a:lnTo>
                <a:lnTo>
                  <a:pt x="955078" y="59435"/>
                </a:lnTo>
                <a:lnTo>
                  <a:pt x="955078" y="102463"/>
                </a:lnTo>
                <a:lnTo>
                  <a:pt x="955573" y="103746"/>
                </a:lnTo>
                <a:lnTo>
                  <a:pt x="958202" y="104622"/>
                </a:lnTo>
                <a:lnTo>
                  <a:pt x="961250" y="104774"/>
                </a:lnTo>
                <a:lnTo>
                  <a:pt x="964222" y="104622"/>
                </a:lnTo>
                <a:lnTo>
                  <a:pt x="967346" y="102463"/>
                </a:lnTo>
                <a:lnTo>
                  <a:pt x="967346" y="56857"/>
                </a:lnTo>
                <a:lnTo>
                  <a:pt x="966939" y="52768"/>
                </a:lnTo>
                <a:lnTo>
                  <a:pt x="966127" y="49377"/>
                </a:lnTo>
                <a:lnTo>
                  <a:pt x="965301" y="45973"/>
                </a:lnTo>
                <a:lnTo>
                  <a:pt x="963955" y="43014"/>
                </a:lnTo>
                <a:lnTo>
                  <a:pt x="962063" y="40474"/>
                </a:lnTo>
                <a:lnTo>
                  <a:pt x="957719" y="35928"/>
                </a:lnTo>
                <a:lnTo>
                  <a:pt x="954659" y="34416"/>
                </a:lnTo>
                <a:lnTo>
                  <a:pt x="951611" y="32905"/>
                </a:lnTo>
                <a:lnTo>
                  <a:pt x="947851" y="32143"/>
                </a:lnTo>
                <a:lnTo>
                  <a:pt x="939571" y="32143"/>
                </a:lnTo>
                <a:lnTo>
                  <a:pt x="935786" y="33121"/>
                </a:lnTo>
                <a:lnTo>
                  <a:pt x="932040" y="35090"/>
                </a:lnTo>
                <a:lnTo>
                  <a:pt x="928293" y="37045"/>
                </a:lnTo>
                <a:lnTo>
                  <a:pt x="924534" y="40131"/>
                </a:lnTo>
                <a:lnTo>
                  <a:pt x="920775" y="44348"/>
                </a:lnTo>
                <a:close/>
              </a:path>
              <a:path w="967346" h="131419">
                <a:moveTo>
                  <a:pt x="843876" y="36423"/>
                </a:moveTo>
                <a:lnTo>
                  <a:pt x="840486" y="38887"/>
                </a:lnTo>
                <a:lnTo>
                  <a:pt x="837692" y="42075"/>
                </a:lnTo>
                <a:lnTo>
                  <a:pt x="834885" y="45275"/>
                </a:lnTo>
                <a:lnTo>
                  <a:pt x="832739" y="49174"/>
                </a:lnTo>
                <a:lnTo>
                  <a:pt x="831253" y="53759"/>
                </a:lnTo>
                <a:lnTo>
                  <a:pt x="829754" y="58356"/>
                </a:lnTo>
                <a:lnTo>
                  <a:pt x="829017" y="63525"/>
                </a:lnTo>
                <a:lnTo>
                  <a:pt x="829017" y="75336"/>
                </a:lnTo>
                <a:lnTo>
                  <a:pt x="829741" y="80644"/>
                </a:lnTo>
                <a:lnTo>
                  <a:pt x="831176" y="85204"/>
                </a:lnTo>
                <a:lnTo>
                  <a:pt x="832612" y="89763"/>
                </a:lnTo>
                <a:lnTo>
                  <a:pt x="834745" y="93560"/>
                </a:lnTo>
                <a:lnTo>
                  <a:pt x="837577" y="96583"/>
                </a:lnTo>
                <a:lnTo>
                  <a:pt x="840397" y="99618"/>
                </a:lnTo>
                <a:lnTo>
                  <a:pt x="843889" y="101892"/>
                </a:lnTo>
                <a:lnTo>
                  <a:pt x="848029" y="103441"/>
                </a:lnTo>
                <a:lnTo>
                  <a:pt x="852170" y="104978"/>
                </a:lnTo>
                <a:lnTo>
                  <a:pt x="856996" y="105740"/>
                </a:lnTo>
                <a:lnTo>
                  <a:pt x="865682" y="105740"/>
                </a:lnTo>
                <a:lnTo>
                  <a:pt x="868667" y="105511"/>
                </a:lnTo>
                <a:lnTo>
                  <a:pt x="871474" y="105028"/>
                </a:lnTo>
                <a:lnTo>
                  <a:pt x="874268" y="104559"/>
                </a:lnTo>
                <a:lnTo>
                  <a:pt x="876744" y="104025"/>
                </a:lnTo>
                <a:lnTo>
                  <a:pt x="881011" y="102844"/>
                </a:lnTo>
                <a:lnTo>
                  <a:pt x="884085" y="101612"/>
                </a:lnTo>
                <a:lnTo>
                  <a:pt x="887171" y="99415"/>
                </a:lnTo>
                <a:lnTo>
                  <a:pt x="887780" y="96672"/>
                </a:lnTo>
                <a:lnTo>
                  <a:pt x="887768" y="93827"/>
                </a:lnTo>
                <a:lnTo>
                  <a:pt x="885190" y="90716"/>
                </a:lnTo>
                <a:lnTo>
                  <a:pt x="881951" y="92011"/>
                </a:lnTo>
                <a:lnTo>
                  <a:pt x="878636" y="93243"/>
                </a:lnTo>
                <a:lnTo>
                  <a:pt x="874661" y="94462"/>
                </a:lnTo>
                <a:lnTo>
                  <a:pt x="869670" y="95503"/>
                </a:lnTo>
                <a:lnTo>
                  <a:pt x="866825" y="95770"/>
                </a:lnTo>
                <a:lnTo>
                  <a:pt x="859612" y="95770"/>
                </a:lnTo>
                <a:lnTo>
                  <a:pt x="856195" y="95199"/>
                </a:lnTo>
                <a:lnTo>
                  <a:pt x="853401" y="94056"/>
                </a:lnTo>
                <a:lnTo>
                  <a:pt x="850607" y="92913"/>
                </a:lnTo>
                <a:lnTo>
                  <a:pt x="848334" y="91274"/>
                </a:lnTo>
                <a:lnTo>
                  <a:pt x="844854" y="87020"/>
                </a:lnTo>
                <a:lnTo>
                  <a:pt x="843597" y="84454"/>
                </a:lnTo>
                <a:lnTo>
                  <a:pt x="842860" y="81483"/>
                </a:lnTo>
                <a:lnTo>
                  <a:pt x="842111" y="78511"/>
                </a:lnTo>
                <a:lnTo>
                  <a:pt x="841743" y="75158"/>
                </a:lnTo>
                <a:lnTo>
                  <a:pt x="841844" y="59702"/>
                </a:lnTo>
                <a:lnTo>
                  <a:pt x="842314" y="57086"/>
                </a:lnTo>
                <a:lnTo>
                  <a:pt x="844016" y="52082"/>
                </a:lnTo>
                <a:lnTo>
                  <a:pt x="847839" y="34709"/>
                </a:lnTo>
                <a:lnTo>
                  <a:pt x="843876" y="36423"/>
                </a:lnTo>
                <a:close/>
              </a:path>
              <a:path w="967346" h="131419">
                <a:moveTo>
                  <a:pt x="890625" y="68008"/>
                </a:moveTo>
                <a:lnTo>
                  <a:pt x="890625" y="59486"/>
                </a:lnTo>
                <a:lnTo>
                  <a:pt x="890079" y="55371"/>
                </a:lnTo>
                <a:lnTo>
                  <a:pt x="888961" y="51536"/>
                </a:lnTo>
                <a:lnTo>
                  <a:pt x="887844" y="47688"/>
                </a:lnTo>
                <a:lnTo>
                  <a:pt x="886091" y="44335"/>
                </a:lnTo>
                <a:lnTo>
                  <a:pt x="883716" y="41490"/>
                </a:lnTo>
                <a:lnTo>
                  <a:pt x="881329" y="38633"/>
                </a:lnTo>
                <a:lnTo>
                  <a:pt x="878293" y="36360"/>
                </a:lnTo>
                <a:lnTo>
                  <a:pt x="874598" y="34670"/>
                </a:lnTo>
                <a:lnTo>
                  <a:pt x="870902" y="32994"/>
                </a:lnTo>
                <a:lnTo>
                  <a:pt x="866419" y="32143"/>
                </a:lnTo>
                <a:lnTo>
                  <a:pt x="856246" y="32143"/>
                </a:lnTo>
                <a:lnTo>
                  <a:pt x="851814" y="33007"/>
                </a:lnTo>
                <a:lnTo>
                  <a:pt x="847839" y="34709"/>
                </a:lnTo>
                <a:lnTo>
                  <a:pt x="844016" y="52082"/>
                </a:lnTo>
                <a:lnTo>
                  <a:pt x="846747" y="47993"/>
                </a:lnTo>
                <a:lnTo>
                  <a:pt x="850226" y="44602"/>
                </a:lnTo>
                <a:lnTo>
                  <a:pt x="854811" y="42316"/>
                </a:lnTo>
                <a:lnTo>
                  <a:pt x="857478" y="41744"/>
                </a:lnTo>
                <a:lnTo>
                  <a:pt x="866470" y="41744"/>
                </a:lnTo>
                <a:lnTo>
                  <a:pt x="870953" y="43586"/>
                </a:lnTo>
                <a:lnTo>
                  <a:pt x="873963" y="47256"/>
                </a:lnTo>
                <a:lnTo>
                  <a:pt x="876985" y="50926"/>
                </a:lnTo>
                <a:lnTo>
                  <a:pt x="878433" y="55981"/>
                </a:lnTo>
                <a:lnTo>
                  <a:pt x="878281" y="62433"/>
                </a:lnTo>
                <a:lnTo>
                  <a:pt x="841743" y="62433"/>
                </a:lnTo>
                <a:lnTo>
                  <a:pt x="841743" y="71437"/>
                </a:lnTo>
                <a:lnTo>
                  <a:pt x="885837" y="71437"/>
                </a:lnTo>
                <a:lnTo>
                  <a:pt x="888199" y="71031"/>
                </a:lnTo>
                <a:lnTo>
                  <a:pt x="890625" y="68008"/>
                </a:lnTo>
                <a:close/>
              </a:path>
              <a:path w="967346" h="131419">
                <a:moveTo>
                  <a:pt x="730262" y="44348"/>
                </a:moveTo>
                <a:lnTo>
                  <a:pt x="730186" y="34759"/>
                </a:lnTo>
                <a:lnTo>
                  <a:pt x="727481" y="33299"/>
                </a:lnTo>
                <a:lnTo>
                  <a:pt x="722007" y="33299"/>
                </a:lnTo>
                <a:lnTo>
                  <a:pt x="719175" y="35496"/>
                </a:lnTo>
                <a:lnTo>
                  <a:pt x="719175" y="102463"/>
                </a:lnTo>
                <a:lnTo>
                  <a:pt x="719620" y="103746"/>
                </a:lnTo>
                <a:lnTo>
                  <a:pt x="722312" y="104622"/>
                </a:lnTo>
                <a:lnTo>
                  <a:pt x="725284" y="104774"/>
                </a:lnTo>
                <a:lnTo>
                  <a:pt x="728332" y="104622"/>
                </a:lnTo>
                <a:lnTo>
                  <a:pt x="731456" y="102463"/>
                </a:lnTo>
                <a:lnTo>
                  <a:pt x="731456" y="55664"/>
                </a:lnTo>
                <a:lnTo>
                  <a:pt x="734834" y="51447"/>
                </a:lnTo>
                <a:lnTo>
                  <a:pt x="738060" y="48247"/>
                </a:lnTo>
                <a:lnTo>
                  <a:pt x="741133" y="46062"/>
                </a:lnTo>
                <a:lnTo>
                  <a:pt x="744207" y="43878"/>
                </a:lnTo>
                <a:lnTo>
                  <a:pt x="747280" y="42786"/>
                </a:lnTo>
                <a:lnTo>
                  <a:pt x="750366" y="42786"/>
                </a:lnTo>
                <a:lnTo>
                  <a:pt x="754837" y="43230"/>
                </a:lnTo>
                <a:lnTo>
                  <a:pt x="758456" y="45021"/>
                </a:lnTo>
                <a:lnTo>
                  <a:pt x="761072" y="47993"/>
                </a:lnTo>
                <a:lnTo>
                  <a:pt x="763079" y="51688"/>
                </a:lnTo>
                <a:lnTo>
                  <a:pt x="764273" y="56349"/>
                </a:lnTo>
                <a:lnTo>
                  <a:pt x="764578" y="59435"/>
                </a:lnTo>
                <a:lnTo>
                  <a:pt x="764578" y="102463"/>
                </a:lnTo>
                <a:lnTo>
                  <a:pt x="765073" y="103746"/>
                </a:lnTo>
                <a:lnTo>
                  <a:pt x="767702" y="104622"/>
                </a:lnTo>
                <a:lnTo>
                  <a:pt x="770750" y="104774"/>
                </a:lnTo>
                <a:lnTo>
                  <a:pt x="773722" y="104622"/>
                </a:lnTo>
                <a:lnTo>
                  <a:pt x="776846" y="102463"/>
                </a:lnTo>
                <a:lnTo>
                  <a:pt x="776846" y="56857"/>
                </a:lnTo>
                <a:lnTo>
                  <a:pt x="776439" y="52768"/>
                </a:lnTo>
                <a:lnTo>
                  <a:pt x="775627" y="49377"/>
                </a:lnTo>
                <a:lnTo>
                  <a:pt x="774801" y="45973"/>
                </a:lnTo>
                <a:lnTo>
                  <a:pt x="773455" y="43014"/>
                </a:lnTo>
                <a:lnTo>
                  <a:pt x="771563" y="40474"/>
                </a:lnTo>
                <a:lnTo>
                  <a:pt x="767219" y="35928"/>
                </a:lnTo>
                <a:lnTo>
                  <a:pt x="764159" y="34416"/>
                </a:lnTo>
                <a:lnTo>
                  <a:pt x="761111" y="32905"/>
                </a:lnTo>
                <a:lnTo>
                  <a:pt x="757351" y="32143"/>
                </a:lnTo>
                <a:lnTo>
                  <a:pt x="749071" y="32143"/>
                </a:lnTo>
                <a:lnTo>
                  <a:pt x="745286" y="33121"/>
                </a:lnTo>
                <a:lnTo>
                  <a:pt x="741540" y="35090"/>
                </a:lnTo>
                <a:lnTo>
                  <a:pt x="737793" y="37045"/>
                </a:lnTo>
                <a:lnTo>
                  <a:pt x="734034" y="40131"/>
                </a:lnTo>
                <a:lnTo>
                  <a:pt x="730262" y="44348"/>
                </a:lnTo>
                <a:close/>
              </a:path>
              <a:path w="967346" h="131419">
                <a:moveTo>
                  <a:pt x="433717" y="78651"/>
                </a:moveTo>
                <a:lnTo>
                  <a:pt x="433070" y="81737"/>
                </a:lnTo>
                <a:lnTo>
                  <a:pt x="432054" y="84505"/>
                </a:lnTo>
                <a:lnTo>
                  <a:pt x="430695" y="86994"/>
                </a:lnTo>
                <a:lnTo>
                  <a:pt x="427520" y="91452"/>
                </a:lnTo>
                <a:lnTo>
                  <a:pt x="423075" y="94437"/>
                </a:lnTo>
                <a:lnTo>
                  <a:pt x="420420" y="95173"/>
                </a:lnTo>
                <a:lnTo>
                  <a:pt x="413969" y="95173"/>
                </a:lnTo>
                <a:lnTo>
                  <a:pt x="410781" y="94081"/>
                </a:lnTo>
                <a:lnTo>
                  <a:pt x="407733" y="91897"/>
                </a:lnTo>
                <a:lnTo>
                  <a:pt x="404698" y="89712"/>
                </a:lnTo>
                <a:lnTo>
                  <a:pt x="401561" y="98793"/>
                </a:lnTo>
                <a:lnTo>
                  <a:pt x="404736" y="101371"/>
                </a:lnTo>
                <a:lnTo>
                  <a:pt x="407949" y="103289"/>
                </a:lnTo>
                <a:lnTo>
                  <a:pt x="411200" y="104749"/>
                </a:lnTo>
                <a:lnTo>
                  <a:pt x="414578" y="105549"/>
                </a:lnTo>
                <a:lnTo>
                  <a:pt x="418401" y="105740"/>
                </a:lnTo>
                <a:lnTo>
                  <a:pt x="423062" y="105740"/>
                </a:lnTo>
                <a:lnTo>
                  <a:pt x="427202" y="104863"/>
                </a:lnTo>
                <a:lnTo>
                  <a:pt x="430822" y="103098"/>
                </a:lnTo>
                <a:lnTo>
                  <a:pt x="434454" y="101333"/>
                </a:lnTo>
                <a:lnTo>
                  <a:pt x="433717" y="78651"/>
                </a:lnTo>
                <a:close/>
              </a:path>
              <a:path w="967346" h="131419">
                <a:moveTo>
                  <a:pt x="204050" y="92976"/>
                </a:moveTo>
                <a:lnTo>
                  <a:pt x="204774" y="95834"/>
                </a:lnTo>
                <a:lnTo>
                  <a:pt x="207505" y="100050"/>
                </a:lnTo>
                <a:lnTo>
                  <a:pt x="211137" y="103301"/>
                </a:lnTo>
                <a:lnTo>
                  <a:pt x="216090" y="105130"/>
                </a:lnTo>
                <a:lnTo>
                  <a:pt x="219075" y="105587"/>
                </a:lnTo>
                <a:lnTo>
                  <a:pt x="224828" y="105524"/>
                </a:lnTo>
                <a:lnTo>
                  <a:pt x="228180" y="105028"/>
                </a:lnTo>
                <a:lnTo>
                  <a:pt x="231127" y="104305"/>
                </a:lnTo>
                <a:lnTo>
                  <a:pt x="234403" y="101828"/>
                </a:lnTo>
                <a:lnTo>
                  <a:pt x="234899" y="98996"/>
                </a:lnTo>
                <a:lnTo>
                  <a:pt x="234848" y="95923"/>
                </a:lnTo>
                <a:lnTo>
                  <a:pt x="233426" y="93014"/>
                </a:lnTo>
                <a:lnTo>
                  <a:pt x="230746" y="93814"/>
                </a:lnTo>
                <a:lnTo>
                  <a:pt x="227672" y="94767"/>
                </a:lnTo>
                <a:lnTo>
                  <a:pt x="224624" y="95097"/>
                </a:lnTo>
                <a:lnTo>
                  <a:pt x="221107" y="95097"/>
                </a:lnTo>
                <a:lnTo>
                  <a:pt x="218655" y="93916"/>
                </a:lnTo>
                <a:lnTo>
                  <a:pt x="215925" y="89204"/>
                </a:lnTo>
                <a:lnTo>
                  <a:pt x="215252" y="85724"/>
                </a:lnTo>
                <a:lnTo>
                  <a:pt x="215252" y="43751"/>
                </a:lnTo>
                <a:lnTo>
                  <a:pt x="232435" y="43751"/>
                </a:lnTo>
                <a:lnTo>
                  <a:pt x="233781" y="43357"/>
                </a:lnTo>
                <a:lnTo>
                  <a:pt x="234899" y="40474"/>
                </a:lnTo>
                <a:lnTo>
                  <a:pt x="234746" y="36309"/>
                </a:lnTo>
                <a:lnTo>
                  <a:pt x="232435" y="33566"/>
                </a:lnTo>
                <a:lnTo>
                  <a:pt x="215252" y="33566"/>
                </a:lnTo>
                <a:lnTo>
                  <a:pt x="215252" y="17640"/>
                </a:lnTo>
                <a:lnTo>
                  <a:pt x="214757" y="16370"/>
                </a:lnTo>
                <a:lnTo>
                  <a:pt x="212128" y="15405"/>
                </a:lnTo>
                <a:lnTo>
                  <a:pt x="209067" y="15252"/>
                </a:lnTo>
                <a:lnTo>
                  <a:pt x="206095" y="15405"/>
                </a:lnTo>
                <a:lnTo>
                  <a:pt x="202971" y="17640"/>
                </a:lnTo>
                <a:lnTo>
                  <a:pt x="202971" y="33566"/>
                </a:lnTo>
                <a:lnTo>
                  <a:pt x="193675" y="33566"/>
                </a:lnTo>
                <a:lnTo>
                  <a:pt x="191604" y="35140"/>
                </a:lnTo>
                <a:lnTo>
                  <a:pt x="191135" y="37757"/>
                </a:lnTo>
                <a:lnTo>
                  <a:pt x="191135" y="40474"/>
                </a:lnTo>
                <a:lnTo>
                  <a:pt x="193598" y="43751"/>
                </a:lnTo>
                <a:lnTo>
                  <a:pt x="202971" y="43751"/>
                </a:lnTo>
                <a:lnTo>
                  <a:pt x="202971" y="86766"/>
                </a:lnTo>
                <a:lnTo>
                  <a:pt x="203327" y="90131"/>
                </a:lnTo>
                <a:lnTo>
                  <a:pt x="204050" y="92976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6049500" y="3304493"/>
            <a:ext cx="30213" cy="24180"/>
          </a:xfrm>
          <a:custGeom>
            <a:avLst/>
            <a:gdLst/>
            <a:ahLst/>
            <a:cxnLst/>
            <a:rect l="l" t="t" r="r" b="b"/>
            <a:pathLst>
              <a:path w="30213" h="24180">
                <a:moveTo>
                  <a:pt x="19723" y="0"/>
                </a:moveTo>
                <a:lnTo>
                  <a:pt x="16344" y="0"/>
                </a:lnTo>
                <a:lnTo>
                  <a:pt x="13423" y="279"/>
                </a:lnTo>
                <a:lnTo>
                  <a:pt x="10947" y="850"/>
                </a:lnTo>
                <a:lnTo>
                  <a:pt x="8458" y="1422"/>
                </a:lnTo>
                <a:lnTo>
                  <a:pt x="6400" y="2273"/>
                </a:lnTo>
                <a:lnTo>
                  <a:pt x="4762" y="3390"/>
                </a:lnTo>
                <a:lnTo>
                  <a:pt x="3124" y="4495"/>
                </a:lnTo>
                <a:lnTo>
                  <a:pt x="1930" y="5842"/>
                </a:lnTo>
                <a:lnTo>
                  <a:pt x="1155" y="7404"/>
                </a:lnTo>
                <a:lnTo>
                  <a:pt x="393" y="8966"/>
                </a:lnTo>
                <a:lnTo>
                  <a:pt x="0" y="10769"/>
                </a:lnTo>
                <a:lnTo>
                  <a:pt x="0" y="12801"/>
                </a:lnTo>
                <a:lnTo>
                  <a:pt x="0" y="16268"/>
                </a:lnTo>
                <a:lnTo>
                  <a:pt x="1104" y="19037"/>
                </a:lnTo>
                <a:lnTo>
                  <a:pt x="3314" y="21094"/>
                </a:lnTo>
                <a:lnTo>
                  <a:pt x="5524" y="23152"/>
                </a:lnTo>
                <a:lnTo>
                  <a:pt x="8610" y="24180"/>
                </a:lnTo>
                <a:lnTo>
                  <a:pt x="12585" y="24180"/>
                </a:lnTo>
                <a:lnTo>
                  <a:pt x="15798" y="24180"/>
                </a:lnTo>
                <a:lnTo>
                  <a:pt x="18795" y="23368"/>
                </a:lnTo>
                <a:lnTo>
                  <a:pt x="21551" y="21729"/>
                </a:lnTo>
                <a:lnTo>
                  <a:pt x="24295" y="20091"/>
                </a:lnTo>
                <a:lnTo>
                  <a:pt x="27190" y="17589"/>
                </a:lnTo>
                <a:lnTo>
                  <a:pt x="30213" y="14211"/>
                </a:lnTo>
                <a:lnTo>
                  <a:pt x="30213" y="0"/>
                </a:lnTo>
                <a:lnTo>
                  <a:pt x="19723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5658975" y="3304493"/>
            <a:ext cx="30213" cy="24180"/>
          </a:xfrm>
          <a:custGeom>
            <a:avLst/>
            <a:gdLst/>
            <a:ahLst/>
            <a:cxnLst/>
            <a:rect l="l" t="t" r="r" b="b"/>
            <a:pathLst>
              <a:path w="30213" h="24180">
                <a:moveTo>
                  <a:pt x="19723" y="0"/>
                </a:moveTo>
                <a:lnTo>
                  <a:pt x="16344" y="0"/>
                </a:lnTo>
                <a:lnTo>
                  <a:pt x="13423" y="279"/>
                </a:lnTo>
                <a:lnTo>
                  <a:pt x="10947" y="850"/>
                </a:lnTo>
                <a:lnTo>
                  <a:pt x="8458" y="1422"/>
                </a:lnTo>
                <a:lnTo>
                  <a:pt x="6400" y="2273"/>
                </a:lnTo>
                <a:lnTo>
                  <a:pt x="4762" y="3390"/>
                </a:lnTo>
                <a:lnTo>
                  <a:pt x="3124" y="4495"/>
                </a:lnTo>
                <a:lnTo>
                  <a:pt x="1930" y="5842"/>
                </a:lnTo>
                <a:lnTo>
                  <a:pt x="1155" y="7404"/>
                </a:lnTo>
                <a:lnTo>
                  <a:pt x="393" y="8966"/>
                </a:lnTo>
                <a:lnTo>
                  <a:pt x="0" y="10769"/>
                </a:lnTo>
                <a:lnTo>
                  <a:pt x="0" y="12801"/>
                </a:lnTo>
                <a:lnTo>
                  <a:pt x="0" y="16268"/>
                </a:lnTo>
                <a:lnTo>
                  <a:pt x="1104" y="19037"/>
                </a:lnTo>
                <a:lnTo>
                  <a:pt x="3314" y="21094"/>
                </a:lnTo>
                <a:lnTo>
                  <a:pt x="5524" y="23152"/>
                </a:lnTo>
                <a:lnTo>
                  <a:pt x="8610" y="24180"/>
                </a:lnTo>
                <a:lnTo>
                  <a:pt x="12585" y="24180"/>
                </a:lnTo>
                <a:lnTo>
                  <a:pt x="15798" y="24180"/>
                </a:lnTo>
                <a:lnTo>
                  <a:pt x="18795" y="23368"/>
                </a:lnTo>
                <a:lnTo>
                  <a:pt x="21551" y="21729"/>
                </a:lnTo>
                <a:lnTo>
                  <a:pt x="24295" y="20091"/>
                </a:lnTo>
                <a:lnTo>
                  <a:pt x="27190" y="17589"/>
                </a:lnTo>
                <a:lnTo>
                  <a:pt x="30213" y="14211"/>
                </a:lnTo>
                <a:lnTo>
                  <a:pt x="30213" y="0"/>
                </a:lnTo>
                <a:lnTo>
                  <a:pt x="19723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5974367" y="3275244"/>
            <a:ext cx="36614" cy="52463"/>
          </a:xfrm>
          <a:custGeom>
            <a:avLst/>
            <a:gdLst/>
            <a:ahLst/>
            <a:cxnLst/>
            <a:rect l="l" t="t" r="r" b="b"/>
            <a:pathLst>
              <a:path w="36614" h="52463">
                <a:moveTo>
                  <a:pt x="19977" y="0"/>
                </a:moveTo>
                <a:lnTo>
                  <a:pt x="18389" y="0"/>
                </a:lnTo>
                <a:lnTo>
                  <a:pt x="16814" y="241"/>
                </a:lnTo>
                <a:lnTo>
                  <a:pt x="15265" y="711"/>
                </a:lnTo>
                <a:lnTo>
                  <a:pt x="13715" y="1181"/>
                </a:lnTo>
                <a:lnTo>
                  <a:pt x="12153" y="1930"/>
                </a:lnTo>
                <a:lnTo>
                  <a:pt x="10553" y="2946"/>
                </a:lnTo>
                <a:lnTo>
                  <a:pt x="8953" y="3962"/>
                </a:lnTo>
                <a:lnTo>
                  <a:pt x="7277" y="5295"/>
                </a:lnTo>
                <a:lnTo>
                  <a:pt x="5537" y="6959"/>
                </a:lnTo>
                <a:lnTo>
                  <a:pt x="3784" y="8623"/>
                </a:lnTo>
                <a:lnTo>
                  <a:pt x="1955" y="10667"/>
                </a:lnTo>
                <a:lnTo>
                  <a:pt x="0" y="13106"/>
                </a:lnTo>
                <a:lnTo>
                  <a:pt x="0" y="39738"/>
                </a:lnTo>
                <a:lnTo>
                  <a:pt x="3390" y="43853"/>
                </a:lnTo>
                <a:lnTo>
                  <a:pt x="6616" y="47002"/>
                </a:lnTo>
                <a:lnTo>
                  <a:pt x="9651" y="49187"/>
                </a:lnTo>
                <a:lnTo>
                  <a:pt x="12699" y="51371"/>
                </a:lnTo>
                <a:lnTo>
                  <a:pt x="15887" y="52463"/>
                </a:lnTo>
                <a:lnTo>
                  <a:pt x="19240" y="52463"/>
                </a:lnTo>
                <a:lnTo>
                  <a:pt x="22339" y="52463"/>
                </a:lnTo>
                <a:lnTo>
                  <a:pt x="24993" y="51727"/>
                </a:lnTo>
                <a:lnTo>
                  <a:pt x="27216" y="50228"/>
                </a:lnTo>
                <a:lnTo>
                  <a:pt x="29438" y="48742"/>
                </a:lnTo>
                <a:lnTo>
                  <a:pt x="31229" y="46761"/>
                </a:lnTo>
                <a:lnTo>
                  <a:pt x="32613" y="44284"/>
                </a:lnTo>
                <a:lnTo>
                  <a:pt x="33972" y="41795"/>
                </a:lnTo>
                <a:lnTo>
                  <a:pt x="34988" y="39027"/>
                </a:lnTo>
                <a:lnTo>
                  <a:pt x="35636" y="35940"/>
                </a:lnTo>
                <a:lnTo>
                  <a:pt x="36283" y="32867"/>
                </a:lnTo>
                <a:lnTo>
                  <a:pt x="36614" y="29768"/>
                </a:lnTo>
                <a:lnTo>
                  <a:pt x="36614" y="26644"/>
                </a:lnTo>
                <a:lnTo>
                  <a:pt x="36614" y="23215"/>
                </a:lnTo>
                <a:lnTo>
                  <a:pt x="36360" y="19913"/>
                </a:lnTo>
                <a:lnTo>
                  <a:pt x="35826" y="16713"/>
                </a:lnTo>
                <a:lnTo>
                  <a:pt x="35305" y="13512"/>
                </a:lnTo>
                <a:lnTo>
                  <a:pt x="34404" y="10667"/>
                </a:lnTo>
                <a:lnTo>
                  <a:pt x="33134" y="8191"/>
                </a:lnTo>
                <a:lnTo>
                  <a:pt x="31851" y="5702"/>
                </a:lnTo>
                <a:lnTo>
                  <a:pt x="30137" y="3721"/>
                </a:lnTo>
                <a:lnTo>
                  <a:pt x="27990" y="2235"/>
                </a:lnTo>
                <a:lnTo>
                  <a:pt x="25844" y="749"/>
                </a:lnTo>
                <a:lnTo>
                  <a:pt x="23177" y="0"/>
                </a:lnTo>
                <a:lnTo>
                  <a:pt x="19977" y="0"/>
                </a:lnTo>
                <a:close/>
              </a:path>
            </a:pathLst>
          </a:custGeom>
          <a:ln w="12699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6222537" y="3274952"/>
            <a:ext cx="41529" cy="52984"/>
          </a:xfrm>
          <a:custGeom>
            <a:avLst/>
            <a:gdLst/>
            <a:ahLst/>
            <a:cxnLst/>
            <a:rect l="l" t="t" r="r" b="b"/>
            <a:pathLst>
              <a:path w="41528" h="52984">
                <a:moveTo>
                  <a:pt x="20954" y="0"/>
                </a:moveTo>
                <a:lnTo>
                  <a:pt x="17297" y="0"/>
                </a:lnTo>
                <a:lnTo>
                  <a:pt x="14160" y="647"/>
                </a:lnTo>
                <a:lnTo>
                  <a:pt x="11518" y="1930"/>
                </a:lnTo>
                <a:lnTo>
                  <a:pt x="8889" y="3225"/>
                </a:lnTo>
                <a:lnTo>
                  <a:pt x="6730" y="5041"/>
                </a:lnTo>
                <a:lnTo>
                  <a:pt x="5029" y="7404"/>
                </a:lnTo>
                <a:lnTo>
                  <a:pt x="3327" y="9753"/>
                </a:lnTo>
                <a:lnTo>
                  <a:pt x="2057" y="12547"/>
                </a:lnTo>
                <a:lnTo>
                  <a:pt x="1244" y="15773"/>
                </a:lnTo>
                <a:lnTo>
                  <a:pt x="406" y="18999"/>
                </a:lnTo>
                <a:lnTo>
                  <a:pt x="0" y="22517"/>
                </a:lnTo>
                <a:lnTo>
                  <a:pt x="0" y="26339"/>
                </a:lnTo>
                <a:lnTo>
                  <a:pt x="0" y="30010"/>
                </a:lnTo>
                <a:lnTo>
                  <a:pt x="342" y="33464"/>
                </a:lnTo>
                <a:lnTo>
                  <a:pt x="1003" y="36677"/>
                </a:lnTo>
                <a:lnTo>
                  <a:pt x="1689" y="39903"/>
                </a:lnTo>
                <a:lnTo>
                  <a:pt x="2819" y="42722"/>
                </a:lnTo>
                <a:lnTo>
                  <a:pt x="4394" y="45135"/>
                </a:lnTo>
                <a:lnTo>
                  <a:pt x="5968" y="47536"/>
                </a:lnTo>
                <a:lnTo>
                  <a:pt x="8077" y="49441"/>
                </a:lnTo>
                <a:lnTo>
                  <a:pt x="10731" y="50863"/>
                </a:lnTo>
                <a:lnTo>
                  <a:pt x="13385" y="52273"/>
                </a:lnTo>
                <a:lnTo>
                  <a:pt x="16700" y="52984"/>
                </a:lnTo>
                <a:lnTo>
                  <a:pt x="20650" y="52984"/>
                </a:lnTo>
                <a:lnTo>
                  <a:pt x="24244" y="52984"/>
                </a:lnTo>
                <a:lnTo>
                  <a:pt x="27381" y="52336"/>
                </a:lnTo>
                <a:lnTo>
                  <a:pt x="30035" y="51041"/>
                </a:lnTo>
                <a:lnTo>
                  <a:pt x="32689" y="49758"/>
                </a:lnTo>
                <a:lnTo>
                  <a:pt x="34861" y="47942"/>
                </a:lnTo>
                <a:lnTo>
                  <a:pt x="36563" y="45618"/>
                </a:lnTo>
                <a:lnTo>
                  <a:pt x="38265" y="43281"/>
                </a:lnTo>
                <a:lnTo>
                  <a:pt x="39522" y="40500"/>
                </a:lnTo>
                <a:lnTo>
                  <a:pt x="40322" y="37274"/>
                </a:lnTo>
                <a:lnTo>
                  <a:pt x="41122" y="34048"/>
                </a:lnTo>
                <a:lnTo>
                  <a:pt x="41528" y="30505"/>
                </a:lnTo>
                <a:lnTo>
                  <a:pt x="41528" y="26631"/>
                </a:lnTo>
                <a:lnTo>
                  <a:pt x="41528" y="23012"/>
                </a:lnTo>
                <a:lnTo>
                  <a:pt x="41173" y="19596"/>
                </a:lnTo>
                <a:lnTo>
                  <a:pt x="40512" y="16370"/>
                </a:lnTo>
                <a:lnTo>
                  <a:pt x="39827" y="13144"/>
                </a:lnTo>
                <a:lnTo>
                  <a:pt x="38722" y="10312"/>
                </a:lnTo>
                <a:lnTo>
                  <a:pt x="37160" y="7886"/>
                </a:lnTo>
                <a:lnTo>
                  <a:pt x="35610" y="5461"/>
                </a:lnTo>
                <a:lnTo>
                  <a:pt x="33515" y="3530"/>
                </a:lnTo>
                <a:lnTo>
                  <a:pt x="30860" y="2120"/>
                </a:lnTo>
                <a:lnTo>
                  <a:pt x="28206" y="698"/>
                </a:lnTo>
                <a:lnTo>
                  <a:pt x="24904" y="0"/>
                </a:lnTo>
                <a:lnTo>
                  <a:pt x="20954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6418028" y="3274279"/>
            <a:ext cx="36690" cy="20688"/>
          </a:xfrm>
          <a:custGeom>
            <a:avLst/>
            <a:gdLst/>
            <a:ahLst/>
            <a:cxnLst/>
            <a:rect l="l" t="t" r="r" b="b"/>
            <a:pathLst>
              <a:path w="36690" h="20688">
                <a:moveTo>
                  <a:pt x="18783" y="0"/>
                </a:moveTo>
                <a:lnTo>
                  <a:pt x="15735" y="0"/>
                </a:lnTo>
                <a:lnTo>
                  <a:pt x="13068" y="571"/>
                </a:lnTo>
                <a:lnTo>
                  <a:pt x="10769" y="1714"/>
                </a:lnTo>
                <a:lnTo>
                  <a:pt x="8483" y="2857"/>
                </a:lnTo>
                <a:lnTo>
                  <a:pt x="6553" y="4368"/>
                </a:lnTo>
                <a:lnTo>
                  <a:pt x="5003" y="6248"/>
                </a:lnTo>
                <a:lnTo>
                  <a:pt x="3454" y="8140"/>
                </a:lnTo>
                <a:lnTo>
                  <a:pt x="2273" y="10337"/>
                </a:lnTo>
                <a:lnTo>
                  <a:pt x="1409" y="12839"/>
                </a:lnTo>
                <a:lnTo>
                  <a:pt x="571" y="15341"/>
                </a:lnTo>
                <a:lnTo>
                  <a:pt x="101" y="17957"/>
                </a:lnTo>
                <a:lnTo>
                  <a:pt x="0" y="20688"/>
                </a:lnTo>
                <a:lnTo>
                  <a:pt x="36537" y="20688"/>
                </a:lnTo>
                <a:lnTo>
                  <a:pt x="36690" y="14236"/>
                </a:lnTo>
                <a:lnTo>
                  <a:pt x="35242" y="9182"/>
                </a:lnTo>
                <a:lnTo>
                  <a:pt x="32219" y="5511"/>
                </a:lnTo>
                <a:lnTo>
                  <a:pt x="29210" y="1841"/>
                </a:lnTo>
                <a:lnTo>
                  <a:pt x="24726" y="0"/>
                </a:lnTo>
                <a:lnTo>
                  <a:pt x="18783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6179573" y="3265719"/>
            <a:ext cx="12280" cy="71589"/>
          </a:xfrm>
          <a:custGeom>
            <a:avLst/>
            <a:gdLst/>
            <a:ahLst/>
            <a:cxnLst/>
            <a:rect l="l" t="t" r="r" b="b"/>
            <a:pathLst>
              <a:path w="12280" h="71589">
                <a:moveTo>
                  <a:pt x="6108" y="0"/>
                </a:moveTo>
                <a:lnTo>
                  <a:pt x="7353" y="0"/>
                </a:lnTo>
                <a:lnTo>
                  <a:pt x="8369" y="50"/>
                </a:lnTo>
                <a:lnTo>
                  <a:pt x="9156" y="152"/>
                </a:lnTo>
                <a:lnTo>
                  <a:pt x="9956" y="253"/>
                </a:lnTo>
                <a:lnTo>
                  <a:pt x="10566" y="406"/>
                </a:lnTo>
                <a:lnTo>
                  <a:pt x="11023" y="596"/>
                </a:lnTo>
                <a:lnTo>
                  <a:pt x="11468" y="800"/>
                </a:lnTo>
                <a:lnTo>
                  <a:pt x="11785" y="1041"/>
                </a:lnTo>
                <a:lnTo>
                  <a:pt x="11988" y="1346"/>
                </a:lnTo>
                <a:lnTo>
                  <a:pt x="12179" y="1638"/>
                </a:lnTo>
                <a:lnTo>
                  <a:pt x="12280" y="1968"/>
                </a:lnTo>
                <a:lnTo>
                  <a:pt x="12280" y="2311"/>
                </a:lnTo>
                <a:lnTo>
                  <a:pt x="12280" y="69278"/>
                </a:lnTo>
                <a:lnTo>
                  <a:pt x="12280" y="69684"/>
                </a:lnTo>
                <a:lnTo>
                  <a:pt x="12179" y="70015"/>
                </a:lnTo>
                <a:lnTo>
                  <a:pt x="11988" y="70281"/>
                </a:lnTo>
                <a:lnTo>
                  <a:pt x="11785" y="70561"/>
                </a:lnTo>
                <a:lnTo>
                  <a:pt x="11468" y="70789"/>
                </a:lnTo>
                <a:lnTo>
                  <a:pt x="11023" y="70992"/>
                </a:lnTo>
                <a:lnTo>
                  <a:pt x="10566" y="71196"/>
                </a:lnTo>
                <a:lnTo>
                  <a:pt x="9956" y="71335"/>
                </a:lnTo>
                <a:lnTo>
                  <a:pt x="9156" y="71437"/>
                </a:lnTo>
                <a:lnTo>
                  <a:pt x="8369" y="71539"/>
                </a:lnTo>
                <a:lnTo>
                  <a:pt x="7353" y="71589"/>
                </a:lnTo>
                <a:lnTo>
                  <a:pt x="6108" y="71589"/>
                </a:lnTo>
                <a:lnTo>
                  <a:pt x="4914" y="71589"/>
                </a:lnTo>
                <a:lnTo>
                  <a:pt x="3924" y="71539"/>
                </a:lnTo>
                <a:lnTo>
                  <a:pt x="3136" y="71437"/>
                </a:lnTo>
                <a:lnTo>
                  <a:pt x="2336" y="71335"/>
                </a:lnTo>
                <a:lnTo>
                  <a:pt x="1701" y="71196"/>
                </a:lnTo>
                <a:lnTo>
                  <a:pt x="1231" y="70992"/>
                </a:lnTo>
                <a:lnTo>
                  <a:pt x="761" y="70789"/>
                </a:lnTo>
                <a:lnTo>
                  <a:pt x="444" y="70561"/>
                </a:lnTo>
                <a:lnTo>
                  <a:pt x="266" y="70281"/>
                </a:lnTo>
                <a:lnTo>
                  <a:pt x="88" y="70015"/>
                </a:lnTo>
                <a:lnTo>
                  <a:pt x="0" y="69684"/>
                </a:lnTo>
                <a:lnTo>
                  <a:pt x="0" y="69278"/>
                </a:lnTo>
                <a:lnTo>
                  <a:pt x="0" y="2311"/>
                </a:lnTo>
                <a:lnTo>
                  <a:pt x="0" y="1968"/>
                </a:lnTo>
                <a:lnTo>
                  <a:pt x="88" y="1638"/>
                </a:lnTo>
                <a:lnTo>
                  <a:pt x="266" y="1346"/>
                </a:lnTo>
                <a:lnTo>
                  <a:pt x="444" y="1041"/>
                </a:lnTo>
                <a:lnTo>
                  <a:pt x="761" y="800"/>
                </a:lnTo>
                <a:lnTo>
                  <a:pt x="1231" y="596"/>
                </a:lnTo>
                <a:lnTo>
                  <a:pt x="1701" y="406"/>
                </a:lnTo>
                <a:lnTo>
                  <a:pt x="2336" y="253"/>
                </a:lnTo>
                <a:lnTo>
                  <a:pt x="3136" y="152"/>
                </a:lnTo>
                <a:lnTo>
                  <a:pt x="3924" y="50"/>
                </a:lnTo>
                <a:lnTo>
                  <a:pt x="4914" y="0"/>
                </a:lnTo>
                <a:lnTo>
                  <a:pt x="6108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5927161" y="3265719"/>
            <a:ext cx="12280" cy="71589"/>
          </a:xfrm>
          <a:custGeom>
            <a:avLst/>
            <a:gdLst/>
            <a:ahLst/>
            <a:cxnLst/>
            <a:rect l="l" t="t" r="r" b="b"/>
            <a:pathLst>
              <a:path w="12280" h="71589">
                <a:moveTo>
                  <a:pt x="6108" y="0"/>
                </a:moveTo>
                <a:lnTo>
                  <a:pt x="7353" y="0"/>
                </a:lnTo>
                <a:lnTo>
                  <a:pt x="8369" y="50"/>
                </a:lnTo>
                <a:lnTo>
                  <a:pt x="9156" y="152"/>
                </a:lnTo>
                <a:lnTo>
                  <a:pt x="9956" y="253"/>
                </a:lnTo>
                <a:lnTo>
                  <a:pt x="10566" y="406"/>
                </a:lnTo>
                <a:lnTo>
                  <a:pt x="11023" y="596"/>
                </a:lnTo>
                <a:lnTo>
                  <a:pt x="11468" y="800"/>
                </a:lnTo>
                <a:lnTo>
                  <a:pt x="11785" y="1041"/>
                </a:lnTo>
                <a:lnTo>
                  <a:pt x="11988" y="1346"/>
                </a:lnTo>
                <a:lnTo>
                  <a:pt x="12179" y="1638"/>
                </a:lnTo>
                <a:lnTo>
                  <a:pt x="12280" y="1968"/>
                </a:lnTo>
                <a:lnTo>
                  <a:pt x="12280" y="2311"/>
                </a:lnTo>
                <a:lnTo>
                  <a:pt x="12280" y="69278"/>
                </a:lnTo>
                <a:lnTo>
                  <a:pt x="12280" y="69684"/>
                </a:lnTo>
                <a:lnTo>
                  <a:pt x="12179" y="70015"/>
                </a:lnTo>
                <a:lnTo>
                  <a:pt x="11988" y="70281"/>
                </a:lnTo>
                <a:lnTo>
                  <a:pt x="11785" y="70561"/>
                </a:lnTo>
                <a:lnTo>
                  <a:pt x="11468" y="70789"/>
                </a:lnTo>
                <a:lnTo>
                  <a:pt x="11023" y="70992"/>
                </a:lnTo>
                <a:lnTo>
                  <a:pt x="10566" y="71196"/>
                </a:lnTo>
                <a:lnTo>
                  <a:pt x="9956" y="71335"/>
                </a:lnTo>
                <a:lnTo>
                  <a:pt x="9156" y="71437"/>
                </a:lnTo>
                <a:lnTo>
                  <a:pt x="8369" y="71539"/>
                </a:lnTo>
                <a:lnTo>
                  <a:pt x="7353" y="71589"/>
                </a:lnTo>
                <a:lnTo>
                  <a:pt x="6108" y="71589"/>
                </a:lnTo>
                <a:lnTo>
                  <a:pt x="4914" y="71589"/>
                </a:lnTo>
                <a:lnTo>
                  <a:pt x="3924" y="71539"/>
                </a:lnTo>
                <a:lnTo>
                  <a:pt x="3136" y="71437"/>
                </a:lnTo>
                <a:lnTo>
                  <a:pt x="2336" y="71335"/>
                </a:lnTo>
                <a:lnTo>
                  <a:pt x="1701" y="71196"/>
                </a:lnTo>
                <a:lnTo>
                  <a:pt x="1231" y="70992"/>
                </a:lnTo>
                <a:lnTo>
                  <a:pt x="761" y="70789"/>
                </a:lnTo>
                <a:lnTo>
                  <a:pt x="444" y="70561"/>
                </a:lnTo>
                <a:lnTo>
                  <a:pt x="266" y="70281"/>
                </a:lnTo>
                <a:lnTo>
                  <a:pt x="88" y="70015"/>
                </a:lnTo>
                <a:lnTo>
                  <a:pt x="0" y="69684"/>
                </a:lnTo>
                <a:lnTo>
                  <a:pt x="0" y="69278"/>
                </a:lnTo>
                <a:lnTo>
                  <a:pt x="0" y="2311"/>
                </a:lnTo>
                <a:lnTo>
                  <a:pt x="0" y="1968"/>
                </a:lnTo>
                <a:lnTo>
                  <a:pt x="88" y="1638"/>
                </a:lnTo>
                <a:lnTo>
                  <a:pt x="266" y="1346"/>
                </a:lnTo>
                <a:lnTo>
                  <a:pt x="444" y="1041"/>
                </a:lnTo>
                <a:lnTo>
                  <a:pt x="761" y="800"/>
                </a:lnTo>
                <a:lnTo>
                  <a:pt x="1231" y="596"/>
                </a:lnTo>
                <a:lnTo>
                  <a:pt x="1701" y="406"/>
                </a:lnTo>
                <a:lnTo>
                  <a:pt x="2336" y="253"/>
                </a:lnTo>
                <a:lnTo>
                  <a:pt x="3136" y="152"/>
                </a:lnTo>
                <a:lnTo>
                  <a:pt x="3924" y="50"/>
                </a:lnTo>
                <a:lnTo>
                  <a:pt x="4914" y="0"/>
                </a:lnTo>
                <a:lnTo>
                  <a:pt x="6108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5827148" y="3265719"/>
            <a:ext cx="12280" cy="71589"/>
          </a:xfrm>
          <a:custGeom>
            <a:avLst/>
            <a:gdLst/>
            <a:ahLst/>
            <a:cxnLst/>
            <a:rect l="l" t="t" r="r" b="b"/>
            <a:pathLst>
              <a:path w="12280" h="71589">
                <a:moveTo>
                  <a:pt x="6108" y="0"/>
                </a:moveTo>
                <a:lnTo>
                  <a:pt x="7353" y="0"/>
                </a:lnTo>
                <a:lnTo>
                  <a:pt x="8369" y="50"/>
                </a:lnTo>
                <a:lnTo>
                  <a:pt x="9156" y="152"/>
                </a:lnTo>
                <a:lnTo>
                  <a:pt x="9956" y="253"/>
                </a:lnTo>
                <a:lnTo>
                  <a:pt x="10566" y="406"/>
                </a:lnTo>
                <a:lnTo>
                  <a:pt x="11023" y="596"/>
                </a:lnTo>
                <a:lnTo>
                  <a:pt x="11468" y="800"/>
                </a:lnTo>
                <a:lnTo>
                  <a:pt x="11785" y="1041"/>
                </a:lnTo>
                <a:lnTo>
                  <a:pt x="11988" y="1346"/>
                </a:lnTo>
                <a:lnTo>
                  <a:pt x="12179" y="1638"/>
                </a:lnTo>
                <a:lnTo>
                  <a:pt x="12280" y="1968"/>
                </a:lnTo>
                <a:lnTo>
                  <a:pt x="12280" y="2311"/>
                </a:lnTo>
                <a:lnTo>
                  <a:pt x="12280" y="69278"/>
                </a:lnTo>
                <a:lnTo>
                  <a:pt x="12280" y="69684"/>
                </a:lnTo>
                <a:lnTo>
                  <a:pt x="12179" y="70015"/>
                </a:lnTo>
                <a:lnTo>
                  <a:pt x="11988" y="70281"/>
                </a:lnTo>
                <a:lnTo>
                  <a:pt x="11785" y="70561"/>
                </a:lnTo>
                <a:lnTo>
                  <a:pt x="11468" y="70789"/>
                </a:lnTo>
                <a:lnTo>
                  <a:pt x="11023" y="70992"/>
                </a:lnTo>
                <a:lnTo>
                  <a:pt x="10566" y="71196"/>
                </a:lnTo>
                <a:lnTo>
                  <a:pt x="9956" y="71335"/>
                </a:lnTo>
                <a:lnTo>
                  <a:pt x="9156" y="71437"/>
                </a:lnTo>
                <a:lnTo>
                  <a:pt x="8369" y="71539"/>
                </a:lnTo>
                <a:lnTo>
                  <a:pt x="7353" y="71589"/>
                </a:lnTo>
                <a:lnTo>
                  <a:pt x="6108" y="71589"/>
                </a:lnTo>
                <a:lnTo>
                  <a:pt x="4914" y="71589"/>
                </a:lnTo>
                <a:lnTo>
                  <a:pt x="3924" y="71539"/>
                </a:lnTo>
                <a:lnTo>
                  <a:pt x="3136" y="71437"/>
                </a:lnTo>
                <a:lnTo>
                  <a:pt x="2336" y="71335"/>
                </a:lnTo>
                <a:lnTo>
                  <a:pt x="1701" y="71196"/>
                </a:lnTo>
                <a:lnTo>
                  <a:pt x="1231" y="70992"/>
                </a:lnTo>
                <a:lnTo>
                  <a:pt x="761" y="70789"/>
                </a:lnTo>
                <a:lnTo>
                  <a:pt x="444" y="70561"/>
                </a:lnTo>
                <a:lnTo>
                  <a:pt x="266" y="70281"/>
                </a:lnTo>
                <a:lnTo>
                  <a:pt x="88" y="70015"/>
                </a:lnTo>
                <a:lnTo>
                  <a:pt x="0" y="69684"/>
                </a:lnTo>
                <a:lnTo>
                  <a:pt x="0" y="69278"/>
                </a:lnTo>
                <a:lnTo>
                  <a:pt x="0" y="2311"/>
                </a:lnTo>
                <a:lnTo>
                  <a:pt x="0" y="1968"/>
                </a:lnTo>
                <a:lnTo>
                  <a:pt x="88" y="1638"/>
                </a:lnTo>
                <a:lnTo>
                  <a:pt x="266" y="1346"/>
                </a:lnTo>
                <a:lnTo>
                  <a:pt x="444" y="1041"/>
                </a:lnTo>
                <a:lnTo>
                  <a:pt x="761" y="800"/>
                </a:lnTo>
                <a:lnTo>
                  <a:pt x="1231" y="596"/>
                </a:lnTo>
                <a:lnTo>
                  <a:pt x="1701" y="406"/>
                </a:lnTo>
                <a:lnTo>
                  <a:pt x="2336" y="253"/>
                </a:lnTo>
                <a:lnTo>
                  <a:pt x="3136" y="152"/>
                </a:lnTo>
                <a:lnTo>
                  <a:pt x="3924" y="50"/>
                </a:lnTo>
                <a:lnTo>
                  <a:pt x="4914" y="0"/>
                </a:lnTo>
                <a:lnTo>
                  <a:pt x="6108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6109799" y="3264754"/>
            <a:ext cx="52832" cy="73520"/>
          </a:xfrm>
          <a:custGeom>
            <a:avLst/>
            <a:gdLst/>
            <a:ahLst/>
            <a:cxnLst/>
            <a:rect l="l" t="t" r="r" b="b"/>
            <a:pathLst>
              <a:path w="52832" h="73520">
                <a:moveTo>
                  <a:pt x="31254" y="0"/>
                </a:moveTo>
                <a:lnTo>
                  <a:pt x="33388" y="0"/>
                </a:lnTo>
                <a:lnTo>
                  <a:pt x="35458" y="203"/>
                </a:lnTo>
                <a:lnTo>
                  <a:pt x="37477" y="596"/>
                </a:lnTo>
                <a:lnTo>
                  <a:pt x="39484" y="990"/>
                </a:lnTo>
                <a:lnTo>
                  <a:pt x="41325" y="1511"/>
                </a:lnTo>
                <a:lnTo>
                  <a:pt x="43014" y="2159"/>
                </a:lnTo>
                <a:lnTo>
                  <a:pt x="44704" y="2806"/>
                </a:lnTo>
                <a:lnTo>
                  <a:pt x="46202" y="3543"/>
                </a:lnTo>
                <a:lnTo>
                  <a:pt x="47523" y="4394"/>
                </a:lnTo>
                <a:lnTo>
                  <a:pt x="48831" y="5232"/>
                </a:lnTo>
                <a:lnTo>
                  <a:pt x="49784" y="5956"/>
                </a:lnTo>
                <a:lnTo>
                  <a:pt x="50380" y="6553"/>
                </a:lnTo>
                <a:lnTo>
                  <a:pt x="50977" y="7150"/>
                </a:lnTo>
                <a:lnTo>
                  <a:pt x="51384" y="7620"/>
                </a:lnTo>
                <a:lnTo>
                  <a:pt x="51612" y="7962"/>
                </a:lnTo>
                <a:lnTo>
                  <a:pt x="51828" y="8305"/>
                </a:lnTo>
                <a:lnTo>
                  <a:pt x="52019" y="8724"/>
                </a:lnTo>
                <a:lnTo>
                  <a:pt x="52171" y="9194"/>
                </a:lnTo>
                <a:lnTo>
                  <a:pt x="52311" y="9664"/>
                </a:lnTo>
                <a:lnTo>
                  <a:pt x="52412" y="10198"/>
                </a:lnTo>
                <a:lnTo>
                  <a:pt x="52463" y="10795"/>
                </a:lnTo>
                <a:lnTo>
                  <a:pt x="52514" y="11391"/>
                </a:lnTo>
                <a:lnTo>
                  <a:pt x="52539" y="12128"/>
                </a:lnTo>
                <a:lnTo>
                  <a:pt x="52539" y="13017"/>
                </a:lnTo>
                <a:lnTo>
                  <a:pt x="52539" y="14960"/>
                </a:lnTo>
                <a:lnTo>
                  <a:pt x="52311" y="16306"/>
                </a:lnTo>
                <a:lnTo>
                  <a:pt x="51866" y="17081"/>
                </a:lnTo>
                <a:lnTo>
                  <a:pt x="51422" y="17843"/>
                </a:lnTo>
                <a:lnTo>
                  <a:pt x="50876" y="18237"/>
                </a:lnTo>
                <a:lnTo>
                  <a:pt x="50228" y="18237"/>
                </a:lnTo>
                <a:lnTo>
                  <a:pt x="49491" y="18237"/>
                </a:lnTo>
                <a:lnTo>
                  <a:pt x="48628" y="17818"/>
                </a:lnTo>
                <a:lnTo>
                  <a:pt x="47663" y="17005"/>
                </a:lnTo>
                <a:lnTo>
                  <a:pt x="46697" y="16192"/>
                </a:lnTo>
                <a:lnTo>
                  <a:pt x="45466" y="15278"/>
                </a:lnTo>
                <a:lnTo>
                  <a:pt x="43980" y="14287"/>
                </a:lnTo>
                <a:lnTo>
                  <a:pt x="42494" y="13296"/>
                </a:lnTo>
                <a:lnTo>
                  <a:pt x="40690" y="12395"/>
                </a:lnTo>
                <a:lnTo>
                  <a:pt x="38582" y="11569"/>
                </a:lnTo>
                <a:lnTo>
                  <a:pt x="36474" y="10756"/>
                </a:lnTo>
                <a:lnTo>
                  <a:pt x="33985" y="10350"/>
                </a:lnTo>
                <a:lnTo>
                  <a:pt x="31115" y="10350"/>
                </a:lnTo>
                <a:lnTo>
                  <a:pt x="25209" y="10350"/>
                </a:lnTo>
                <a:lnTo>
                  <a:pt x="20675" y="12611"/>
                </a:lnTo>
                <a:lnTo>
                  <a:pt x="17526" y="17157"/>
                </a:lnTo>
                <a:lnTo>
                  <a:pt x="14376" y="21691"/>
                </a:lnTo>
                <a:lnTo>
                  <a:pt x="12801" y="28282"/>
                </a:lnTo>
                <a:lnTo>
                  <a:pt x="12801" y="36906"/>
                </a:lnTo>
                <a:lnTo>
                  <a:pt x="12801" y="41224"/>
                </a:lnTo>
                <a:lnTo>
                  <a:pt x="13208" y="45008"/>
                </a:lnTo>
                <a:lnTo>
                  <a:pt x="14033" y="48260"/>
                </a:lnTo>
                <a:lnTo>
                  <a:pt x="14846" y="51511"/>
                </a:lnTo>
                <a:lnTo>
                  <a:pt x="16052" y="54229"/>
                </a:lnTo>
                <a:lnTo>
                  <a:pt x="17640" y="56400"/>
                </a:lnTo>
                <a:lnTo>
                  <a:pt x="19227" y="58585"/>
                </a:lnTo>
                <a:lnTo>
                  <a:pt x="21170" y="60210"/>
                </a:lnTo>
                <a:lnTo>
                  <a:pt x="23482" y="61277"/>
                </a:lnTo>
                <a:lnTo>
                  <a:pt x="25793" y="62344"/>
                </a:lnTo>
                <a:lnTo>
                  <a:pt x="28435" y="62877"/>
                </a:lnTo>
                <a:lnTo>
                  <a:pt x="31407" y="62877"/>
                </a:lnTo>
                <a:lnTo>
                  <a:pt x="34239" y="62877"/>
                </a:lnTo>
                <a:lnTo>
                  <a:pt x="36715" y="62433"/>
                </a:lnTo>
                <a:lnTo>
                  <a:pt x="38849" y="61544"/>
                </a:lnTo>
                <a:lnTo>
                  <a:pt x="40982" y="60642"/>
                </a:lnTo>
                <a:lnTo>
                  <a:pt x="42824" y="59664"/>
                </a:lnTo>
                <a:lnTo>
                  <a:pt x="44386" y="58597"/>
                </a:lnTo>
                <a:lnTo>
                  <a:pt x="45948" y="57531"/>
                </a:lnTo>
                <a:lnTo>
                  <a:pt x="47269" y="56565"/>
                </a:lnTo>
                <a:lnTo>
                  <a:pt x="48336" y="55702"/>
                </a:lnTo>
                <a:lnTo>
                  <a:pt x="49403" y="54825"/>
                </a:lnTo>
                <a:lnTo>
                  <a:pt x="50228" y="54394"/>
                </a:lnTo>
                <a:lnTo>
                  <a:pt x="50825" y="54394"/>
                </a:lnTo>
                <a:lnTo>
                  <a:pt x="51181" y="54394"/>
                </a:lnTo>
                <a:lnTo>
                  <a:pt x="51473" y="54495"/>
                </a:lnTo>
                <a:lnTo>
                  <a:pt x="51727" y="54698"/>
                </a:lnTo>
                <a:lnTo>
                  <a:pt x="51968" y="54889"/>
                </a:lnTo>
                <a:lnTo>
                  <a:pt x="52184" y="55232"/>
                </a:lnTo>
                <a:lnTo>
                  <a:pt x="52349" y="55702"/>
                </a:lnTo>
                <a:lnTo>
                  <a:pt x="52527" y="56172"/>
                </a:lnTo>
                <a:lnTo>
                  <a:pt x="52654" y="56769"/>
                </a:lnTo>
                <a:lnTo>
                  <a:pt x="52730" y="57480"/>
                </a:lnTo>
                <a:lnTo>
                  <a:pt x="52806" y="58204"/>
                </a:lnTo>
                <a:lnTo>
                  <a:pt x="52832" y="59055"/>
                </a:lnTo>
                <a:lnTo>
                  <a:pt x="52832" y="60058"/>
                </a:lnTo>
                <a:lnTo>
                  <a:pt x="52832" y="60896"/>
                </a:lnTo>
                <a:lnTo>
                  <a:pt x="52819" y="61633"/>
                </a:lnTo>
                <a:lnTo>
                  <a:pt x="52768" y="62242"/>
                </a:lnTo>
                <a:lnTo>
                  <a:pt x="52717" y="62865"/>
                </a:lnTo>
                <a:lnTo>
                  <a:pt x="52628" y="63385"/>
                </a:lnTo>
                <a:lnTo>
                  <a:pt x="52501" y="63817"/>
                </a:lnTo>
                <a:lnTo>
                  <a:pt x="52374" y="64236"/>
                </a:lnTo>
                <a:lnTo>
                  <a:pt x="52235" y="64604"/>
                </a:lnTo>
                <a:lnTo>
                  <a:pt x="52057" y="64922"/>
                </a:lnTo>
                <a:lnTo>
                  <a:pt x="51879" y="65252"/>
                </a:lnTo>
                <a:lnTo>
                  <a:pt x="51485" y="65722"/>
                </a:lnTo>
                <a:lnTo>
                  <a:pt x="50863" y="66344"/>
                </a:lnTo>
                <a:lnTo>
                  <a:pt x="50241" y="66967"/>
                </a:lnTo>
                <a:lnTo>
                  <a:pt x="49187" y="67729"/>
                </a:lnTo>
                <a:lnTo>
                  <a:pt x="47701" y="68643"/>
                </a:lnTo>
                <a:lnTo>
                  <a:pt x="46215" y="69570"/>
                </a:lnTo>
                <a:lnTo>
                  <a:pt x="44538" y="70383"/>
                </a:lnTo>
                <a:lnTo>
                  <a:pt x="42684" y="71107"/>
                </a:lnTo>
                <a:lnTo>
                  <a:pt x="40817" y="71818"/>
                </a:lnTo>
                <a:lnTo>
                  <a:pt x="38798" y="72402"/>
                </a:lnTo>
                <a:lnTo>
                  <a:pt x="36614" y="72847"/>
                </a:lnTo>
                <a:lnTo>
                  <a:pt x="34429" y="73304"/>
                </a:lnTo>
                <a:lnTo>
                  <a:pt x="32181" y="73520"/>
                </a:lnTo>
                <a:lnTo>
                  <a:pt x="29845" y="73520"/>
                </a:lnTo>
                <a:lnTo>
                  <a:pt x="25031" y="73520"/>
                </a:lnTo>
                <a:lnTo>
                  <a:pt x="20764" y="72732"/>
                </a:lnTo>
                <a:lnTo>
                  <a:pt x="17043" y="71145"/>
                </a:lnTo>
                <a:lnTo>
                  <a:pt x="13322" y="69557"/>
                </a:lnTo>
                <a:lnTo>
                  <a:pt x="10210" y="67233"/>
                </a:lnTo>
                <a:lnTo>
                  <a:pt x="7708" y="64185"/>
                </a:lnTo>
                <a:lnTo>
                  <a:pt x="5194" y="61137"/>
                </a:lnTo>
                <a:lnTo>
                  <a:pt x="3289" y="57391"/>
                </a:lnTo>
                <a:lnTo>
                  <a:pt x="1981" y="52946"/>
                </a:lnTo>
                <a:lnTo>
                  <a:pt x="660" y="48501"/>
                </a:lnTo>
                <a:lnTo>
                  <a:pt x="0" y="43383"/>
                </a:lnTo>
                <a:lnTo>
                  <a:pt x="0" y="37579"/>
                </a:lnTo>
                <a:lnTo>
                  <a:pt x="0" y="30988"/>
                </a:lnTo>
                <a:lnTo>
                  <a:pt x="812" y="25311"/>
                </a:lnTo>
                <a:lnTo>
                  <a:pt x="2425" y="20574"/>
                </a:lnTo>
                <a:lnTo>
                  <a:pt x="4038" y="15836"/>
                </a:lnTo>
                <a:lnTo>
                  <a:pt x="6248" y="11950"/>
                </a:lnTo>
                <a:lnTo>
                  <a:pt x="9042" y="8928"/>
                </a:lnTo>
                <a:lnTo>
                  <a:pt x="11849" y="5905"/>
                </a:lnTo>
                <a:lnTo>
                  <a:pt x="15151" y="3657"/>
                </a:lnTo>
                <a:lnTo>
                  <a:pt x="18948" y="2197"/>
                </a:lnTo>
                <a:lnTo>
                  <a:pt x="22733" y="736"/>
                </a:lnTo>
                <a:lnTo>
                  <a:pt x="26847" y="0"/>
                </a:lnTo>
                <a:lnTo>
                  <a:pt x="31254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5857387" y="3264754"/>
            <a:ext cx="52832" cy="73520"/>
          </a:xfrm>
          <a:custGeom>
            <a:avLst/>
            <a:gdLst/>
            <a:ahLst/>
            <a:cxnLst/>
            <a:rect l="l" t="t" r="r" b="b"/>
            <a:pathLst>
              <a:path w="52832" h="73520">
                <a:moveTo>
                  <a:pt x="31254" y="0"/>
                </a:moveTo>
                <a:lnTo>
                  <a:pt x="33388" y="0"/>
                </a:lnTo>
                <a:lnTo>
                  <a:pt x="35458" y="203"/>
                </a:lnTo>
                <a:lnTo>
                  <a:pt x="37477" y="596"/>
                </a:lnTo>
                <a:lnTo>
                  <a:pt x="39484" y="990"/>
                </a:lnTo>
                <a:lnTo>
                  <a:pt x="41325" y="1511"/>
                </a:lnTo>
                <a:lnTo>
                  <a:pt x="43014" y="2159"/>
                </a:lnTo>
                <a:lnTo>
                  <a:pt x="44704" y="2806"/>
                </a:lnTo>
                <a:lnTo>
                  <a:pt x="46202" y="3543"/>
                </a:lnTo>
                <a:lnTo>
                  <a:pt x="47523" y="4394"/>
                </a:lnTo>
                <a:lnTo>
                  <a:pt x="48831" y="5232"/>
                </a:lnTo>
                <a:lnTo>
                  <a:pt x="49784" y="5956"/>
                </a:lnTo>
                <a:lnTo>
                  <a:pt x="50380" y="6553"/>
                </a:lnTo>
                <a:lnTo>
                  <a:pt x="50977" y="7150"/>
                </a:lnTo>
                <a:lnTo>
                  <a:pt x="51384" y="7620"/>
                </a:lnTo>
                <a:lnTo>
                  <a:pt x="51612" y="7962"/>
                </a:lnTo>
                <a:lnTo>
                  <a:pt x="51828" y="8305"/>
                </a:lnTo>
                <a:lnTo>
                  <a:pt x="52019" y="8724"/>
                </a:lnTo>
                <a:lnTo>
                  <a:pt x="52171" y="9194"/>
                </a:lnTo>
                <a:lnTo>
                  <a:pt x="52311" y="9664"/>
                </a:lnTo>
                <a:lnTo>
                  <a:pt x="52412" y="10198"/>
                </a:lnTo>
                <a:lnTo>
                  <a:pt x="52463" y="10795"/>
                </a:lnTo>
                <a:lnTo>
                  <a:pt x="52514" y="11391"/>
                </a:lnTo>
                <a:lnTo>
                  <a:pt x="52539" y="12128"/>
                </a:lnTo>
                <a:lnTo>
                  <a:pt x="52539" y="13017"/>
                </a:lnTo>
                <a:lnTo>
                  <a:pt x="52539" y="14960"/>
                </a:lnTo>
                <a:lnTo>
                  <a:pt x="52311" y="16306"/>
                </a:lnTo>
                <a:lnTo>
                  <a:pt x="51866" y="17081"/>
                </a:lnTo>
                <a:lnTo>
                  <a:pt x="51422" y="17843"/>
                </a:lnTo>
                <a:lnTo>
                  <a:pt x="50876" y="18237"/>
                </a:lnTo>
                <a:lnTo>
                  <a:pt x="50228" y="18237"/>
                </a:lnTo>
                <a:lnTo>
                  <a:pt x="49491" y="18237"/>
                </a:lnTo>
                <a:lnTo>
                  <a:pt x="48628" y="17818"/>
                </a:lnTo>
                <a:lnTo>
                  <a:pt x="47663" y="17005"/>
                </a:lnTo>
                <a:lnTo>
                  <a:pt x="46697" y="16192"/>
                </a:lnTo>
                <a:lnTo>
                  <a:pt x="45466" y="15278"/>
                </a:lnTo>
                <a:lnTo>
                  <a:pt x="43980" y="14287"/>
                </a:lnTo>
                <a:lnTo>
                  <a:pt x="42494" y="13296"/>
                </a:lnTo>
                <a:lnTo>
                  <a:pt x="40690" y="12395"/>
                </a:lnTo>
                <a:lnTo>
                  <a:pt x="38582" y="11569"/>
                </a:lnTo>
                <a:lnTo>
                  <a:pt x="36474" y="10756"/>
                </a:lnTo>
                <a:lnTo>
                  <a:pt x="33985" y="10350"/>
                </a:lnTo>
                <a:lnTo>
                  <a:pt x="31115" y="10350"/>
                </a:lnTo>
                <a:lnTo>
                  <a:pt x="25209" y="10350"/>
                </a:lnTo>
                <a:lnTo>
                  <a:pt x="20675" y="12611"/>
                </a:lnTo>
                <a:lnTo>
                  <a:pt x="17526" y="17157"/>
                </a:lnTo>
                <a:lnTo>
                  <a:pt x="14376" y="21691"/>
                </a:lnTo>
                <a:lnTo>
                  <a:pt x="12801" y="28282"/>
                </a:lnTo>
                <a:lnTo>
                  <a:pt x="12801" y="36906"/>
                </a:lnTo>
                <a:lnTo>
                  <a:pt x="12801" y="41224"/>
                </a:lnTo>
                <a:lnTo>
                  <a:pt x="13208" y="45008"/>
                </a:lnTo>
                <a:lnTo>
                  <a:pt x="14033" y="48260"/>
                </a:lnTo>
                <a:lnTo>
                  <a:pt x="14846" y="51511"/>
                </a:lnTo>
                <a:lnTo>
                  <a:pt x="16052" y="54229"/>
                </a:lnTo>
                <a:lnTo>
                  <a:pt x="17640" y="56400"/>
                </a:lnTo>
                <a:lnTo>
                  <a:pt x="19227" y="58585"/>
                </a:lnTo>
                <a:lnTo>
                  <a:pt x="21170" y="60210"/>
                </a:lnTo>
                <a:lnTo>
                  <a:pt x="23482" y="61277"/>
                </a:lnTo>
                <a:lnTo>
                  <a:pt x="25793" y="62344"/>
                </a:lnTo>
                <a:lnTo>
                  <a:pt x="28435" y="62877"/>
                </a:lnTo>
                <a:lnTo>
                  <a:pt x="31407" y="62877"/>
                </a:lnTo>
                <a:lnTo>
                  <a:pt x="34239" y="62877"/>
                </a:lnTo>
                <a:lnTo>
                  <a:pt x="36715" y="62433"/>
                </a:lnTo>
                <a:lnTo>
                  <a:pt x="38849" y="61544"/>
                </a:lnTo>
                <a:lnTo>
                  <a:pt x="40982" y="60642"/>
                </a:lnTo>
                <a:lnTo>
                  <a:pt x="42824" y="59664"/>
                </a:lnTo>
                <a:lnTo>
                  <a:pt x="44386" y="58597"/>
                </a:lnTo>
                <a:lnTo>
                  <a:pt x="45948" y="57531"/>
                </a:lnTo>
                <a:lnTo>
                  <a:pt x="47269" y="56565"/>
                </a:lnTo>
                <a:lnTo>
                  <a:pt x="48336" y="55702"/>
                </a:lnTo>
                <a:lnTo>
                  <a:pt x="49403" y="54825"/>
                </a:lnTo>
                <a:lnTo>
                  <a:pt x="50228" y="54394"/>
                </a:lnTo>
                <a:lnTo>
                  <a:pt x="50825" y="54394"/>
                </a:lnTo>
                <a:lnTo>
                  <a:pt x="51181" y="54394"/>
                </a:lnTo>
                <a:lnTo>
                  <a:pt x="51473" y="54495"/>
                </a:lnTo>
                <a:lnTo>
                  <a:pt x="51727" y="54698"/>
                </a:lnTo>
                <a:lnTo>
                  <a:pt x="51968" y="54889"/>
                </a:lnTo>
                <a:lnTo>
                  <a:pt x="52184" y="55232"/>
                </a:lnTo>
                <a:lnTo>
                  <a:pt x="52349" y="55702"/>
                </a:lnTo>
                <a:lnTo>
                  <a:pt x="52527" y="56172"/>
                </a:lnTo>
                <a:lnTo>
                  <a:pt x="52654" y="56769"/>
                </a:lnTo>
                <a:lnTo>
                  <a:pt x="52730" y="57480"/>
                </a:lnTo>
                <a:lnTo>
                  <a:pt x="52806" y="58204"/>
                </a:lnTo>
                <a:lnTo>
                  <a:pt x="52832" y="59055"/>
                </a:lnTo>
                <a:lnTo>
                  <a:pt x="52832" y="60058"/>
                </a:lnTo>
                <a:lnTo>
                  <a:pt x="52832" y="60896"/>
                </a:lnTo>
                <a:lnTo>
                  <a:pt x="52819" y="61633"/>
                </a:lnTo>
                <a:lnTo>
                  <a:pt x="52768" y="62242"/>
                </a:lnTo>
                <a:lnTo>
                  <a:pt x="52717" y="62865"/>
                </a:lnTo>
                <a:lnTo>
                  <a:pt x="52628" y="63385"/>
                </a:lnTo>
                <a:lnTo>
                  <a:pt x="52501" y="63817"/>
                </a:lnTo>
                <a:lnTo>
                  <a:pt x="52374" y="64236"/>
                </a:lnTo>
                <a:lnTo>
                  <a:pt x="52235" y="64604"/>
                </a:lnTo>
                <a:lnTo>
                  <a:pt x="52057" y="64922"/>
                </a:lnTo>
                <a:lnTo>
                  <a:pt x="51879" y="65252"/>
                </a:lnTo>
                <a:lnTo>
                  <a:pt x="51485" y="65722"/>
                </a:lnTo>
                <a:lnTo>
                  <a:pt x="50863" y="66344"/>
                </a:lnTo>
                <a:lnTo>
                  <a:pt x="50241" y="66967"/>
                </a:lnTo>
                <a:lnTo>
                  <a:pt x="49187" y="67729"/>
                </a:lnTo>
                <a:lnTo>
                  <a:pt x="47701" y="68643"/>
                </a:lnTo>
                <a:lnTo>
                  <a:pt x="46215" y="69570"/>
                </a:lnTo>
                <a:lnTo>
                  <a:pt x="44538" y="70383"/>
                </a:lnTo>
                <a:lnTo>
                  <a:pt x="42684" y="71107"/>
                </a:lnTo>
                <a:lnTo>
                  <a:pt x="40817" y="71818"/>
                </a:lnTo>
                <a:lnTo>
                  <a:pt x="38798" y="72402"/>
                </a:lnTo>
                <a:lnTo>
                  <a:pt x="36614" y="72847"/>
                </a:lnTo>
                <a:lnTo>
                  <a:pt x="34429" y="73304"/>
                </a:lnTo>
                <a:lnTo>
                  <a:pt x="32181" y="73520"/>
                </a:lnTo>
                <a:lnTo>
                  <a:pt x="29845" y="73520"/>
                </a:lnTo>
                <a:lnTo>
                  <a:pt x="25031" y="73520"/>
                </a:lnTo>
                <a:lnTo>
                  <a:pt x="20764" y="72732"/>
                </a:lnTo>
                <a:lnTo>
                  <a:pt x="17043" y="71145"/>
                </a:lnTo>
                <a:lnTo>
                  <a:pt x="13322" y="69557"/>
                </a:lnTo>
                <a:lnTo>
                  <a:pt x="10210" y="67233"/>
                </a:lnTo>
                <a:lnTo>
                  <a:pt x="7708" y="64185"/>
                </a:lnTo>
                <a:lnTo>
                  <a:pt x="5194" y="61137"/>
                </a:lnTo>
                <a:lnTo>
                  <a:pt x="3289" y="57391"/>
                </a:lnTo>
                <a:lnTo>
                  <a:pt x="1981" y="52946"/>
                </a:lnTo>
                <a:lnTo>
                  <a:pt x="660" y="48501"/>
                </a:lnTo>
                <a:lnTo>
                  <a:pt x="0" y="43383"/>
                </a:lnTo>
                <a:lnTo>
                  <a:pt x="0" y="37579"/>
                </a:lnTo>
                <a:lnTo>
                  <a:pt x="0" y="30988"/>
                </a:lnTo>
                <a:lnTo>
                  <a:pt x="812" y="25311"/>
                </a:lnTo>
                <a:lnTo>
                  <a:pt x="2425" y="20574"/>
                </a:lnTo>
                <a:lnTo>
                  <a:pt x="4038" y="15836"/>
                </a:lnTo>
                <a:lnTo>
                  <a:pt x="6248" y="11950"/>
                </a:lnTo>
                <a:lnTo>
                  <a:pt x="9042" y="8928"/>
                </a:lnTo>
                <a:lnTo>
                  <a:pt x="11849" y="5905"/>
                </a:lnTo>
                <a:lnTo>
                  <a:pt x="15151" y="3657"/>
                </a:lnTo>
                <a:lnTo>
                  <a:pt x="18948" y="2197"/>
                </a:lnTo>
                <a:lnTo>
                  <a:pt x="22733" y="736"/>
                </a:lnTo>
                <a:lnTo>
                  <a:pt x="26847" y="0"/>
                </a:lnTo>
                <a:lnTo>
                  <a:pt x="31254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6485961" y="3264678"/>
            <a:ext cx="57670" cy="72631"/>
          </a:xfrm>
          <a:custGeom>
            <a:avLst/>
            <a:gdLst/>
            <a:ahLst/>
            <a:cxnLst/>
            <a:rect l="l" t="t" r="r" b="b"/>
            <a:pathLst>
              <a:path w="57670" h="72631">
                <a:moveTo>
                  <a:pt x="33718" y="0"/>
                </a:moveTo>
                <a:lnTo>
                  <a:pt x="38176" y="0"/>
                </a:lnTo>
                <a:lnTo>
                  <a:pt x="41935" y="761"/>
                </a:lnTo>
                <a:lnTo>
                  <a:pt x="44983" y="2273"/>
                </a:lnTo>
                <a:lnTo>
                  <a:pt x="48044" y="3784"/>
                </a:lnTo>
                <a:lnTo>
                  <a:pt x="50507" y="5803"/>
                </a:lnTo>
                <a:lnTo>
                  <a:pt x="52387" y="8331"/>
                </a:lnTo>
                <a:lnTo>
                  <a:pt x="54279" y="10871"/>
                </a:lnTo>
                <a:lnTo>
                  <a:pt x="55625" y="13830"/>
                </a:lnTo>
                <a:lnTo>
                  <a:pt x="56451" y="17233"/>
                </a:lnTo>
                <a:lnTo>
                  <a:pt x="57264" y="20624"/>
                </a:lnTo>
                <a:lnTo>
                  <a:pt x="57670" y="24714"/>
                </a:lnTo>
                <a:lnTo>
                  <a:pt x="57670" y="29476"/>
                </a:lnTo>
                <a:lnTo>
                  <a:pt x="57670" y="70319"/>
                </a:lnTo>
                <a:lnTo>
                  <a:pt x="57670" y="70726"/>
                </a:lnTo>
                <a:lnTo>
                  <a:pt x="57581" y="71056"/>
                </a:lnTo>
                <a:lnTo>
                  <a:pt x="57378" y="71323"/>
                </a:lnTo>
                <a:lnTo>
                  <a:pt x="57175" y="71602"/>
                </a:lnTo>
                <a:lnTo>
                  <a:pt x="56857" y="71831"/>
                </a:lnTo>
                <a:lnTo>
                  <a:pt x="56413" y="72034"/>
                </a:lnTo>
                <a:lnTo>
                  <a:pt x="55968" y="72237"/>
                </a:lnTo>
                <a:lnTo>
                  <a:pt x="55346" y="72377"/>
                </a:lnTo>
                <a:lnTo>
                  <a:pt x="54546" y="72478"/>
                </a:lnTo>
                <a:lnTo>
                  <a:pt x="53759" y="72580"/>
                </a:lnTo>
                <a:lnTo>
                  <a:pt x="52768" y="72631"/>
                </a:lnTo>
                <a:lnTo>
                  <a:pt x="51574" y="72631"/>
                </a:lnTo>
                <a:lnTo>
                  <a:pt x="50330" y="72631"/>
                </a:lnTo>
                <a:lnTo>
                  <a:pt x="49314" y="72580"/>
                </a:lnTo>
                <a:lnTo>
                  <a:pt x="48526" y="72478"/>
                </a:lnTo>
                <a:lnTo>
                  <a:pt x="47726" y="72377"/>
                </a:lnTo>
                <a:lnTo>
                  <a:pt x="47104" y="72237"/>
                </a:lnTo>
                <a:lnTo>
                  <a:pt x="46659" y="72034"/>
                </a:lnTo>
                <a:lnTo>
                  <a:pt x="46215" y="71831"/>
                </a:lnTo>
                <a:lnTo>
                  <a:pt x="45897" y="71602"/>
                </a:lnTo>
                <a:lnTo>
                  <a:pt x="45694" y="71323"/>
                </a:lnTo>
                <a:lnTo>
                  <a:pt x="45491" y="71056"/>
                </a:lnTo>
                <a:lnTo>
                  <a:pt x="45402" y="70726"/>
                </a:lnTo>
                <a:lnTo>
                  <a:pt x="45402" y="70319"/>
                </a:lnTo>
                <a:lnTo>
                  <a:pt x="45402" y="31102"/>
                </a:lnTo>
                <a:lnTo>
                  <a:pt x="45402" y="27292"/>
                </a:lnTo>
                <a:lnTo>
                  <a:pt x="45097" y="24206"/>
                </a:lnTo>
                <a:lnTo>
                  <a:pt x="44500" y="21882"/>
                </a:lnTo>
                <a:lnTo>
                  <a:pt x="43903" y="19545"/>
                </a:lnTo>
                <a:lnTo>
                  <a:pt x="43040" y="17538"/>
                </a:lnTo>
                <a:lnTo>
                  <a:pt x="41897" y="15849"/>
                </a:lnTo>
                <a:lnTo>
                  <a:pt x="40754" y="14160"/>
                </a:lnTo>
                <a:lnTo>
                  <a:pt x="39281" y="12877"/>
                </a:lnTo>
                <a:lnTo>
                  <a:pt x="37477" y="11988"/>
                </a:lnTo>
                <a:lnTo>
                  <a:pt x="35661" y="11087"/>
                </a:lnTo>
                <a:lnTo>
                  <a:pt x="33566" y="10642"/>
                </a:lnTo>
                <a:lnTo>
                  <a:pt x="31191" y="10642"/>
                </a:lnTo>
                <a:lnTo>
                  <a:pt x="28105" y="10642"/>
                </a:lnTo>
                <a:lnTo>
                  <a:pt x="25031" y="11734"/>
                </a:lnTo>
                <a:lnTo>
                  <a:pt x="21958" y="13919"/>
                </a:lnTo>
                <a:lnTo>
                  <a:pt x="18884" y="16103"/>
                </a:lnTo>
                <a:lnTo>
                  <a:pt x="15659" y="19303"/>
                </a:lnTo>
                <a:lnTo>
                  <a:pt x="12280" y="23520"/>
                </a:lnTo>
                <a:lnTo>
                  <a:pt x="12280" y="70319"/>
                </a:lnTo>
                <a:lnTo>
                  <a:pt x="12280" y="70726"/>
                </a:lnTo>
                <a:lnTo>
                  <a:pt x="12179" y="71056"/>
                </a:lnTo>
                <a:lnTo>
                  <a:pt x="11988" y="71323"/>
                </a:lnTo>
                <a:lnTo>
                  <a:pt x="11785" y="71602"/>
                </a:lnTo>
                <a:lnTo>
                  <a:pt x="11468" y="71831"/>
                </a:lnTo>
                <a:lnTo>
                  <a:pt x="11023" y="72034"/>
                </a:lnTo>
                <a:lnTo>
                  <a:pt x="10566" y="72237"/>
                </a:lnTo>
                <a:lnTo>
                  <a:pt x="9956" y="72377"/>
                </a:lnTo>
                <a:lnTo>
                  <a:pt x="9156" y="72478"/>
                </a:lnTo>
                <a:lnTo>
                  <a:pt x="8369" y="72580"/>
                </a:lnTo>
                <a:lnTo>
                  <a:pt x="7353" y="72631"/>
                </a:lnTo>
                <a:lnTo>
                  <a:pt x="6108" y="72631"/>
                </a:lnTo>
                <a:lnTo>
                  <a:pt x="4914" y="72631"/>
                </a:lnTo>
                <a:lnTo>
                  <a:pt x="3924" y="72580"/>
                </a:lnTo>
                <a:lnTo>
                  <a:pt x="3136" y="72478"/>
                </a:lnTo>
                <a:lnTo>
                  <a:pt x="2336" y="72377"/>
                </a:lnTo>
                <a:lnTo>
                  <a:pt x="1701" y="72237"/>
                </a:lnTo>
                <a:lnTo>
                  <a:pt x="1231" y="72034"/>
                </a:lnTo>
                <a:lnTo>
                  <a:pt x="761" y="71831"/>
                </a:lnTo>
                <a:lnTo>
                  <a:pt x="444" y="71602"/>
                </a:lnTo>
                <a:lnTo>
                  <a:pt x="266" y="71323"/>
                </a:lnTo>
                <a:lnTo>
                  <a:pt x="88" y="71056"/>
                </a:lnTo>
                <a:lnTo>
                  <a:pt x="0" y="70726"/>
                </a:lnTo>
                <a:lnTo>
                  <a:pt x="0" y="70319"/>
                </a:lnTo>
                <a:lnTo>
                  <a:pt x="0" y="3352"/>
                </a:lnTo>
                <a:lnTo>
                  <a:pt x="0" y="2959"/>
                </a:lnTo>
                <a:lnTo>
                  <a:pt x="76" y="2616"/>
                </a:lnTo>
                <a:lnTo>
                  <a:pt x="228" y="2349"/>
                </a:lnTo>
                <a:lnTo>
                  <a:pt x="380" y="2070"/>
                </a:lnTo>
                <a:lnTo>
                  <a:pt x="673" y="1828"/>
                </a:lnTo>
                <a:lnTo>
                  <a:pt x="1117" y="1600"/>
                </a:lnTo>
                <a:lnTo>
                  <a:pt x="1574" y="1384"/>
                </a:lnTo>
                <a:lnTo>
                  <a:pt x="2133" y="1231"/>
                </a:lnTo>
                <a:lnTo>
                  <a:pt x="2832" y="1155"/>
                </a:lnTo>
                <a:lnTo>
                  <a:pt x="3530" y="1079"/>
                </a:lnTo>
                <a:lnTo>
                  <a:pt x="4444" y="1041"/>
                </a:lnTo>
                <a:lnTo>
                  <a:pt x="5587" y="1041"/>
                </a:lnTo>
                <a:lnTo>
                  <a:pt x="6680" y="1041"/>
                </a:lnTo>
                <a:lnTo>
                  <a:pt x="7581" y="1079"/>
                </a:lnTo>
                <a:lnTo>
                  <a:pt x="8305" y="1155"/>
                </a:lnTo>
                <a:lnTo>
                  <a:pt x="9016" y="1231"/>
                </a:lnTo>
                <a:lnTo>
                  <a:pt x="9575" y="1384"/>
                </a:lnTo>
                <a:lnTo>
                  <a:pt x="9982" y="1600"/>
                </a:lnTo>
                <a:lnTo>
                  <a:pt x="10375" y="1828"/>
                </a:lnTo>
                <a:lnTo>
                  <a:pt x="10655" y="2070"/>
                </a:lnTo>
                <a:lnTo>
                  <a:pt x="10833" y="2349"/>
                </a:lnTo>
                <a:lnTo>
                  <a:pt x="11010" y="2616"/>
                </a:lnTo>
                <a:lnTo>
                  <a:pt x="11099" y="2959"/>
                </a:lnTo>
                <a:lnTo>
                  <a:pt x="11099" y="3352"/>
                </a:lnTo>
                <a:lnTo>
                  <a:pt x="11099" y="12204"/>
                </a:lnTo>
                <a:lnTo>
                  <a:pt x="14858" y="7988"/>
                </a:lnTo>
                <a:lnTo>
                  <a:pt x="18618" y="4902"/>
                </a:lnTo>
                <a:lnTo>
                  <a:pt x="22364" y="2946"/>
                </a:lnTo>
                <a:lnTo>
                  <a:pt x="26111" y="977"/>
                </a:lnTo>
                <a:lnTo>
                  <a:pt x="29895" y="0"/>
                </a:lnTo>
                <a:lnTo>
                  <a:pt x="33718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6405303" y="3264678"/>
            <a:ext cx="61607" cy="73596"/>
          </a:xfrm>
          <a:custGeom>
            <a:avLst/>
            <a:gdLst/>
            <a:ahLst/>
            <a:cxnLst/>
            <a:rect l="l" t="t" r="r" b="b"/>
            <a:pathLst>
              <a:path w="61607" h="73596">
                <a:moveTo>
                  <a:pt x="32143" y="0"/>
                </a:moveTo>
                <a:lnTo>
                  <a:pt x="37401" y="0"/>
                </a:lnTo>
                <a:lnTo>
                  <a:pt x="41884" y="850"/>
                </a:lnTo>
                <a:lnTo>
                  <a:pt x="45580" y="2527"/>
                </a:lnTo>
                <a:lnTo>
                  <a:pt x="49275" y="4216"/>
                </a:lnTo>
                <a:lnTo>
                  <a:pt x="52311" y="6489"/>
                </a:lnTo>
                <a:lnTo>
                  <a:pt x="54698" y="9347"/>
                </a:lnTo>
                <a:lnTo>
                  <a:pt x="57073" y="12191"/>
                </a:lnTo>
                <a:lnTo>
                  <a:pt x="58826" y="15544"/>
                </a:lnTo>
                <a:lnTo>
                  <a:pt x="59943" y="19392"/>
                </a:lnTo>
                <a:lnTo>
                  <a:pt x="61061" y="23228"/>
                </a:lnTo>
                <a:lnTo>
                  <a:pt x="61607" y="27343"/>
                </a:lnTo>
                <a:lnTo>
                  <a:pt x="61607" y="31699"/>
                </a:lnTo>
                <a:lnTo>
                  <a:pt x="61607" y="33934"/>
                </a:lnTo>
                <a:lnTo>
                  <a:pt x="61607" y="35864"/>
                </a:lnTo>
                <a:lnTo>
                  <a:pt x="61112" y="37249"/>
                </a:lnTo>
                <a:lnTo>
                  <a:pt x="60147" y="38061"/>
                </a:lnTo>
                <a:lnTo>
                  <a:pt x="59181" y="38887"/>
                </a:lnTo>
                <a:lnTo>
                  <a:pt x="58064" y="39293"/>
                </a:lnTo>
                <a:lnTo>
                  <a:pt x="56819" y="39293"/>
                </a:lnTo>
                <a:lnTo>
                  <a:pt x="12725" y="39293"/>
                </a:lnTo>
                <a:lnTo>
                  <a:pt x="12725" y="43014"/>
                </a:lnTo>
                <a:lnTo>
                  <a:pt x="13093" y="46367"/>
                </a:lnTo>
                <a:lnTo>
                  <a:pt x="13842" y="49339"/>
                </a:lnTo>
                <a:lnTo>
                  <a:pt x="14579" y="52311"/>
                </a:lnTo>
                <a:lnTo>
                  <a:pt x="15836" y="54876"/>
                </a:lnTo>
                <a:lnTo>
                  <a:pt x="17576" y="57010"/>
                </a:lnTo>
                <a:lnTo>
                  <a:pt x="19316" y="59131"/>
                </a:lnTo>
                <a:lnTo>
                  <a:pt x="21589" y="60769"/>
                </a:lnTo>
                <a:lnTo>
                  <a:pt x="24383" y="61912"/>
                </a:lnTo>
                <a:lnTo>
                  <a:pt x="27177" y="63055"/>
                </a:lnTo>
                <a:lnTo>
                  <a:pt x="30594" y="63626"/>
                </a:lnTo>
                <a:lnTo>
                  <a:pt x="34620" y="63626"/>
                </a:lnTo>
                <a:lnTo>
                  <a:pt x="37807" y="63626"/>
                </a:lnTo>
                <a:lnTo>
                  <a:pt x="40665" y="63360"/>
                </a:lnTo>
                <a:lnTo>
                  <a:pt x="43141" y="62839"/>
                </a:lnTo>
                <a:lnTo>
                  <a:pt x="45643" y="62318"/>
                </a:lnTo>
                <a:lnTo>
                  <a:pt x="47802" y="61747"/>
                </a:lnTo>
                <a:lnTo>
                  <a:pt x="49618" y="61099"/>
                </a:lnTo>
                <a:lnTo>
                  <a:pt x="51447" y="60451"/>
                </a:lnTo>
                <a:lnTo>
                  <a:pt x="52933" y="59867"/>
                </a:lnTo>
                <a:lnTo>
                  <a:pt x="54114" y="59347"/>
                </a:lnTo>
                <a:lnTo>
                  <a:pt x="55270" y="58826"/>
                </a:lnTo>
                <a:lnTo>
                  <a:pt x="56172" y="58572"/>
                </a:lnTo>
                <a:lnTo>
                  <a:pt x="56768" y="58572"/>
                </a:lnTo>
                <a:lnTo>
                  <a:pt x="57111" y="58572"/>
                </a:lnTo>
                <a:lnTo>
                  <a:pt x="57416" y="58648"/>
                </a:lnTo>
                <a:lnTo>
                  <a:pt x="57696" y="58826"/>
                </a:lnTo>
                <a:lnTo>
                  <a:pt x="57962" y="59004"/>
                </a:lnTo>
                <a:lnTo>
                  <a:pt x="58178" y="59258"/>
                </a:lnTo>
                <a:lnTo>
                  <a:pt x="58331" y="59613"/>
                </a:lnTo>
                <a:lnTo>
                  <a:pt x="58470" y="59956"/>
                </a:lnTo>
                <a:lnTo>
                  <a:pt x="58597" y="60439"/>
                </a:lnTo>
                <a:lnTo>
                  <a:pt x="58673" y="61061"/>
                </a:lnTo>
                <a:lnTo>
                  <a:pt x="58750" y="61683"/>
                </a:lnTo>
                <a:lnTo>
                  <a:pt x="58788" y="62433"/>
                </a:lnTo>
                <a:lnTo>
                  <a:pt x="58788" y="63334"/>
                </a:lnTo>
                <a:lnTo>
                  <a:pt x="58788" y="63969"/>
                </a:lnTo>
                <a:lnTo>
                  <a:pt x="58762" y="64528"/>
                </a:lnTo>
                <a:lnTo>
                  <a:pt x="58712" y="64998"/>
                </a:lnTo>
                <a:lnTo>
                  <a:pt x="58661" y="65481"/>
                </a:lnTo>
                <a:lnTo>
                  <a:pt x="58597" y="65900"/>
                </a:lnTo>
                <a:lnTo>
                  <a:pt x="58521" y="66268"/>
                </a:lnTo>
                <a:lnTo>
                  <a:pt x="58445" y="66636"/>
                </a:lnTo>
                <a:lnTo>
                  <a:pt x="58331" y="66979"/>
                </a:lnTo>
                <a:lnTo>
                  <a:pt x="58153" y="67271"/>
                </a:lnTo>
                <a:lnTo>
                  <a:pt x="57975" y="67576"/>
                </a:lnTo>
                <a:lnTo>
                  <a:pt x="57759" y="67856"/>
                </a:lnTo>
                <a:lnTo>
                  <a:pt x="57480" y="68122"/>
                </a:lnTo>
                <a:lnTo>
                  <a:pt x="57213" y="68402"/>
                </a:lnTo>
                <a:lnTo>
                  <a:pt x="56400" y="68846"/>
                </a:lnTo>
                <a:lnTo>
                  <a:pt x="55067" y="69468"/>
                </a:lnTo>
                <a:lnTo>
                  <a:pt x="53720" y="70091"/>
                </a:lnTo>
                <a:lnTo>
                  <a:pt x="51993" y="70700"/>
                </a:lnTo>
                <a:lnTo>
                  <a:pt x="49860" y="71297"/>
                </a:lnTo>
                <a:lnTo>
                  <a:pt x="47726" y="71881"/>
                </a:lnTo>
                <a:lnTo>
                  <a:pt x="45250" y="72415"/>
                </a:lnTo>
                <a:lnTo>
                  <a:pt x="42456" y="72885"/>
                </a:lnTo>
                <a:lnTo>
                  <a:pt x="39649" y="73367"/>
                </a:lnTo>
                <a:lnTo>
                  <a:pt x="36664" y="73596"/>
                </a:lnTo>
                <a:lnTo>
                  <a:pt x="33489" y="73596"/>
                </a:lnTo>
                <a:lnTo>
                  <a:pt x="27978" y="73596"/>
                </a:lnTo>
                <a:lnTo>
                  <a:pt x="23152" y="72834"/>
                </a:lnTo>
                <a:lnTo>
                  <a:pt x="19011" y="71297"/>
                </a:lnTo>
                <a:lnTo>
                  <a:pt x="14871" y="69748"/>
                </a:lnTo>
                <a:lnTo>
                  <a:pt x="11379" y="67475"/>
                </a:lnTo>
                <a:lnTo>
                  <a:pt x="8559" y="64439"/>
                </a:lnTo>
                <a:lnTo>
                  <a:pt x="5727" y="61417"/>
                </a:lnTo>
                <a:lnTo>
                  <a:pt x="3594" y="57619"/>
                </a:lnTo>
                <a:lnTo>
                  <a:pt x="2158" y="53060"/>
                </a:lnTo>
                <a:lnTo>
                  <a:pt x="723" y="48501"/>
                </a:lnTo>
                <a:lnTo>
                  <a:pt x="0" y="43192"/>
                </a:lnTo>
                <a:lnTo>
                  <a:pt x="0" y="37134"/>
                </a:lnTo>
                <a:lnTo>
                  <a:pt x="0" y="31381"/>
                </a:lnTo>
                <a:lnTo>
                  <a:pt x="736" y="26212"/>
                </a:lnTo>
                <a:lnTo>
                  <a:pt x="2235" y="21615"/>
                </a:lnTo>
                <a:lnTo>
                  <a:pt x="3721" y="17030"/>
                </a:lnTo>
                <a:lnTo>
                  <a:pt x="5867" y="13131"/>
                </a:lnTo>
                <a:lnTo>
                  <a:pt x="8674" y="9931"/>
                </a:lnTo>
                <a:lnTo>
                  <a:pt x="11468" y="6743"/>
                </a:lnTo>
                <a:lnTo>
                  <a:pt x="14858" y="4279"/>
                </a:lnTo>
                <a:lnTo>
                  <a:pt x="18821" y="2565"/>
                </a:lnTo>
                <a:lnTo>
                  <a:pt x="22796" y="863"/>
                </a:lnTo>
                <a:lnTo>
                  <a:pt x="27228" y="0"/>
                </a:lnTo>
                <a:lnTo>
                  <a:pt x="32143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6295461" y="3264678"/>
            <a:ext cx="57670" cy="72631"/>
          </a:xfrm>
          <a:custGeom>
            <a:avLst/>
            <a:gdLst/>
            <a:ahLst/>
            <a:cxnLst/>
            <a:rect l="l" t="t" r="r" b="b"/>
            <a:pathLst>
              <a:path w="57670" h="72631">
                <a:moveTo>
                  <a:pt x="33718" y="0"/>
                </a:moveTo>
                <a:lnTo>
                  <a:pt x="38176" y="0"/>
                </a:lnTo>
                <a:lnTo>
                  <a:pt x="41935" y="761"/>
                </a:lnTo>
                <a:lnTo>
                  <a:pt x="44983" y="2273"/>
                </a:lnTo>
                <a:lnTo>
                  <a:pt x="48044" y="3784"/>
                </a:lnTo>
                <a:lnTo>
                  <a:pt x="50507" y="5803"/>
                </a:lnTo>
                <a:lnTo>
                  <a:pt x="52387" y="8331"/>
                </a:lnTo>
                <a:lnTo>
                  <a:pt x="54279" y="10871"/>
                </a:lnTo>
                <a:lnTo>
                  <a:pt x="55625" y="13830"/>
                </a:lnTo>
                <a:lnTo>
                  <a:pt x="56451" y="17233"/>
                </a:lnTo>
                <a:lnTo>
                  <a:pt x="57264" y="20624"/>
                </a:lnTo>
                <a:lnTo>
                  <a:pt x="57670" y="24714"/>
                </a:lnTo>
                <a:lnTo>
                  <a:pt x="57670" y="29476"/>
                </a:lnTo>
                <a:lnTo>
                  <a:pt x="57670" y="70319"/>
                </a:lnTo>
                <a:lnTo>
                  <a:pt x="57670" y="70726"/>
                </a:lnTo>
                <a:lnTo>
                  <a:pt x="57581" y="71056"/>
                </a:lnTo>
                <a:lnTo>
                  <a:pt x="57378" y="71323"/>
                </a:lnTo>
                <a:lnTo>
                  <a:pt x="57175" y="71602"/>
                </a:lnTo>
                <a:lnTo>
                  <a:pt x="56857" y="71831"/>
                </a:lnTo>
                <a:lnTo>
                  <a:pt x="56413" y="72034"/>
                </a:lnTo>
                <a:lnTo>
                  <a:pt x="55968" y="72237"/>
                </a:lnTo>
                <a:lnTo>
                  <a:pt x="55346" y="72377"/>
                </a:lnTo>
                <a:lnTo>
                  <a:pt x="54546" y="72478"/>
                </a:lnTo>
                <a:lnTo>
                  <a:pt x="53759" y="72580"/>
                </a:lnTo>
                <a:lnTo>
                  <a:pt x="52768" y="72631"/>
                </a:lnTo>
                <a:lnTo>
                  <a:pt x="51574" y="72631"/>
                </a:lnTo>
                <a:lnTo>
                  <a:pt x="50330" y="72631"/>
                </a:lnTo>
                <a:lnTo>
                  <a:pt x="49314" y="72580"/>
                </a:lnTo>
                <a:lnTo>
                  <a:pt x="48526" y="72478"/>
                </a:lnTo>
                <a:lnTo>
                  <a:pt x="47726" y="72377"/>
                </a:lnTo>
                <a:lnTo>
                  <a:pt x="47104" y="72237"/>
                </a:lnTo>
                <a:lnTo>
                  <a:pt x="46659" y="72034"/>
                </a:lnTo>
                <a:lnTo>
                  <a:pt x="46215" y="71831"/>
                </a:lnTo>
                <a:lnTo>
                  <a:pt x="45897" y="71602"/>
                </a:lnTo>
                <a:lnTo>
                  <a:pt x="45694" y="71323"/>
                </a:lnTo>
                <a:lnTo>
                  <a:pt x="45491" y="71056"/>
                </a:lnTo>
                <a:lnTo>
                  <a:pt x="45402" y="70726"/>
                </a:lnTo>
                <a:lnTo>
                  <a:pt x="45402" y="70319"/>
                </a:lnTo>
                <a:lnTo>
                  <a:pt x="45402" y="31102"/>
                </a:lnTo>
                <a:lnTo>
                  <a:pt x="45402" y="27292"/>
                </a:lnTo>
                <a:lnTo>
                  <a:pt x="45097" y="24206"/>
                </a:lnTo>
                <a:lnTo>
                  <a:pt x="44500" y="21882"/>
                </a:lnTo>
                <a:lnTo>
                  <a:pt x="43903" y="19545"/>
                </a:lnTo>
                <a:lnTo>
                  <a:pt x="43040" y="17538"/>
                </a:lnTo>
                <a:lnTo>
                  <a:pt x="41897" y="15849"/>
                </a:lnTo>
                <a:lnTo>
                  <a:pt x="40754" y="14160"/>
                </a:lnTo>
                <a:lnTo>
                  <a:pt x="39281" y="12877"/>
                </a:lnTo>
                <a:lnTo>
                  <a:pt x="37477" y="11988"/>
                </a:lnTo>
                <a:lnTo>
                  <a:pt x="35661" y="11087"/>
                </a:lnTo>
                <a:lnTo>
                  <a:pt x="33566" y="10642"/>
                </a:lnTo>
                <a:lnTo>
                  <a:pt x="31191" y="10642"/>
                </a:lnTo>
                <a:lnTo>
                  <a:pt x="28105" y="10642"/>
                </a:lnTo>
                <a:lnTo>
                  <a:pt x="25031" y="11734"/>
                </a:lnTo>
                <a:lnTo>
                  <a:pt x="21958" y="13919"/>
                </a:lnTo>
                <a:lnTo>
                  <a:pt x="18884" y="16103"/>
                </a:lnTo>
                <a:lnTo>
                  <a:pt x="15659" y="19303"/>
                </a:lnTo>
                <a:lnTo>
                  <a:pt x="12280" y="23520"/>
                </a:lnTo>
                <a:lnTo>
                  <a:pt x="12280" y="70319"/>
                </a:lnTo>
                <a:lnTo>
                  <a:pt x="12280" y="70726"/>
                </a:lnTo>
                <a:lnTo>
                  <a:pt x="12179" y="71056"/>
                </a:lnTo>
                <a:lnTo>
                  <a:pt x="11988" y="71323"/>
                </a:lnTo>
                <a:lnTo>
                  <a:pt x="11785" y="71602"/>
                </a:lnTo>
                <a:lnTo>
                  <a:pt x="11468" y="71831"/>
                </a:lnTo>
                <a:lnTo>
                  <a:pt x="11023" y="72034"/>
                </a:lnTo>
                <a:lnTo>
                  <a:pt x="10566" y="72237"/>
                </a:lnTo>
                <a:lnTo>
                  <a:pt x="9956" y="72377"/>
                </a:lnTo>
                <a:lnTo>
                  <a:pt x="9156" y="72478"/>
                </a:lnTo>
                <a:lnTo>
                  <a:pt x="8369" y="72580"/>
                </a:lnTo>
                <a:lnTo>
                  <a:pt x="7353" y="72631"/>
                </a:lnTo>
                <a:lnTo>
                  <a:pt x="6108" y="72631"/>
                </a:lnTo>
                <a:lnTo>
                  <a:pt x="4914" y="72631"/>
                </a:lnTo>
                <a:lnTo>
                  <a:pt x="3924" y="72580"/>
                </a:lnTo>
                <a:lnTo>
                  <a:pt x="3136" y="72478"/>
                </a:lnTo>
                <a:lnTo>
                  <a:pt x="2336" y="72377"/>
                </a:lnTo>
                <a:lnTo>
                  <a:pt x="1701" y="72237"/>
                </a:lnTo>
                <a:lnTo>
                  <a:pt x="1231" y="72034"/>
                </a:lnTo>
                <a:lnTo>
                  <a:pt x="761" y="71831"/>
                </a:lnTo>
                <a:lnTo>
                  <a:pt x="444" y="71602"/>
                </a:lnTo>
                <a:lnTo>
                  <a:pt x="266" y="71323"/>
                </a:lnTo>
                <a:lnTo>
                  <a:pt x="88" y="71056"/>
                </a:lnTo>
                <a:lnTo>
                  <a:pt x="0" y="70726"/>
                </a:lnTo>
                <a:lnTo>
                  <a:pt x="0" y="70319"/>
                </a:lnTo>
                <a:lnTo>
                  <a:pt x="0" y="3352"/>
                </a:lnTo>
                <a:lnTo>
                  <a:pt x="0" y="2959"/>
                </a:lnTo>
                <a:lnTo>
                  <a:pt x="76" y="2616"/>
                </a:lnTo>
                <a:lnTo>
                  <a:pt x="228" y="2349"/>
                </a:lnTo>
                <a:lnTo>
                  <a:pt x="380" y="2070"/>
                </a:lnTo>
                <a:lnTo>
                  <a:pt x="673" y="1828"/>
                </a:lnTo>
                <a:lnTo>
                  <a:pt x="1117" y="1600"/>
                </a:lnTo>
                <a:lnTo>
                  <a:pt x="1562" y="1384"/>
                </a:lnTo>
                <a:lnTo>
                  <a:pt x="2133" y="1231"/>
                </a:lnTo>
                <a:lnTo>
                  <a:pt x="2832" y="1155"/>
                </a:lnTo>
                <a:lnTo>
                  <a:pt x="3530" y="1079"/>
                </a:lnTo>
                <a:lnTo>
                  <a:pt x="4444" y="1041"/>
                </a:lnTo>
                <a:lnTo>
                  <a:pt x="5587" y="1041"/>
                </a:lnTo>
                <a:lnTo>
                  <a:pt x="6680" y="1041"/>
                </a:lnTo>
                <a:lnTo>
                  <a:pt x="7581" y="1079"/>
                </a:lnTo>
                <a:lnTo>
                  <a:pt x="8305" y="1155"/>
                </a:lnTo>
                <a:lnTo>
                  <a:pt x="9016" y="1231"/>
                </a:lnTo>
                <a:lnTo>
                  <a:pt x="9575" y="1384"/>
                </a:lnTo>
                <a:lnTo>
                  <a:pt x="9982" y="1600"/>
                </a:lnTo>
                <a:lnTo>
                  <a:pt x="10375" y="1828"/>
                </a:lnTo>
                <a:lnTo>
                  <a:pt x="10655" y="2070"/>
                </a:lnTo>
                <a:lnTo>
                  <a:pt x="10833" y="2349"/>
                </a:lnTo>
                <a:lnTo>
                  <a:pt x="11010" y="2616"/>
                </a:lnTo>
                <a:lnTo>
                  <a:pt x="11087" y="2959"/>
                </a:lnTo>
                <a:lnTo>
                  <a:pt x="11087" y="3352"/>
                </a:lnTo>
                <a:lnTo>
                  <a:pt x="11087" y="12204"/>
                </a:lnTo>
                <a:lnTo>
                  <a:pt x="14858" y="7988"/>
                </a:lnTo>
                <a:lnTo>
                  <a:pt x="18618" y="4902"/>
                </a:lnTo>
                <a:lnTo>
                  <a:pt x="22364" y="2946"/>
                </a:lnTo>
                <a:lnTo>
                  <a:pt x="26111" y="977"/>
                </a:lnTo>
                <a:lnTo>
                  <a:pt x="29895" y="0"/>
                </a:lnTo>
                <a:lnTo>
                  <a:pt x="33718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6209812" y="3264678"/>
            <a:ext cx="66979" cy="73596"/>
          </a:xfrm>
          <a:custGeom>
            <a:avLst/>
            <a:gdLst/>
            <a:ahLst/>
            <a:cxnLst/>
            <a:rect l="l" t="t" r="r" b="b"/>
            <a:pathLst>
              <a:path w="66979" h="73596">
                <a:moveTo>
                  <a:pt x="34163" y="0"/>
                </a:moveTo>
                <a:lnTo>
                  <a:pt x="39662" y="0"/>
                </a:lnTo>
                <a:lnTo>
                  <a:pt x="44462" y="825"/>
                </a:lnTo>
                <a:lnTo>
                  <a:pt x="48564" y="2463"/>
                </a:lnTo>
                <a:lnTo>
                  <a:pt x="52654" y="4089"/>
                </a:lnTo>
                <a:lnTo>
                  <a:pt x="56057" y="6476"/>
                </a:lnTo>
                <a:lnTo>
                  <a:pt x="58788" y="9601"/>
                </a:lnTo>
                <a:lnTo>
                  <a:pt x="61518" y="12725"/>
                </a:lnTo>
                <a:lnTo>
                  <a:pt x="63563" y="16522"/>
                </a:lnTo>
                <a:lnTo>
                  <a:pt x="64935" y="20993"/>
                </a:lnTo>
                <a:lnTo>
                  <a:pt x="66294" y="25450"/>
                </a:lnTo>
                <a:lnTo>
                  <a:pt x="66979" y="30492"/>
                </a:lnTo>
                <a:lnTo>
                  <a:pt x="66979" y="36093"/>
                </a:lnTo>
                <a:lnTo>
                  <a:pt x="66979" y="41554"/>
                </a:lnTo>
                <a:lnTo>
                  <a:pt x="66255" y="46570"/>
                </a:lnTo>
                <a:lnTo>
                  <a:pt x="64820" y="51168"/>
                </a:lnTo>
                <a:lnTo>
                  <a:pt x="63385" y="55752"/>
                </a:lnTo>
                <a:lnTo>
                  <a:pt x="61239" y="59702"/>
                </a:lnTo>
                <a:lnTo>
                  <a:pt x="58381" y="63030"/>
                </a:lnTo>
                <a:lnTo>
                  <a:pt x="55524" y="66357"/>
                </a:lnTo>
                <a:lnTo>
                  <a:pt x="51955" y="68948"/>
                </a:lnTo>
                <a:lnTo>
                  <a:pt x="47663" y="70802"/>
                </a:lnTo>
                <a:lnTo>
                  <a:pt x="43370" y="72669"/>
                </a:lnTo>
                <a:lnTo>
                  <a:pt x="38404" y="73596"/>
                </a:lnTo>
                <a:lnTo>
                  <a:pt x="32740" y="73596"/>
                </a:lnTo>
                <a:lnTo>
                  <a:pt x="27241" y="73596"/>
                </a:lnTo>
                <a:lnTo>
                  <a:pt x="22440" y="72783"/>
                </a:lnTo>
                <a:lnTo>
                  <a:pt x="18351" y="71145"/>
                </a:lnTo>
                <a:lnTo>
                  <a:pt x="14249" y="69507"/>
                </a:lnTo>
                <a:lnTo>
                  <a:pt x="10845" y="67119"/>
                </a:lnTo>
                <a:lnTo>
                  <a:pt x="8115" y="63995"/>
                </a:lnTo>
                <a:lnTo>
                  <a:pt x="5384" y="60871"/>
                </a:lnTo>
                <a:lnTo>
                  <a:pt x="3352" y="57073"/>
                </a:lnTo>
                <a:lnTo>
                  <a:pt x="2019" y="52616"/>
                </a:lnTo>
                <a:lnTo>
                  <a:pt x="673" y="48145"/>
                </a:lnTo>
                <a:lnTo>
                  <a:pt x="0" y="43091"/>
                </a:lnTo>
                <a:lnTo>
                  <a:pt x="0" y="37439"/>
                </a:lnTo>
                <a:lnTo>
                  <a:pt x="0" y="31978"/>
                </a:lnTo>
                <a:lnTo>
                  <a:pt x="711" y="26949"/>
                </a:lnTo>
                <a:lnTo>
                  <a:pt x="2120" y="22364"/>
                </a:lnTo>
                <a:lnTo>
                  <a:pt x="3543" y="17779"/>
                </a:lnTo>
                <a:lnTo>
                  <a:pt x="5676" y="13817"/>
                </a:lnTo>
                <a:lnTo>
                  <a:pt x="8521" y="10490"/>
                </a:lnTo>
                <a:lnTo>
                  <a:pt x="11379" y="7175"/>
                </a:lnTo>
                <a:lnTo>
                  <a:pt x="14935" y="4597"/>
                </a:lnTo>
                <a:lnTo>
                  <a:pt x="19202" y="2755"/>
                </a:lnTo>
                <a:lnTo>
                  <a:pt x="23469" y="914"/>
                </a:lnTo>
                <a:lnTo>
                  <a:pt x="28460" y="0"/>
                </a:lnTo>
                <a:lnTo>
                  <a:pt x="34163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6036927" y="3264678"/>
            <a:ext cx="54991" cy="73596"/>
          </a:xfrm>
          <a:custGeom>
            <a:avLst/>
            <a:gdLst/>
            <a:ahLst/>
            <a:cxnLst/>
            <a:rect l="l" t="t" r="r" b="b"/>
            <a:pathLst>
              <a:path w="54990" h="73596">
                <a:moveTo>
                  <a:pt x="28575" y="0"/>
                </a:moveTo>
                <a:lnTo>
                  <a:pt x="33388" y="0"/>
                </a:lnTo>
                <a:lnTo>
                  <a:pt x="37477" y="546"/>
                </a:lnTo>
                <a:lnTo>
                  <a:pt x="40855" y="1638"/>
                </a:lnTo>
                <a:lnTo>
                  <a:pt x="44221" y="2730"/>
                </a:lnTo>
                <a:lnTo>
                  <a:pt x="46951" y="4330"/>
                </a:lnTo>
                <a:lnTo>
                  <a:pt x="49034" y="6438"/>
                </a:lnTo>
                <a:lnTo>
                  <a:pt x="51117" y="8547"/>
                </a:lnTo>
                <a:lnTo>
                  <a:pt x="52641" y="11163"/>
                </a:lnTo>
                <a:lnTo>
                  <a:pt x="53581" y="14287"/>
                </a:lnTo>
                <a:lnTo>
                  <a:pt x="54521" y="17411"/>
                </a:lnTo>
                <a:lnTo>
                  <a:pt x="54991" y="21056"/>
                </a:lnTo>
                <a:lnTo>
                  <a:pt x="54991" y="25234"/>
                </a:lnTo>
                <a:lnTo>
                  <a:pt x="54991" y="70396"/>
                </a:lnTo>
                <a:lnTo>
                  <a:pt x="54991" y="70992"/>
                </a:lnTo>
                <a:lnTo>
                  <a:pt x="54787" y="71437"/>
                </a:lnTo>
                <a:lnTo>
                  <a:pt x="54394" y="71742"/>
                </a:lnTo>
                <a:lnTo>
                  <a:pt x="54000" y="72034"/>
                </a:lnTo>
                <a:lnTo>
                  <a:pt x="53454" y="72262"/>
                </a:lnTo>
                <a:lnTo>
                  <a:pt x="52755" y="72402"/>
                </a:lnTo>
                <a:lnTo>
                  <a:pt x="52070" y="72555"/>
                </a:lnTo>
                <a:lnTo>
                  <a:pt x="51054" y="72631"/>
                </a:lnTo>
                <a:lnTo>
                  <a:pt x="49707" y="72631"/>
                </a:lnTo>
                <a:lnTo>
                  <a:pt x="48425" y="72631"/>
                </a:lnTo>
                <a:lnTo>
                  <a:pt x="47383" y="72555"/>
                </a:lnTo>
                <a:lnTo>
                  <a:pt x="46621" y="72402"/>
                </a:lnTo>
                <a:lnTo>
                  <a:pt x="45847" y="72262"/>
                </a:lnTo>
                <a:lnTo>
                  <a:pt x="45288" y="72034"/>
                </a:lnTo>
                <a:lnTo>
                  <a:pt x="44945" y="71742"/>
                </a:lnTo>
                <a:lnTo>
                  <a:pt x="44602" y="71437"/>
                </a:lnTo>
                <a:lnTo>
                  <a:pt x="44424" y="70992"/>
                </a:lnTo>
                <a:lnTo>
                  <a:pt x="44424" y="70396"/>
                </a:lnTo>
                <a:lnTo>
                  <a:pt x="44424" y="63703"/>
                </a:lnTo>
                <a:lnTo>
                  <a:pt x="41503" y="66827"/>
                </a:lnTo>
                <a:lnTo>
                  <a:pt x="38239" y="69253"/>
                </a:lnTo>
                <a:lnTo>
                  <a:pt x="34645" y="70992"/>
                </a:lnTo>
                <a:lnTo>
                  <a:pt x="31038" y="72732"/>
                </a:lnTo>
                <a:lnTo>
                  <a:pt x="27241" y="73596"/>
                </a:lnTo>
                <a:lnTo>
                  <a:pt x="23215" y="73596"/>
                </a:lnTo>
                <a:lnTo>
                  <a:pt x="19697" y="73596"/>
                </a:lnTo>
                <a:lnTo>
                  <a:pt x="16510" y="73139"/>
                </a:lnTo>
                <a:lnTo>
                  <a:pt x="13652" y="72224"/>
                </a:lnTo>
                <a:lnTo>
                  <a:pt x="10807" y="71297"/>
                </a:lnTo>
                <a:lnTo>
                  <a:pt x="8369" y="69976"/>
                </a:lnTo>
                <a:lnTo>
                  <a:pt x="6362" y="68237"/>
                </a:lnTo>
                <a:lnTo>
                  <a:pt x="4356" y="66509"/>
                </a:lnTo>
                <a:lnTo>
                  <a:pt x="2794" y="64376"/>
                </a:lnTo>
                <a:lnTo>
                  <a:pt x="1676" y="61836"/>
                </a:lnTo>
                <a:lnTo>
                  <a:pt x="558" y="59308"/>
                </a:lnTo>
                <a:lnTo>
                  <a:pt x="0" y="56438"/>
                </a:lnTo>
                <a:lnTo>
                  <a:pt x="0" y="53212"/>
                </a:lnTo>
                <a:lnTo>
                  <a:pt x="0" y="49441"/>
                </a:lnTo>
                <a:lnTo>
                  <a:pt x="774" y="46164"/>
                </a:lnTo>
                <a:lnTo>
                  <a:pt x="2311" y="43383"/>
                </a:lnTo>
                <a:lnTo>
                  <a:pt x="3848" y="40601"/>
                </a:lnTo>
                <a:lnTo>
                  <a:pt x="6057" y="38303"/>
                </a:lnTo>
                <a:lnTo>
                  <a:pt x="8928" y="36461"/>
                </a:lnTo>
                <a:lnTo>
                  <a:pt x="11811" y="34632"/>
                </a:lnTo>
                <a:lnTo>
                  <a:pt x="15328" y="33248"/>
                </a:lnTo>
                <a:lnTo>
                  <a:pt x="19494" y="32334"/>
                </a:lnTo>
                <a:lnTo>
                  <a:pt x="23660" y="31419"/>
                </a:lnTo>
                <a:lnTo>
                  <a:pt x="28346" y="30962"/>
                </a:lnTo>
                <a:lnTo>
                  <a:pt x="33566" y="30962"/>
                </a:lnTo>
                <a:lnTo>
                  <a:pt x="42786" y="30962"/>
                </a:lnTo>
                <a:lnTo>
                  <a:pt x="42786" y="25755"/>
                </a:lnTo>
                <a:lnTo>
                  <a:pt x="42786" y="23164"/>
                </a:lnTo>
                <a:lnTo>
                  <a:pt x="42519" y="20891"/>
                </a:lnTo>
                <a:lnTo>
                  <a:pt x="41973" y="18910"/>
                </a:lnTo>
                <a:lnTo>
                  <a:pt x="41427" y="16916"/>
                </a:lnTo>
                <a:lnTo>
                  <a:pt x="40538" y="15265"/>
                </a:lnTo>
                <a:lnTo>
                  <a:pt x="39331" y="13957"/>
                </a:lnTo>
                <a:lnTo>
                  <a:pt x="38112" y="12636"/>
                </a:lnTo>
                <a:lnTo>
                  <a:pt x="36537" y="11645"/>
                </a:lnTo>
                <a:lnTo>
                  <a:pt x="34607" y="10972"/>
                </a:lnTo>
                <a:lnTo>
                  <a:pt x="32664" y="10312"/>
                </a:lnTo>
                <a:lnTo>
                  <a:pt x="30289" y="9969"/>
                </a:lnTo>
                <a:lnTo>
                  <a:pt x="27457" y="9969"/>
                </a:lnTo>
                <a:lnTo>
                  <a:pt x="24434" y="9969"/>
                </a:lnTo>
                <a:lnTo>
                  <a:pt x="21717" y="10337"/>
                </a:lnTo>
                <a:lnTo>
                  <a:pt x="19316" y="11048"/>
                </a:lnTo>
                <a:lnTo>
                  <a:pt x="16903" y="11772"/>
                </a:lnTo>
                <a:lnTo>
                  <a:pt x="14795" y="12560"/>
                </a:lnTo>
                <a:lnTo>
                  <a:pt x="12979" y="13436"/>
                </a:lnTo>
                <a:lnTo>
                  <a:pt x="11176" y="14300"/>
                </a:lnTo>
                <a:lnTo>
                  <a:pt x="9664" y="15100"/>
                </a:lnTo>
                <a:lnTo>
                  <a:pt x="8445" y="15811"/>
                </a:lnTo>
                <a:lnTo>
                  <a:pt x="7226" y="16535"/>
                </a:lnTo>
                <a:lnTo>
                  <a:pt x="6324" y="16890"/>
                </a:lnTo>
                <a:lnTo>
                  <a:pt x="5727" y="16890"/>
                </a:lnTo>
                <a:lnTo>
                  <a:pt x="5334" y="16890"/>
                </a:lnTo>
                <a:lnTo>
                  <a:pt x="4991" y="16802"/>
                </a:lnTo>
                <a:lnTo>
                  <a:pt x="4686" y="16598"/>
                </a:lnTo>
                <a:lnTo>
                  <a:pt x="4394" y="16395"/>
                </a:lnTo>
                <a:lnTo>
                  <a:pt x="4127" y="16103"/>
                </a:lnTo>
                <a:lnTo>
                  <a:pt x="3911" y="15709"/>
                </a:lnTo>
                <a:lnTo>
                  <a:pt x="3683" y="15303"/>
                </a:lnTo>
                <a:lnTo>
                  <a:pt x="3517" y="14795"/>
                </a:lnTo>
                <a:lnTo>
                  <a:pt x="3429" y="14173"/>
                </a:lnTo>
                <a:lnTo>
                  <a:pt x="3327" y="13563"/>
                </a:lnTo>
                <a:lnTo>
                  <a:pt x="3276" y="12877"/>
                </a:lnTo>
                <a:lnTo>
                  <a:pt x="3276" y="12128"/>
                </a:lnTo>
                <a:lnTo>
                  <a:pt x="3276" y="10896"/>
                </a:lnTo>
                <a:lnTo>
                  <a:pt x="3365" y="9918"/>
                </a:lnTo>
                <a:lnTo>
                  <a:pt x="3530" y="9194"/>
                </a:lnTo>
                <a:lnTo>
                  <a:pt x="3708" y="8470"/>
                </a:lnTo>
                <a:lnTo>
                  <a:pt x="4127" y="7797"/>
                </a:lnTo>
                <a:lnTo>
                  <a:pt x="4800" y="7150"/>
                </a:lnTo>
                <a:lnTo>
                  <a:pt x="5473" y="6502"/>
                </a:lnTo>
                <a:lnTo>
                  <a:pt x="6629" y="5740"/>
                </a:lnTo>
                <a:lnTo>
                  <a:pt x="8255" y="4876"/>
                </a:lnTo>
                <a:lnTo>
                  <a:pt x="9893" y="4013"/>
                </a:lnTo>
                <a:lnTo>
                  <a:pt x="11785" y="3213"/>
                </a:lnTo>
                <a:lnTo>
                  <a:pt x="13919" y="2501"/>
                </a:lnTo>
                <a:lnTo>
                  <a:pt x="16052" y="1777"/>
                </a:lnTo>
                <a:lnTo>
                  <a:pt x="18376" y="1181"/>
                </a:lnTo>
                <a:lnTo>
                  <a:pt x="20916" y="711"/>
                </a:lnTo>
                <a:lnTo>
                  <a:pt x="23444" y="241"/>
                </a:lnTo>
                <a:lnTo>
                  <a:pt x="25996" y="0"/>
                </a:lnTo>
                <a:lnTo>
                  <a:pt x="28575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5962086" y="3264678"/>
            <a:ext cx="61620" cy="99275"/>
          </a:xfrm>
          <a:custGeom>
            <a:avLst/>
            <a:gdLst/>
            <a:ahLst/>
            <a:cxnLst/>
            <a:rect l="l" t="t" r="r" b="b"/>
            <a:pathLst>
              <a:path w="61620" h="99275">
                <a:moveTo>
                  <a:pt x="34607" y="0"/>
                </a:moveTo>
                <a:lnTo>
                  <a:pt x="39471" y="0"/>
                </a:lnTo>
                <a:lnTo>
                  <a:pt x="43611" y="939"/>
                </a:lnTo>
                <a:lnTo>
                  <a:pt x="47040" y="2832"/>
                </a:lnTo>
                <a:lnTo>
                  <a:pt x="50457" y="4711"/>
                </a:lnTo>
                <a:lnTo>
                  <a:pt x="53251" y="7289"/>
                </a:lnTo>
                <a:lnTo>
                  <a:pt x="55410" y="10566"/>
                </a:lnTo>
                <a:lnTo>
                  <a:pt x="57569" y="13842"/>
                </a:lnTo>
                <a:lnTo>
                  <a:pt x="59143" y="17652"/>
                </a:lnTo>
                <a:lnTo>
                  <a:pt x="60134" y="21996"/>
                </a:lnTo>
                <a:lnTo>
                  <a:pt x="61125" y="26327"/>
                </a:lnTo>
                <a:lnTo>
                  <a:pt x="61620" y="30937"/>
                </a:lnTo>
                <a:lnTo>
                  <a:pt x="61620" y="35801"/>
                </a:lnTo>
                <a:lnTo>
                  <a:pt x="61620" y="41655"/>
                </a:lnTo>
                <a:lnTo>
                  <a:pt x="60985" y="46913"/>
                </a:lnTo>
                <a:lnTo>
                  <a:pt x="59728" y="51574"/>
                </a:lnTo>
                <a:lnTo>
                  <a:pt x="58458" y="56235"/>
                </a:lnTo>
                <a:lnTo>
                  <a:pt x="56603" y="60185"/>
                </a:lnTo>
                <a:lnTo>
                  <a:pt x="54140" y="63436"/>
                </a:lnTo>
                <a:lnTo>
                  <a:pt x="51688" y="66687"/>
                </a:lnTo>
                <a:lnTo>
                  <a:pt x="48653" y="69189"/>
                </a:lnTo>
                <a:lnTo>
                  <a:pt x="45021" y="70954"/>
                </a:lnTo>
                <a:lnTo>
                  <a:pt x="41401" y="72720"/>
                </a:lnTo>
                <a:lnTo>
                  <a:pt x="37261" y="73596"/>
                </a:lnTo>
                <a:lnTo>
                  <a:pt x="32600" y="73596"/>
                </a:lnTo>
                <a:lnTo>
                  <a:pt x="30619" y="73596"/>
                </a:lnTo>
                <a:lnTo>
                  <a:pt x="28778" y="73405"/>
                </a:lnTo>
                <a:lnTo>
                  <a:pt x="27089" y="72999"/>
                </a:lnTo>
                <a:lnTo>
                  <a:pt x="25399" y="72605"/>
                </a:lnTo>
                <a:lnTo>
                  <a:pt x="23761" y="71983"/>
                </a:lnTo>
                <a:lnTo>
                  <a:pt x="22148" y="71145"/>
                </a:lnTo>
                <a:lnTo>
                  <a:pt x="20535" y="70294"/>
                </a:lnTo>
                <a:lnTo>
                  <a:pt x="18935" y="69227"/>
                </a:lnTo>
                <a:lnTo>
                  <a:pt x="17348" y="67944"/>
                </a:lnTo>
                <a:lnTo>
                  <a:pt x="15760" y="66649"/>
                </a:lnTo>
                <a:lnTo>
                  <a:pt x="14071" y="65138"/>
                </a:lnTo>
                <a:lnTo>
                  <a:pt x="12280" y="63398"/>
                </a:lnTo>
                <a:lnTo>
                  <a:pt x="12280" y="96888"/>
                </a:lnTo>
                <a:lnTo>
                  <a:pt x="12280" y="97281"/>
                </a:lnTo>
                <a:lnTo>
                  <a:pt x="12179" y="97637"/>
                </a:lnTo>
                <a:lnTo>
                  <a:pt x="11988" y="97929"/>
                </a:lnTo>
                <a:lnTo>
                  <a:pt x="11785" y="98234"/>
                </a:lnTo>
                <a:lnTo>
                  <a:pt x="11468" y="98475"/>
                </a:lnTo>
                <a:lnTo>
                  <a:pt x="11023" y="98678"/>
                </a:lnTo>
                <a:lnTo>
                  <a:pt x="10566" y="98869"/>
                </a:lnTo>
                <a:lnTo>
                  <a:pt x="9956" y="99021"/>
                </a:lnTo>
                <a:lnTo>
                  <a:pt x="9156" y="99123"/>
                </a:lnTo>
                <a:lnTo>
                  <a:pt x="8369" y="99225"/>
                </a:lnTo>
                <a:lnTo>
                  <a:pt x="7353" y="99275"/>
                </a:lnTo>
                <a:lnTo>
                  <a:pt x="6108" y="99275"/>
                </a:lnTo>
                <a:lnTo>
                  <a:pt x="4914" y="99275"/>
                </a:lnTo>
                <a:lnTo>
                  <a:pt x="3924" y="99225"/>
                </a:lnTo>
                <a:lnTo>
                  <a:pt x="3136" y="99123"/>
                </a:lnTo>
                <a:lnTo>
                  <a:pt x="2336" y="99021"/>
                </a:lnTo>
                <a:lnTo>
                  <a:pt x="1701" y="98869"/>
                </a:lnTo>
                <a:lnTo>
                  <a:pt x="1231" y="98678"/>
                </a:lnTo>
                <a:lnTo>
                  <a:pt x="761" y="98475"/>
                </a:lnTo>
                <a:lnTo>
                  <a:pt x="444" y="98234"/>
                </a:lnTo>
                <a:lnTo>
                  <a:pt x="266" y="97929"/>
                </a:lnTo>
                <a:lnTo>
                  <a:pt x="88" y="97637"/>
                </a:lnTo>
                <a:lnTo>
                  <a:pt x="0" y="97281"/>
                </a:lnTo>
                <a:lnTo>
                  <a:pt x="0" y="96888"/>
                </a:lnTo>
                <a:lnTo>
                  <a:pt x="0" y="3352"/>
                </a:lnTo>
                <a:lnTo>
                  <a:pt x="0" y="2908"/>
                </a:lnTo>
                <a:lnTo>
                  <a:pt x="76" y="2539"/>
                </a:lnTo>
                <a:lnTo>
                  <a:pt x="228" y="2273"/>
                </a:lnTo>
                <a:lnTo>
                  <a:pt x="380" y="1993"/>
                </a:lnTo>
                <a:lnTo>
                  <a:pt x="673" y="1765"/>
                </a:lnTo>
                <a:lnTo>
                  <a:pt x="1117" y="1562"/>
                </a:lnTo>
                <a:lnTo>
                  <a:pt x="1562" y="1371"/>
                </a:lnTo>
                <a:lnTo>
                  <a:pt x="2133" y="1231"/>
                </a:lnTo>
                <a:lnTo>
                  <a:pt x="2832" y="1155"/>
                </a:lnTo>
                <a:lnTo>
                  <a:pt x="3530" y="1079"/>
                </a:lnTo>
                <a:lnTo>
                  <a:pt x="4368" y="1041"/>
                </a:lnTo>
                <a:lnTo>
                  <a:pt x="5359" y="1041"/>
                </a:lnTo>
                <a:lnTo>
                  <a:pt x="6400" y="1041"/>
                </a:lnTo>
                <a:lnTo>
                  <a:pt x="7264" y="1079"/>
                </a:lnTo>
                <a:lnTo>
                  <a:pt x="7924" y="1155"/>
                </a:lnTo>
                <a:lnTo>
                  <a:pt x="8597" y="1231"/>
                </a:lnTo>
                <a:lnTo>
                  <a:pt x="9156" y="1371"/>
                </a:lnTo>
                <a:lnTo>
                  <a:pt x="9601" y="1562"/>
                </a:lnTo>
                <a:lnTo>
                  <a:pt x="10045" y="1765"/>
                </a:lnTo>
                <a:lnTo>
                  <a:pt x="10363" y="1993"/>
                </a:lnTo>
                <a:lnTo>
                  <a:pt x="10540" y="2273"/>
                </a:lnTo>
                <a:lnTo>
                  <a:pt x="10706" y="2539"/>
                </a:lnTo>
                <a:lnTo>
                  <a:pt x="10794" y="2908"/>
                </a:lnTo>
                <a:lnTo>
                  <a:pt x="10794" y="3352"/>
                </a:lnTo>
                <a:lnTo>
                  <a:pt x="10794" y="12357"/>
                </a:lnTo>
                <a:lnTo>
                  <a:pt x="12826" y="10274"/>
                </a:lnTo>
                <a:lnTo>
                  <a:pt x="14795" y="8458"/>
                </a:lnTo>
                <a:lnTo>
                  <a:pt x="16675" y="6921"/>
                </a:lnTo>
                <a:lnTo>
                  <a:pt x="18554" y="5384"/>
                </a:lnTo>
                <a:lnTo>
                  <a:pt x="20459" y="4102"/>
                </a:lnTo>
                <a:lnTo>
                  <a:pt x="22364" y="3086"/>
                </a:lnTo>
                <a:lnTo>
                  <a:pt x="24282" y="2070"/>
                </a:lnTo>
                <a:lnTo>
                  <a:pt x="26238" y="1308"/>
                </a:lnTo>
                <a:lnTo>
                  <a:pt x="28244" y="787"/>
                </a:lnTo>
                <a:lnTo>
                  <a:pt x="30251" y="266"/>
                </a:lnTo>
                <a:lnTo>
                  <a:pt x="32372" y="0"/>
                </a:lnTo>
                <a:lnTo>
                  <a:pt x="34607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5723961" y="3264678"/>
            <a:ext cx="39141" cy="72631"/>
          </a:xfrm>
          <a:custGeom>
            <a:avLst/>
            <a:gdLst/>
            <a:ahLst/>
            <a:cxnLst/>
            <a:rect l="l" t="t" r="r" b="b"/>
            <a:pathLst>
              <a:path w="39141" h="72631">
                <a:moveTo>
                  <a:pt x="29400" y="0"/>
                </a:moveTo>
                <a:lnTo>
                  <a:pt x="30048" y="0"/>
                </a:lnTo>
                <a:lnTo>
                  <a:pt x="30772" y="38"/>
                </a:lnTo>
                <a:lnTo>
                  <a:pt x="31597" y="114"/>
                </a:lnTo>
                <a:lnTo>
                  <a:pt x="32410" y="190"/>
                </a:lnTo>
                <a:lnTo>
                  <a:pt x="33273" y="330"/>
                </a:lnTo>
                <a:lnTo>
                  <a:pt x="34162" y="520"/>
                </a:lnTo>
                <a:lnTo>
                  <a:pt x="35051" y="723"/>
                </a:lnTo>
                <a:lnTo>
                  <a:pt x="35864" y="939"/>
                </a:lnTo>
                <a:lnTo>
                  <a:pt x="36575" y="1193"/>
                </a:lnTo>
                <a:lnTo>
                  <a:pt x="37299" y="1447"/>
                </a:lnTo>
                <a:lnTo>
                  <a:pt x="37807" y="1689"/>
                </a:lnTo>
                <a:lnTo>
                  <a:pt x="38099" y="1943"/>
                </a:lnTo>
                <a:lnTo>
                  <a:pt x="38404" y="2184"/>
                </a:lnTo>
                <a:lnTo>
                  <a:pt x="38607" y="2425"/>
                </a:lnTo>
                <a:lnTo>
                  <a:pt x="38696" y="2641"/>
                </a:lnTo>
                <a:lnTo>
                  <a:pt x="38798" y="2870"/>
                </a:lnTo>
                <a:lnTo>
                  <a:pt x="38887" y="3149"/>
                </a:lnTo>
                <a:lnTo>
                  <a:pt x="38963" y="3505"/>
                </a:lnTo>
                <a:lnTo>
                  <a:pt x="39039" y="3848"/>
                </a:lnTo>
                <a:lnTo>
                  <a:pt x="39090" y="4356"/>
                </a:lnTo>
                <a:lnTo>
                  <a:pt x="39115" y="5029"/>
                </a:lnTo>
                <a:lnTo>
                  <a:pt x="39141" y="5689"/>
                </a:lnTo>
                <a:lnTo>
                  <a:pt x="39141" y="6603"/>
                </a:lnTo>
                <a:lnTo>
                  <a:pt x="39141" y="7746"/>
                </a:lnTo>
                <a:lnTo>
                  <a:pt x="39141" y="8839"/>
                </a:lnTo>
                <a:lnTo>
                  <a:pt x="39128" y="9753"/>
                </a:lnTo>
                <a:lnTo>
                  <a:pt x="39077" y="10490"/>
                </a:lnTo>
                <a:lnTo>
                  <a:pt x="39027" y="11239"/>
                </a:lnTo>
                <a:lnTo>
                  <a:pt x="38925" y="11823"/>
                </a:lnTo>
                <a:lnTo>
                  <a:pt x="38773" y="12242"/>
                </a:lnTo>
                <a:lnTo>
                  <a:pt x="38620" y="12661"/>
                </a:lnTo>
                <a:lnTo>
                  <a:pt x="38442" y="12992"/>
                </a:lnTo>
                <a:lnTo>
                  <a:pt x="38214" y="13207"/>
                </a:lnTo>
                <a:lnTo>
                  <a:pt x="37998" y="13436"/>
                </a:lnTo>
                <a:lnTo>
                  <a:pt x="37680" y="13550"/>
                </a:lnTo>
                <a:lnTo>
                  <a:pt x="37287" y="13550"/>
                </a:lnTo>
                <a:lnTo>
                  <a:pt x="36893" y="13550"/>
                </a:lnTo>
                <a:lnTo>
                  <a:pt x="36410" y="13436"/>
                </a:lnTo>
                <a:lnTo>
                  <a:pt x="35839" y="13207"/>
                </a:lnTo>
                <a:lnTo>
                  <a:pt x="35267" y="12992"/>
                </a:lnTo>
                <a:lnTo>
                  <a:pt x="34620" y="12763"/>
                </a:lnTo>
                <a:lnTo>
                  <a:pt x="33896" y="12547"/>
                </a:lnTo>
                <a:lnTo>
                  <a:pt x="33185" y="12318"/>
                </a:lnTo>
                <a:lnTo>
                  <a:pt x="32372" y="12103"/>
                </a:lnTo>
                <a:lnTo>
                  <a:pt x="31483" y="11912"/>
                </a:lnTo>
                <a:lnTo>
                  <a:pt x="30594" y="11709"/>
                </a:lnTo>
                <a:lnTo>
                  <a:pt x="29616" y="11607"/>
                </a:lnTo>
                <a:lnTo>
                  <a:pt x="28574" y="11607"/>
                </a:lnTo>
                <a:lnTo>
                  <a:pt x="27343" y="11607"/>
                </a:lnTo>
                <a:lnTo>
                  <a:pt x="24930" y="12357"/>
                </a:lnTo>
                <a:lnTo>
                  <a:pt x="22491" y="13665"/>
                </a:lnTo>
                <a:lnTo>
                  <a:pt x="19862" y="15951"/>
                </a:lnTo>
                <a:lnTo>
                  <a:pt x="18491" y="17462"/>
                </a:lnTo>
                <a:lnTo>
                  <a:pt x="17043" y="19354"/>
                </a:lnTo>
                <a:lnTo>
                  <a:pt x="15608" y="21234"/>
                </a:lnTo>
                <a:lnTo>
                  <a:pt x="14020" y="23545"/>
                </a:lnTo>
                <a:lnTo>
                  <a:pt x="12280" y="26276"/>
                </a:lnTo>
                <a:lnTo>
                  <a:pt x="12280" y="70319"/>
                </a:lnTo>
                <a:lnTo>
                  <a:pt x="12280" y="70726"/>
                </a:lnTo>
                <a:lnTo>
                  <a:pt x="12179" y="71056"/>
                </a:lnTo>
                <a:lnTo>
                  <a:pt x="11988" y="71323"/>
                </a:lnTo>
                <a:lnTo>
                  <a:pt x="11785" y="71602"/>
                </a:lnTo>
                <a:lnTo>
                  <a:pt x="11468" y="71831"/>
                </a:lnTo>
                <a:lnTo>
                  <a:pt x="11023" y="72034"/>
                </a:lnTo>
                <a:lnTo>
                  <a:pt x="10566" y="72237"/>
                </a:lnTo>
                <a:lnTo>
                  <a:pt x="9956" y="72377"/>
                </a:lnTo>
                <a:lnTo>
                  <a:pt x="9156" y="72478"/>
                </a:lnTo>
                <a:lnTo>
                  <a:pt x="8369" y="72580"/>
                </a:lnTo>
                <a:lnTo>
                  <a:pt x="7353" y="72631"/>
                </a:lnTo>
                <a:lnTo>
                  <a:pt x="6108" y="72631"/>
                </a:lnTo>
                <a:lnTo>
                  <a:pt x="4914" y="72631"/>
                </a:lnTo>
                <a:lnTo>
                  <a:pt x="3924" y="72580"/>
                </a:lnTo>
                <a:lnTo>
                  <a:pt x="3136" y="72478"/>
                </a:lnTo>
                <a:lnTo>
                  <a:pt x="2336" y="72377"/>
                </a:lnTo>
                <a:lnTo>
                  <a:pt x="1701" y="72237"/>
                </a:lnTo>
                <a:lnTo>
                  <a:pt x="1231" y="72034"/>
                </a:lnTo>
                <a:lnTo>
                  <a:pt x="761" y="71831"/>
                </a:lnTo>
                <a:lnTo>
                  <a:pt x="444" y="71602"/>
                </a:lnTo>
                <a:lnTo>
                  <a:pt x="266" y="71323"/>
                </a:lnTo>
                <a:lnTo>
                  <a:pt x="88" y="71056"/>
                </a:lnTo>
                <a:lnTo>
                  <a:pt x="0" y="70726"/>
                </a:lnTo>
                <a:lnTo>
                  <a:pt x="0" y="70319"/>
                </a:lnTo>
                <a:lnTo>
                  <a:pt x="0" y="3352"/>
                </a:lnTo>
                <a:lnTo>
                  <a:pt x="0" y="2959"/>
                </a:lnTo>
                <a:lnTo>
                  <a:pt x="76" y="2616"/>
                </a:lnTo>
                <a:lnTo>
                  <a:pt x="228" y="2349"/>
                </a:lnTo>
                <a:lnTo>
                  <a:pt x="380" y="2070"/>
                </a:lnTo>
                <a:lnTo>
                  <a:pt x="673" y="1828"/>
                </a:lnTo>
                <a:lnTo>
                  <a:pt x="1117" y="1600"/>
                </a:lnTo>
                <a:lnTo>
                  <a:pt x="1574" y="1384"/>
                </a:lnTo>
                <a:lnTo>
                  <a:pt x="2133" y="1231"/>
                </a:lnTo>
                <a:lnTo>
                  <a:pt x="2832" y="1155"/>
                </a:lnTo>
                <a:lnTo>
                  <a:pt x="3530" y="1079"/>
                </a:lnTo>
                <a:lnTo>
                  <a:pt x="4444" y="1041"/>
                </a:lnTo>
                <a:lnTo>
                  <a:pt x="5587" y="1041"/>
                </a:lnTo>
                <a:lnTo>
                  <a:pt x="6680" y="1041"/>
                </a:lnTo>
                <a:lnTo>
                  <a:pt x="7581" y="1079"/>
                </a:lnTo>
                <a:lnTo>
                  <a:pt x="8305" y="1155"/>
                </a:lnTo>
                <a:lnTo>
                  <a:pt x="9016" y="1231"/>
                </a:lnTo>
                <a:lnTo>
                  <a:pt x="9575" y="1384"/>
                </a:lnTo>
                <a:lnTo>
                  <a:pt x="9982" y="1600"/>
                </a:lnTo>
                <a:lnTo>
                  <a:pt x="10375" y="1828"/>
                </a:lnTo>
                <a:lnTo>
                  <a:pt x="10655" y="2070"/>
                </a:lnTo>
                <a:lnTo>
                  <a:pt x="10833" y="2349"/>
                </a:lnTo>
                <a:lnTo>
                  <a:pt x="11010" y="2616"/>
                </a:lnTo>
                <a:lnTo>
                  <a:pt x="11099" y="2959"/>
                </a:lnTo>
                <a:lnTo>
                  <a:pt x="11099" y="3352"/>
                </a:lnTo>
                <a:lnTo>
                  <a:pt x="11099" y="13093"/>
                </a:lnTo>
                <a:lnTo>
                  <a:pt x="12928" y="10426"/>
                </a:lnTo>
                <a:lnTo>
                  <a:pt x="14655" y="8242"/>
                </a:lnTo>
                <a:lnTo>
                  <a:pt x="16268" y="6553"/>
                </a:lnTo>
                <a:lnTo>
                  <a:pt x="17881" y="4864"/>
                </a:lnTo>
                <a:lnTo>
                  <a:pt x="19405" y="3543"/>
                </a:lnTo>
                <a:lnTo>
                  <a:pt x="20840" y="2565"/>
                </a:lnTo>
                <a:lnTo>
                  <a:pt x="22275" y="1600"/>
                </a:lnTo>
                <a:lnTo>
                  <a:pt x="23710" y="927"/>
                </a:lnTo>
                <a:lnTo>
                  <a:pt x="25120" y="558"/>
                </a:lnTo>
                <a:lnTo>
                  <a:pt x="26530" y="190"/>
                </a:lnTo>
                <a:lnTo>
                  <a:pt x="27965" y="0"/>
                </a:lnTo>
                <a:lnTo>
                  <a:pt x="29400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5646402" y="3264678"/>
            <a:ext cx="54990" cy="73596"/>
          </a:xfrm>
          <a:custGeom>
            <a:avLst/>
            <a:gdLst/>
            <a:ahLst/>
            <a:cxnLst/>
            <a:rect l="l" t="t" r="r" b="b"/>
            <a:pathLst>
              <a:path w="54990" h="73596">
                <a:moveTo>
                  <a:pt x="28575" y="0"/>
                </a:moveTo>
                <a:lnTo>
                  <a:pt x="33388" y="0"/>
                </a:lnTo>
                <a:lnTo>
                  <a:pt x="37477" y="546"/>
                </a:lnTo>
                <a:lnTo>
                  <a:pt x="40855" y="1638"/>
                </a:lnTo>
                <a:lnTo>
                  <a:pt x="44221" y="2730"/>
                </a:lnTo>
                <a:lnTo>
                  <a:pt x="46951" y="4330"/>
                </a:lnTo>
                <a:lnTo>
                  <a:pt x="49034" y="6438"/>
                </a:lnTo>
                <a:lnTo>
                  <a:pt x="51117" y="8547"/>
                </a:lnTo>
                <a:lnTo>
                  <a:pt x="52641" y="11163"/>
                </a:lnTo>
                <a:lnTo>
                  <a:pt x="53581" y="14287"/>
                </a:lnTo>
                <a:lnTo>
                  <a:pt x="54521" y="17411"/>
                </a:lnTo>
                <a:lnTo>
                  <a:pt x="54991" y="21056"/>
                </a:lnTo>
                <a:lnTo>
                  <a:pt x="54991" y="25234"/>
                </a:lnTo>
                <a:lnTo>
                  <a:pt x="54991" y="70396"/>
                </a:lnTo>
                <a:lnTo>
                  <a:pt x="54991" y="70992"/>
                </a:lnTo>
                <a:lnTo>
                  <a:pt x="54787" y="71437"/>
                </a:lnTo>
                <a:lnTo>
                  <a:pt x="54394" y="71742"/>
                </a:lnTo>
                <a:lnTo>
                  <a:pt x="54000" y="72034"/>
                </a:lnTo>
                <a:lnTo>
                  <a:pt x="53454" y="72262"/>
                </a:lnTo>
                <a:lnTo>
                  <a:pt x="52755" y="72402"/>
                </a:lnTo>
                <a:lnTo>
                  <a:pt x="52070" y="72555"/>
                </a:lnTo>
                <a:lnTo>
                  <a:pt x="51054" y="72631"/>
                </a:lnTo>
                <a:lnTo>
                  <a:pt x="49707" y="72631"/>
                </a:lnTo>
                <a:lnTo>
                  <a:pt x="48425" y="72631"/>
                </a:lnTo>
                <a:lnTo>
                  <a:pt x="47383" y="72555"/>
                </a:lnTo>
                <a:lnTo>
                  <a:pt x="46621" y="72402"/>
                </a:lnTo>
                <a:lnTo>
                  <a:pt x="45847" y="72262"/>
                </a:lnTo>
                <a:lnTo>
                  <a:pt x="45288" y="72034"/>
                </a:lnTo>
                <a:lnTo>
                  <a:pt x="44945" y="71742"/>
                </a:lnTo>
                <a:lnTo>
                  <a:pt x="44602" y="71437"/>
                </a:lnTo>
                <a:lnTo>
                  <a:pt x="44424" y="70992"/>
                </a:lnTo>
                <a:lnTo>
                  <a:pt x="44424" y="70396"/>
                </a:lnTo>
                <a:lnTo>
                  <a:pt x="44424" y="63703"/>
                </a:lnTo>
                <a:lnTo>
                  <a:pt x="41503" y="66827"/>
                </a:lnTo>
                <a:lnTo>
                  <a:pt x="38239" y="69253"/>
                </a:lnTo>
                <a:lnTo>
                  <a:pt x="34645" y="70992"/>
                </a:lnTo>
                <a:lnTo>
                  <a:pt x="31038" y="72732"/>
                </a:lnTo>
                <a:lnTo>
                  <a:pt x="27241" y="73596"/>
                </a:lnTo>
                <a:lnTo>
                  <a:pt x="23215" y="73596"/>
                </a:lnTo>
                <a:lnTo>
                  <a:pt x="19697" y="73596"/>
                </a:lnTo>
                <a:lnTo>
                  <a:pt x="16510" y="73139"/>
                </a:lnTo>
                <a:lnTo>
                  <a:pt x="13652" y="72224"/>
                </a:lnTo>
                <a:lnTo>
                  <a:pt x="10807" y="71297"/>
                </a:lnTo>
                <a:lnTo>
                  <a:pt x="8369" y="69976"/>
                </a:lnTo>
                <a:lnTo>
                  <a:pt x="6362" y="68237"/>
                </a:lnTo>
                <a:lnTo>
                  <a:pt x="4356" y="66509"/>
                </a:lnTo>
                <a:lnTo>
                  <a:pt x="2794" y="64376"/>
                </a:lnTo>
                <a:lnTo>
                  <a:pt x="1676" y="61836"/>
                </a:lnTo>
                <a:lnTo>
                  <a:pt x="558" y="59308"/>
                </a:lnTo>
                <a:lnTo>
                  <a:pt x="0" y="56438"/>
                </a:lnTo>
                <a:lnTo>
                  <a:pt x="0" y="53212"/>
                </a:lnTo>
                <a:lnTo>
                  <a:pt x="0" y="49441"/>
                </a:lnTo>
                <a:lnTo>
                  <a:pt x="774" y="46164"/>
                </a:lnTo>
                <a:lnTo>
                  <a:pt x="2311" y="43383"/>
                </a:lnTo>
                <a:lnTo>
                  <a:pt x="3848" y="40601"/>
                </a:lnTo>
                <a:lnTo>
                  <a:pt x="6057" y="38303"/>
                </a:lnTo>
                <a:lnTo>
                  <a:pt x="8928" y="36461"/>
                </a:lnTo>
                <a:lnTo>
                  <a:pt x="11811" y="34632"/>
                </a:lnTo>
                <a:lnTo>
                  <a:pt x="15328" y="33248"/>
                </a:lnTo>
                <a:lnTo>
                  <a:pt x="19494" y="32334"/>
                </a:lnTo>
                <a:lnTo>
                  <a:pt x="23660" y="31419"/>
                </a:lnTo>
                <a:lnTo>
                  <a:pt x="28346" y="30962"/>
                </a:lnTo>
                <a:lnTo>
                  <a:pt x="33566" y="30962"/>
                </a:lnTo>
                <a:lnTo>
                  <a:pt x="42786" y="30962"/>
                </a:lnTo>
                <a:lnTo>
                  <a:pt x="42786" y="25755"/>
                </a:lnTo>
                <a:lnTo>
                  <a:pt x="42786" y="23164"/>
                </a:lnTo>
                <a:lnTo>
                  <a:pt x="42519" y="20891"/>
                </a:lnTo>
                <a:lnTo>
                  <a:pt x="41973" y="18910"/>
                </a:lnTo>
                <a:lnTo>
                  <a:pt x="41427" y="16916"/>
                </a:lnTo>
                <a:lnTo>
                  <a:pt x="40538" y="15265"/>
                </a:lnTo>
                <a:lnTo>
                  <a:pt x="39331" y="13957"/>
                </a:lnTo>
                <a:lnTo>
                  <a:pt x="38112" y="12636"/>
                </a:lnTo>
                <a:lnTo>
                  <a:pt x="36537" y="11645"/>
                </a:lnTo>
                <a:lnTo>
                  <a:pt x="34607" y="10972"/>
                </a:lnTo>
                <a:lnTo>
                  <a:pt x="32664" y="10312"/>
                </a:lnTo>
                <a:lnTo>
                  <a:pt x="30289" y="9969"/>
                </a:lnTo>
                <a:lnTo>
                  <a:pt x="27457" y="9969"/>
                </a:lnTo>
                <a:lnTo>
                  <a:pt x="24434" y="9969"/>
                </a:lnTo>
                <a:lnTo>
                  <a:pt x="21717" y="10337"/>
                </a:lnTo>
                <a:lnTo>
                  <a:pt x="19316" y="11048"/>
                </a:lnTo>
                <a:lnTo>
                  <a:pt x="16903" y="11772"/>
                </a:lnTo>
                <a:lnTo>
                  <a:pt x="14795" y="12560"/>
                </a:lnTo>
                <a:lnTo>
                  <a:pt x="12979" y="13436"/>
                </a:lnTo>
                <a:lnTo>
                  <a:pt x="11176" y="14300"/>
                </a:lnTo>
                <a:lnTo>
                  <a:pt x="9664" y="15100"/>
                </a:lnTo>
                <a:lnTo>
                  <a:pt x="8445" y="15811"/>
                </a:lnTo>
                <a:lnTo>
                  <a:pt x="7226" y="16535"/>
                </a:lnTo>
                <a:lnTo>
                  <a:pt x="6324" y="16890"/>
                </a:lnTo>
                <a:lnTo>
                  <a:pt x="5727" y="16890"/>
                </a:lnTo>
                <a:lnTo>
                  <a:pt x="5334" y="16890"/>
                </a:lnTo>
                <a:lnTo>
                  <a:pt x="4991" y="16802"/>
                </a:lnTo>
                <a:lnTo>
                  <a:pt x="4686" y="16598"/>
                </a:lnTo>
                <a:lnTo>
                  <a:pt x="4394" y="16395"/>
                </a:lnTo>
                <a:lnTo>
                  <a:pt x="4127" y="16103"/>
                </a:lnTo>
                <a:lnTo>
                  <a:pt x="3911" y="15709"/>
                </a:lnTo>
                <a:lnTo>
                  <a:pt x="3683" y="15303"/>
                </a:lnTo>
                <a:lnTo>
                  <a:pt x="3517" y="14795"/>
                </a:lnTo>
                <a:lnTo>
                  <a:pt x="3429" y="14173"/>
                </a:lnTo>
                <a:lnTo>
                  <a:pt x="3327" y="13563"/>
                </a:lnTo>
                <a:lnTo>
                  <a:pt x="3276" y="12877"/>
                </a:lnTo>
                <a:lnTo>
                  <a:pt x="3276" y="12128"/>
                </a:lnTo>
                <a:lnTo>
                  <a:pt x="3276" y="10896"/>
                </a:lnTo>
                <a:lnTo>
                  <a:pt x="3365" y="9918"/>
                </a:lnTo>
                <a:lnTo>
                  <a:pt x="3530" y="9194"/>
                </a:lnTo>
                <a:lnTo>
                  <a:pt x="3708" y="8470"/>
                </a:lnTo>
                <a:lnTo>
                  <a:pt x="4127" y="7797"/>
                </a:lnTo>
                <a:lnTo>
                  <a:pt x="4800" y="7150"/>
                </a:lnTo>
                <a:lnTo>
                  <a:pt x="5473" y="6502"/>
                </a:lnTo>
                <a:lnTo>
                  <a:pt x="6629" y="5740"/>
                </a:lnTo>
                <a:lnTo>
                  <a:pt x="8255" y="4876"/>
                </a:lnTo>
                <a:lnTo>
                  <a:pt x="9893" y="4013"/>
                </a:lnTo>
                <a:lnTo>
                  <a:pt x="11785" y="3213"/>
                </a:lnTo>
                <a:lnTo>
                  <a:pt x="13919" y="2501"/>
                </a:lnTo>
                <a:lnTo>
                  <a:pt x="16052" y="1777"/>
                </a:lnTo>
                <a:lnTo>
                  <a:pt x="18376" y="1181"/>
                </a:lnTo>
                <a:lnTo>
                  <a:pt x="20916" y="711"/>
                </a:lnTo>
                <a:lnTo>
                  <a:pt x="23444" y="241"/>
                </a:lnTo>
                <a:lnTo>
                  <a:pt x="25996" y="0"/>
                </a:lnTo>
                <a:lnTo>
                  <a:pt x="28575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5589074" y="3251140"/>
            <a:ext cx="32893" cy="38620"/>
          </a:xfrm>
          <a:custGeom>
            <a:avLst/>
            <a:gdLst/>
            <a:ahLst/>
            <a:cxnLst/>
            <a:rect l="l" t="t" r="r" b="b"/>
            <a:pathLst>
              <a:path w="32892" h="38620">
                <a:moveTo>
                  <a:pt x="0" y="0"/>
                </a:moveTo>
                <a:lnTo>
                  <a:pt x="0" y="38620"/>
                </a:lnTo>
                <a:lnTo>
                  <a:pt x="11544" y="38620"/>
                </a:lnTo>
                <a:lnTo>
                  <a:pt x="15405" y="38620"/>
                </a:lnTo>
                <a:lnTo>
                  <a:pt x="18618" y="38125"/>
                </a:lnTo>
                <a:lnTo>
                  <a:pt x="21170" y="37134"/>
                </a:lnTo>
                <a:lnTo>
                  <a:pt x="23736" y="36144"/>
                </a:lnTo>
                <a:lnTo>
                  <a:pt x="25869" y="34759"/>
                </a:lnTo>
                <a:lnTo>
                  <a:pt x="27609" y="32994"/>
                </a:lnTo>
                <a:lnTo>
                  <a:pt x="29349" y="31242"/>
                </a:lnTo>
                <a:lnTo>
                  <a:pt x="30657" y="29133"/>
                </a:lnTo>
                <a:lnTo>
                  <a:pt x="31559" y="26670"/>
                </a:lnTo>
                <a:lnTo>
                  <a:pt x="32448" y="24218"/>
                </a:lnTo>
                <a:lnTo>
                  <a:pt x="32893" y="21551"/>
                </a:lnTo>
                <a:lnTo>
                  <a:pt x="32893" y="18681"/>
                </a:lnTo>
                <a:lnTo>
                  <a:pt x="32893" y="14757"/>
                </a:lnTo>
                <a:lnTo>
                  <a:pt x="32169" y="11480"/>
                </a:lnTo>
                <a:lnTo>
                  <a:pt x="30695" y="8851"/>
                </a:lnTo>
                <a:lnTo>
                  <a:pt x="29235" y="6223"/>
                </a:lnTo>
                <a:lnTo>
                  <a:pt x="27432" y="4267"/>
                </a:lnTo>
                <a:lnTo>
                  <a:pt x="25273" y="2971"/>
                </a:lnTo>
                <a:lnTo>
                  <a:pt x="23114" y="1689"/>
                </a:lnTo>
                <a:lnTo>
                  <a:pt x="20878" y="863"/>
                </a:lnTo>
                <a:lnTo>
                  <a:pt x="18567" y="520"/>
                </a:lnTo>
                <a:lnTo>
                  <a:pt x="16268" y="177"/>
                </a:lnTo>
                <a:lnTo>
                  <a:pt x="14020" y="0"/>
                </a:lnTo>
                <a:lnTo>
                  <a:pt x="11836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5767420" y="3247787"/>
            <a:ext cx="43764" cy="90335"/>
          </a:xfrm>
          <a:custGeom>
            <a:avLst/>
            <a:gdLst/>
            <a:ahLst/>
            <a:cxnLst/>
            <a:rect l="l" t="t" r="r" b="b"/>
            <a:pathLst>
              <a:path w="43764" h="90335">
                <a:moveTo>
                  <a:pt x="17932" y="0"/>
                </a:moveTo>
                <a:lnTo>
                  <a:pt x="19177" y="0"/>
                </a:lnTo>
                <a:lnTo>
                  <a:pt x="20193" y="50"/>
                </a:lnTo>
                <a:lnTo>
                  <a:pt x="20993" y="152"/>
                </a:lnTo>
                <a:lnTo>
                  <a:pt x="21780" y="253"/>
                </a:lnTo>
                <a:lnTo>
                  <a:pt x="22402" y="406"/>
                </a:lnTo>
                <a:lnTo>
                  <a:pt x="22847" y="634"/>
                </a:lnTo>
                <a:lnTo>
                  <a:pt x="23291" y="863"/>
                </a:lnTo>
                <a:lnTo>
                  <a:pt x="23622" y="1117"/>
                </a:lnTo>
                <a:lnTo>
                  <a:pt x="23812" y="1409"/>
                </a:lnTo>
                <a:lnTo>
                  <a:pt x="24015" y="1714"/>
                </a:lnTo>
                <a:lnTo>
                  <a:pt x="24117" y="2031"/>
                </a:lnTo>
                <a:lnTo>
                  <a:pt x="24117" y="2387"/>
                </a:lnTo>
                <a:lnTo>
                  <a:pt x="24117" y="18313"/>
                </a:lnTo>
                <a:lnTo>
                  <a:pt x="41300" y="18313"/>
                </a:lnTo>
                <a:lnTo>
                  <a:pt x="41706" y="18313"/>
                </a:lnTo>
                <a:lnTo>
                  <a:pt x="42049" y="18389"/>
                </a:lnTo>
                <a:lnTo>
                  <a:pt x="42341" y="18567"/>
                </a:lnTo>
                <a:lnTo>
                  <a:pt x="42646" y="18745"/>
                </a:lnTo>
                <a:lnTo>
                  <a:pt x="42900" y="19037"/>
                </a:lnTo>
                <a:lnTo>
                  <a:pt x="43129" y="19456"/>
                </a:lnTo>
                <a:lnTo>
                  <a:pt x="43345" y="19888"/>
                </a:lnTo>
                <a:lnTo>
                  <a:pt x="43510" y="20421"/>
                </a:lnTo>
                <a:lnTo>
                  <a:pt x="43611" y="21056"/>
                </a:lnTo>
                <a:lnTo>
                  <a:pt x="43713" y="21704"/>
                </a:lnTo>
                <a:lnTo>
                  <a:pt x="43764" y="22504"/>
                </a:lnTo>
                <a:lnTo>
                  <a:pt x="43764" y="23444"/>
                </a:lnTo>
                <a:lnTo>
                  <a:pt x="43764" y="25222"/>
                </a:lnTo>
                <a:lnTo>
                  <a:pt x="43535" y="26517"/>
                </a:lnTo>
                <a:lnTo>
                  <a:pt x="43091" y="27317"/>
                </a:lnTo>
                <a:lnTo>
                  <a:pt x="42646" y="28105"/>
                </a:lnTo>
                <a:lnTo>
                  <a:pt x="42049" y="28498"/>
                </a:lnTo>
                <a:lnTo>
                  <a:pt x="41300" y="28498"/>
                </a:lnTo>
                <a:lnTo>
                  <a:pt x="24117" y="28498"/>
                </a:lnTo>
                <a:lnTo>
                  <a:pt x="24117" y="65862"/>
                </a:lnTo>
                <a:lnTo>
                  <a:pt x="24117" y="70472"/>
                </a:lnTo>
                <a:lnTo>
                  <a:pt x="24790" y="73952"/>
                </a:lnTo>
                <a:lnTo>
                  <a:pt x="26162" y="76314"/>
                </a:lnTo>
                <a:lnTo>
                  <a:pt x="27520" y="78663"/>
                </a:lnTo>
                <a:lnTo>
                  <a:pt x="29972" y="79844"/>
                </a:lnTo>
                <a:lnTo>
                  <a:pt x="33489" y="79844"/>
                </a:lnTo>
                <a:lnTo>
                  <a:pt x="34632" y="79844"/>
                </a:lnTo>
                <a:lnTo>
                  <a:pt x="35648" y="79730"/>
                </a:lnTo>
                <a:lnTo>
                  <a:pt x="36537" y="79514"/>
                </a:lnTo>
                <a:lnTo>
                  <a:pt x="37439" y="79286"/>
                </a:lnTo>
                <a:lnTo>
                  <a:pt x="38227" y="79057"/>
                </a:lnTo>
                <a:lnTo>
                  <a:pt x="38925" y="78803"/>
                </a:lnTo>
                <a:lnTo>
                  <a:pt x="39611" y="78562"/>
                </a:lnTo>
                <a:lnTo>
                  <a:pt x="40208" y="78320"/>
                </a:lnTo>
                <a:lnTo>
                  <a:pt x="40703" y="78104"/>
                </a:lnTo>
                <a:lnTo>
                  <a:pt x="41198" y="77876"/>
                </a:lnTo>
                <a:lnTo>
                  <a:pt x="41656" y="77762"/>
                </a:lnTo>
                <a:lnTo>
                  <a:pt x="42049" y="77762"/>
                </a:lnTo>
                <a:lnTo>
                  <a:pt x="42291" y="77762"/>
                </a:lnTo>
                <a:lnTo>
                  <a:pt x="42532" y="77825"/>
                </a:lnTo>
                <a:lnTo>
                  <a:pt x="42760" y="77952"/>
                </a:lnTo>
                <a:lnTo>
                  <a:pt x="42976" y="78079"/>
                </a:lnTo>
                <a:lnTo>
                  <a:pt x="43154" y="78308"/>
                </a:lnTo>
                <a:lnTo>
                  <a:pt x="43281" y="78663"/>
                </a:lnTo>
                <a:lnTo>
                  <a:pt x="43395" y="79006"/>
                </a:lnTo>
                <a:lnTo>
                  <a:pt x="43510" y="79476"/>
                </a:lnTo>
                <a:lnTo>
                  <a:pt x="43611" y="80073"/>
                </a:lnTo>
                <a:lnTo>
                  <a:pt x="43713" y="80670"/>
                </a:lnTo>
                <a:lnTo>
                  <a:pt x="43764" y="81406"/>
                </a:lnTo>
                <a:lnTo>
                  <a:pt x="43764" y="82308"/>
                </a:lnTo>
                <a:lnTo>
                  <a:pt x="43764" y="83743"/>
                </a:lnTo>
                <a:lnTo>
                  <a:pt x="43662" y="84886"/>
                </a:lnTo>
                <a:lnTo>
                  <a:pt x="43459" y="85724"/>
                </a:lnTo>
                <a:lnTo>
                  <a:pt x="43268" y="86575"/>
                </a:lnTo>
                <a:lnTo>
                  <a:pt x="42964" y="87185"/>
                </a:lnTo>
                <a:lnTo>
                  <a:pt x="42570" y="87591"/>
                </a:lnTo>
                <a:lnTo>
                  <a:pt x="42176" y="87985"/>
                </a:lnTo>
                <a:lnTo>
                  <a:pt x="41579" y="88353"/>
                </a:lnTo>
                <a:lnTo>
                  <a:pt x="40779" y="88709"/>
                </a:lnTo>
                <a:lnTo>
                  <a:pt x="39992" y="89052"/>
                </a:lnTo>
                <a:lnTo>
                  <a:pt x="39077" y="89331"/>
                </a:lnTo>
                <a:lnTo>
                  <a:pt x="38061" y="89560"/>
                </a:lnTo>
                <a:lnTo>
                  <a:pt x="37045" y="89776"/>
                </a:lnTo>
                <a:lnTo>
                  <a:pt x="35966" y="89966"/>
                </a:lnTo>
                <a:lnTo>
                  <a:pt x="34836" y="90119"/>
                </a:lnTo>
                <a:lnTo>
                  <a:pt x="33693" y="90271"/>
                </a:lnTo>
                <a:lnTo>
                  <a:pt x="32550" y="90335"/>
                </a:lnTo>
                <a:lnTo>
                  <a:pt x="31407" y="90335"/>
                </a:lnTo>
                <a:lnTo>
                  <a:pt x="27940" y="90335"/>
                </a:lnTo>
                <a:lnTo>
                  <a:pt x="24955" y="89877"/>
                </a:lnTo>
                <a:lnTo>
                  <a:pt x="22479" y="88963"/>
                </a:lnTo>
                <a:lnTo>
                  <a:pt x="20002" y="88049"/>
                </a:lnTo>
                <a:lnTo>
                  <a:pt x="17957" y="86652"/>
                </a:lnTo>
                <a:lnTo>
                  <a:pt x="16370" y="84797"/>
                </a:lnTo>
                <a:lnTo>
                  <a:pt x="14782" y="82930"/>
                </a:lnTo>
                <a:lnTo>
                  <a:pt x="13639" y="80581"/>
                </a:lnTo>
                <a:lnTo>
                  <a:pt x="12915" y="77723"/>
                </a:lnTo>
                <a:lnTo>
                  <a:pt x="12192" y="74879"/>
                </a:lnTo>
                <a:lnTo>
                  <a:pt x="11836" y="71513"/>
                </a:lnTo>
                <a:lnTo>
                  <a:pt x="11836" y="67640"/>
                </a:lnTo>
                <a:lnTo>
                  <a:pt x="11836" y="28498"/>
                </a:lnTo>
                <a:lnTo>
                  <a:pt x="2463" y="28498"/>
                </a:lnTo>
                <a:lnTo>
                  <a:pt x="1714" y="28498"/>
                </a:lnTo>
                <a:lnTo>
                  <a:pt x="1117" y="28105"/>
                </a:lnTo>
                <a:lnTo>
                  <a:pt x="673" y="27317"/>
                </a:lnTo>
                <a:lnTo>
                  <a:pt x="228" y="26517"/>
                </a:lnTo>
                <a:lnTo>
                  <a:pt x="0" y="25222"/>
                </a:lnTo>
                <a:lnTo>
                  <a:pt x="0" y="23444"/>
                </a:lnTo>
                <a:lnTo>
                  <a:pt x="0" y="22504"/>
                </a:lnTo>
                <a:lnTo>
                  <a:pt x="63" y="21704"/>
                </a:lnTo>
                <a:lnTo>
                  <a:pt x="190" y="21056"/>
                </a:lnTo>
                <a:lnTo>
                  <a:pt x="317" y="20421"/>
                </a:lnTo>
                <a:lnTo>
                  <a:pt x="469" y="19888"/>
                </a:lnTo>
                <a:lnTo>
                  <a:pt x="673" y="19456"/>
                </a:lnTo>
                <a:lnTo>
                  <a:pt x="876" y="19037"/>
                </a:lnTo>
                <a:lnTo>
                  <a:pt x="1130" y="18745"/>
                </a:lnTo>
                <a:lnTo>
                  <a:pt x="1460" y="18567"/>
                </a:lnTo>
                <a:lnTo>
                  <a:pt x="1778" y="18389"/>
                </a:lnTo>
                <a:lnTo>
                  <a:pt x="2133" y="18313"/>
                </a:lnTo>
                <a:lnTo>
                  <a:pt x="2540" y="18313"/>
                </a:lnTo>
                <a:lnTo>
                  <a:pt x="11836" y="18313"/>
                </a:lnTo>
                <a:lnTo>
                  <a:pt x="11836" y="2387"/>
                </a:lnTo>
                <a:lnTo>
                  <a:pt x="11836" y="2031"/>
                </a:lnTo>
                <a:lnTo>
                  <a:pt x="11925" y="1714"/>
                </a:lnTo>
                <a:lnTo>
                  <a:pt x="12090" y="1409"/>
                </a:lnTo>
                <a:lnTo>
                  <a:pt x="12268" y="1117"/>
                </a:lnTo>
                <a:lnTo>
                  <a:pt x="12598" y="863"/>
                </a:lnTo>
                <a:lnTo>
                  <a:pt x="13068" y="634"/>
                </a:lnTo>
                <a:lnTo>
                  <a:pt x="13538" y="406"/>
                </a:lnTo>
                <a:lnTo>
                  <a:pt x="14173" y="253"/>
                </a:lnTo>
                <a:lnTo>
                  <a:pt x="14960" y="152"/>
                </a:lnTo>
                <a:lnTo>
                  <a:pt x="15760" y="50"/>
                </a:lnTo>
                <a:lnTo>
                  <a:pt x="16751" y="0"/>
                </a:lnTo>
                <a:lnTo>
                  <a:pt x="17932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5576285" y="3240573"/>
            <a:ext cx="59156" cy="96735"/>
          </a:xfrm>
          <a:custGeom>
            <a:avLst/>
            <a:gdLst/>
            <a:ahLst/>
            <a:cxnLst/>
            <a:rect l="l" t="t" r="r" b="b"/>
            <a:pathLst>
              <a:path w="59156" h="96735">
                <a:moveTo>
                  <a:pt x="5054" y="0"/>
                </a:moveTo>
                <a:lnTo>
                  <a:pt x="25666" y="0"/>
                </a:lnTo>
                <a:lnTo>
                  <a:pt x="27749" y="0"/>
                </a:lnTo>
                <a:lnTo>
                  <a:pt x="29743" y="88"/>
                </a:lnTo>
                <a:lnTo>
                  <a:pt x="31661" y="254"/>
                </a:lnTo>
                <a:lnTo>
                  <a:pt x="33566" y="431"/>
                </a:lnTo>
                <a:lnTo>
                  <a:pt x="35826" y="800"/>
                </a:lnTo>
                <a:lnTo>
                  <a:pt x="38430" y="1371"/>
                </a:lnTo>
                <a:lnTo>
                  <a:pt x="41033" y="1943"/>
                </a:lnTo>
                <a:lnTo>
                  <a:pt x="43688" y="3009"/>
                </a:lnTo>
                <a:lnTo>
                  <a:pt x="46393" y="4572"/>
                </a:lnTo>
                <a:lnTo>
                  <a:pt x="49098" y="6134"/>
                </a:lnTo>
                <a:lnTo>
                  <a:pt x="51384" y="8064"/>
                </a:lnTo>
                <a:lnTo>
                  <a:pt x="53276" y="10337"/>
                </a:lnTo>
                <a:lnTo>
                  <a:pt x="55156" y="12623"/>
                </a:lnTo>
                <a:lnTo>
                  <a:pt x="56616" y="15265"/>
                </a:lnTo>
                <a:lnTo>
                  <a:pt x="57632" y="18262"/>
                </a:lnTo>
                <a:lnTo>
                  <a:pt x="58648" y="21272"/>
                </a:lnTo>
                <a:lnTo>
                  <a:pt x="59156" y="24574"/>
                </a:lnTo>
                <a:lnTo>
                  <a:pt x="59156" y="28194"/>
                </a:lnTo>
                <a:lnTo>
                  <a:pt x="59156" y="33007"/>
                </a:lnTo>
                <a:lnTo>
                  <a:pt x="58356" y="37350"/>
                </a:lnTo>
                <a:lnTo>
                  <a:pt x="56769" y="41224"/>
                </a:lnTo>
                <a:lnTo>
                  <a:pt x="55181" y="45097"/>
                </a:lnTo>
                <a:lnTo>
                  <a:pt x="52920" y="48387"/>
                </a:lnTo>
                <a:lnTo>
                  <a:pt x="49961" y="51117"/>
                </a:lnTo>
                <a:lnTo>
                  <a:pt x="47015" y="53848"/>
                </a:lnTo>
                <a:lnTo>
                  <a:pt x="43395" y="55956"/>
                </a:lnTo>
                <a:lnTo>
                  <a:pt x="39103" y="57442"/>
                </a:lnTo>
                <a:lnTo>
                  <a:pt x="34810" y="58928"/>
                </a:lnTo>
                <a:lnTo>
                  <a:pt x="29679" y="59677"/>
                </a:lnTo>
                <a:lnTo>
                  <a:pt x="23736" y="59677"/>
                </a:lnTo>
                <a:lnTo>
                  <a:pt x="12788" y="59677"/>
                </a:lnTo>
                <a:lnTo>
                  <a:pt x="12788" y="94348"/>
                </a:lnTo>
                <a:lnTo>
                  <a:pt x="12788" y="94754"/>
                </a:lnTo>
                <a:lnTo>
                  <a:pt x="12687" y="95097"/>
                </a:lnTo>
                <a:lnTo>
                  <a:pt x="12458" y="95402"/>
                </a:lnTo>
                <a:lnTo>
                  <a:pt x="12230" y="95694"/>
                </a:lnTo>
                <a:lnTo>
                  <a:pt x="11887" y="95935"/>
                </a:lnTo>
                <a:lnTo>
                  <a:pt x="11417" y="96100"/>
                </a:lnTo>
                <a:lnTo>
                  <a:pt x="10947" y="96278"/>
                </a:lnTo>
                <a:lnTo>
                  <a:pt x="10299" y="96431"/>
                </a:lnTo>
                <a:lnTo>
                  <a:pt x="9486" y="96545"/>
                </a:lnTo>
                <a:lnTo>
                  <a:pt x="8661" y="96672"/>
                </a:lnTo>
                <a:lnTo>
                  <a:pt x="7632" y="96735"/>
                </a:lnTo>
                <a:lnTo>
                  <a:pt x="6388" y="96735"/>
                </a:lnTo>
                <a:lnTo>
                  <a:pt x="5156" y="96735"/>
                </a:lnTo>
                <a:lnTo>
                  <a:pt x="4127" y="96672"/>
                </a:lnTo>
                <a:lnTo>
                  <a:pt x="3302" y="96545"/>
                </a:lnTo>
                <a:lnTo>
                  <a:pt x="2489" y="96431"/>
                </a:lnTo>
                <a:lnTo>
                  <a:pt x="1828" y="96278"/>
                </a:lnTo>
                <a:lnTo>
                  <a:pt x="1333" y="96100"/>
                </a:lnTo>
                <a:lnTo>
                  <a:pt x="838" y="95935"/>
                </a:lnTo>
                <a:lnTo>
                  <a:pt x="495" y="95694"/>
                </a:lnTo>
                <a:lnTo>
                  <a:pt x="292" y="95402"/>
                </a:lnTo>
                <a:lnTo>
                  <a:pt x="88" y="95097"/>
                </a:lnTo>
                <a:lnTo>
                  <a:pt x="0" y="94754"/>
                </a:lnTo>
                <a:lnTo>
                  <a:pt x="0" y="94348"/>
                </a:lnTo>
                <a:lnTo>
                  <a:pt x="0" y="5499"/>
                </a:lnTo>
                <a:lnTo>
                  <a:pt x="0" y="3517"/>
                </a:lnTo>
                <a:lnTo>
                  <a:pt x="520" y="2108"/>
                </a:lnTo>
                <a:lnTo>
                  <a:pt x="1562" y="1257"/>
                </a:lnTo>
                <a:lnTo>
                  <a:pt x="2603" y="419"/>
                </a:lnTo>
                <a:lnTo>
                  <a:pt x="3759" y="0"/>
                </a:lnTo>
                <a:lnTo>
                  <a:pt x="5054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6178087" y="3238110"/>
            <a:ext cx="15189" cy="14744"/>
          </a:xfrm>
          <a:custGeom>
            <a:avLst/>
            <a:gdLst/>
            <a:ahLst/>
            <a:cxnLst/>
            <a:rect l="l" t="t" r="r" b="b"/>
            <a:pathLst>
              <a:path w="15189" h="14744">
                <a:moveTo>
                  <a:pt x="7670" y="0"/>
                </a:moveTo>
                <a:lnTo>
                  <a:pt x="10540" y="0"/>
                </a:lnTo>
                <a:lnTo>
                  <a:pt x="12522" y="507"/>
                </a:lnTo>
                <a:lnTo>
                  <a:pt x="13588" y="1536"/>
                </a:lnTo>
                <a:lnTo>
                  <a:pt x="14655" y="2552"/>
                </a:lnTo>
                <a:lnTo>
                  <a:pt x="15189" y="4470"/>
                </a:lnTo>
                <a:lnTo>
                  <a:pt x="15189" y="7302"/>
                </a:lnTo>
                <a:lnTo>
                  <a:pt x="15189" y="10172"/>
                </a:lnTo>
                <a:lnTo>
                  <a:pt x="14643" y="12141"/>
                </a:lnTo>
                <a:lnTo>
                  <a:pt x="13550" y="13182"/>
                </a:lnTo>
                <a:lnTo>
                  <a:pt x="12458" y="14223"/>
                </a:lnTo>
                <a:lnTo>
                  <a:pt x="10452" y="14744"/>
                </a:lnTo>
                <a:lnTo>
                  <a:pt x="7518" y="14744"/>
                </a:lnTo>
                <a:lnTo>
                  <a:pt x="4648" y="14744"/>
                </a:lnTo>
                <a:lnTo>
                  <a:pt x="2666" y="14236"/>
                </a:lnTo>
                <a:lnTo>
                  <a:pt x="1600" y="13207"/>
                </a:lnTo>
                <a:lnTo>
                  <a:pt x="533" y="12191"/>
                </a:lnTo>
                <a:lnTo>
                  <a:pt x="0" y="10274"/>
                </a:lnTo>
                <a:lnTo>
                  <a:pt x="0" y="7442"/>
                </a:lnTo>
                <a:lnTo>
                  <a:pt x="0" y="4571"/>
                </a:lnTo>
                <a:lnTo>
                  <a:pt x="546" y="2616"/>
                </a:lnTo>
                <a:lnTo>
                  <a:pt x="1638" y="1562"/>
                </a:lnTo>
                <a:lnTo>
                  <a:pt x="2730" y="520"/>
                </a:lnTo>
                <a:lnTo>
                  <a:pt x="4737" y="0"/>
                </a:lnTo>
                <a:lnTo>
                  <a:pt x="7670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5925675" y="3238110"/>
            <a:ext cx="15189" cy="14744"/>
          </a:xfrm>
          <a:custGeom>
            <a:avLst/>
            <a:gdLst/>
            <a:ahLst/>
            <a:cxnLst/>
            <a:rect l="l" t="t" r="r" b="b"/>
            <a:pathLst>
              <a:path w="15189" h="14744">
                <a:moveTo>
                  <a:pt x="7670" y="0"/>
                </a:moveTo>
                <a:lnTo>
                  <a:pt x="10540" y="0"/>
                </a:lnTo>
                <a:lnTo>
                  <a:pt x="12522" y="507"/>
                </a:lnTo>
                <a:lnTo>
                  <a:pt x="13588" y="1536"/>
                </a:lnTo>
                <a:lnTo>
                  <a:pt x="14655" y="2552"/>
                </a:lnTo>
                <a:lnTo>
                  <a:pt x="15189" y="4470"/>
                </a:lnTo>
                <a:lnTo>
                  <a:pt x="15189" y="7302"/>
                </a:lnTo>
                <a:lnTo>
                  <a:pt x="15189" y="10172"/>
                </a:lnTo>
                <a:lnTo>
                  <a:pt x="14643" y="12141"/>
                </a:lnTo>
                <a:lnTo>
                  <a:pt x="13550" y="13182"/>
                </a:lnTo>
                <a:lnTo>
                  <a:pt x="12458" y="14223"/>
                </a:lnTo>
                <a:lnTo>
                  <a:pt x="10452" y="14744"/>
                </a:lnTo>
                <a:lnTo>
                  <a:pt x="7518" y="14744"/>
                </a:lnTo>
                <a:lnTo>
                  <a:pt x="4635" y="14744"/>
                </a:lnTo>
                <a:lnTo>
                  <a:pt x="2666" y="14236"/>
                </a:lnTo>
                <a:lnTo>
                  <a:pt x="1600" y="13207"/>
                </a:lnTo>
                <a:lnTo>
                  <a:pt x="533" y="12191"/>
                </a:lnTo>
                <a:lnTo>
                  <a:pt x="0" y="10274"/>
                </a:lnTo>
                <a:lnTo>
                  <a:pt x="0" y="7442"/>
                </a:lnTo>
                <a:lnTo>
                  <a:pt x="0" y="4571"/>
                </a:lnTo>
                <a:lnTo>
                  <a:pt x="546" y="2616"/>
                </a:lnTo>
                <a:lnTo>
                  <a:pt x="1638" y="1562"/>
                </a:lnTo>
                <a:lnTo>
                  <a:pt x="2730" y="520"/>
                </a:lnTo>
                <a:lnTo>
                  <a:pt x="4737" y="0"/>
                </a:lnTo>
                <a:lnTo>
                  <a:pt x="7670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5825662" y="3238110"/>
            <a:ext cx="15189" cy="14744"/>
          </a:xfrm>
          <a:custGeom>
            <a:avLst/>
            <a:gdLst/>
            <a:ahLst/>
            <a:cxnLst/>
            <a:rect l="l" t="t" r="r" b="b"/>
            <a:pathLst>
              <a:path w="15189" h="14744">
                <a:moveTo>
                  <a:pt x="7670" y="0"/>
                </a:moveTo>
                <a:lnTo>
                  <a:pt x="10540" y="0"/>
                </a:lnTo>
                <a:lnTo>
                  <a:pt x="12522" y="507"/>
                </a:lnTo>
                <a:lnTo>
                  <a:pt x="13588" y="1536"/>
                </a:lnTo>
                <a:lnTo>
                  <a:pt x="14655" y="2552"/>
                </a:lnTo>
                <a:lnTo>
                  <a:pt x="15189" y="4470"/>
                </a:lnTo>
                <a:lnTo>
                  <a:pt x="15189" y="7302"/>
                </a:lnTo>
                <a:lnTo>
                  <a:pt x="15189" y="10172"/>
                </a:lnTo>
                <a:lnTo>
                  <a:pt x="14643" y="12141"/>
                </a:lnTo>
                <a:lnTo>
                  <a:pt x="13550" y="13182"/>
                </a:lnTo>
                <a:lnTo>
                  <a:pt x="12458" y="14223"/>
                </a:lnTo>
                <a:lnTo>
                  <a:pt x="10452" y="14744"/>
                </a:lnTo>
                <a:lnTo>
                  <a:pt x="7518" y="14744"/>
                </a:lnTo>
                <a:lnTo>
                  <a:pt x="4648" y="14744"/>
                </a:lnTo>
                <a:lnTo>
                  <a:pt x="2666" y="14236"/>
                </a:lnTo>
                <a:lnTo>
                  <a:pt x="1600" y="13207"/>
                </a:lnTo>
                <a:lnTo>
                  <a:pt x="533" y="12191"/>
                </a:lnTo>
                <a:lnTo>
                  <a:pt x="0" y="10274"/>
                </a:lnTo>
                <a:lnTo>
                  <a:pt x="0" y="7442"/>
                </a:lnTo>
                <a:lnTo>
                  <a:pt x="0" y="4571"/>
                </a:lnTo>
                <a:lnTo>
                  <a:pt x="546" y="2616"/>
                </a:lnTo>
                <a:lnTo>
                  <a:pt x="1638" y="1562"/>
                </a:lnTo>
                <a:lnTo>
                  <a:pt x="2730" y="520"/>
                </a:lnTo>
                <a:lnTo>
                  <a:pt x="4737" y="0"/>
                </a:lnTo>
                <a:lnTo>
                  <a:pt x="7670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6237904" y="3232534"/>
            <a:ext cx="24866" cy="23139"/>
          </a:xfrm>
          <a:custGeom>
            <a:avLst/>
            <a:gdLst/>
            <a:ahLst/>
            <a:cxnLst/>
            <a:rect l="l" t="t" r="r" b="b"/>
            <a:pathLst>
              <a:path w="24866" h="23139">
                <a:moveTo>
                  <a:pt x="19164" y="0"/>
                </a:moveTo>
                <a:lnTo>
                  <a:pt x="20548" y="0"/>
                </a:lnTo>
                <a:lnTo>
                  <a:pt x="21678" y="88"/>
                </a:lnTo>
                <a:lnTo>
                  <a:pt x="22555" y="253"/>
                </a:lnTo>
                <a:lnTo>
                  <a:pt x="23418" y="431"/>
                </a:lnTo>
                <a:lnTo>
                  <a:pt x="24028" y="685"/>
                </a:lnTo>
                <a:lnTo>
                  <a:pt x="24371" y="1003"/>
                </a:lnTo>
                <a:lnTo>
                  <a:pt x="24726" y="1320"/>
                </a:lnTo>
                <a:lnTo>
                  <a:pt x="24866" y="1701"/>
                </a:lnTo>
                <a:lnTo>
                  <a:pt x="24815" y="2120"/>
                </a:lnTo>
                <a:lnTo>
                  <a:pt x="24765" y="2539"/>
                </a:lnTo>
                <a:lnTo>
                  <a:pt x="24549" y="2971"/>
                </a:lnTo>
                <a:lnTo>
                  <a:pt x="24155" y="3428"/>
                </a:lnTo>
                <a:lnTo>
                  <a:pt x="10680" y="20764"/>
                </a:lnTo>
                <a:lnTo>
                  <a:pt x="10287" y="21259"/>
                </a:lnTo>
                <a:lnTo>
                  <a:pt x="9918" y="21653"/>
                </a:lnTo>
                <a:lnTo>
                  <a:pt x="9601" y="21945"/>
                </a:lnTo>
                <a:lnTo>
                  <a:pt x="9283" y="22250"/>
                </a:lnTo>
                <a:lnTo>
                  <a:pt x="8902" y="22478"/>
                </a:lnTo>
                <a:lnTo>
                  <a:pt x="8483" y="22656"/>
                </a:lnTo>
                <a:lnTo>
                  <a:pt x="8064" y="22834"/>
                </a:lnTo>
                <a:lnTo>
                  <a:pt x="7518" y="22961"/>
                </a:lnTo>
                <a:lnTo>
                  <a:pt x="6845" y="23025"/>
                </a:lnTo>
                <a:lnTo>
                  <a:pt x="6184" y="23101"/>
                </a:lnTo>
                <a:lnTo>
                  <a:pt x="5346" y="23139"/>
                </a:lnTo>
                <a:lnTo>
                  <a:pt x="4356" y="23139"/>
                </a:lnTo>
                <a:lnTo>
                  <a:pt x="3263" y="23139"/>
                </a:lnTo>
                <a:lnTo>
                  <a:pt x="2400" y="23063"/>
                </a:lnTo>
                <a:lnTo>
                  <a:pt x="1752" y="22923"/>
                </a:lnTo>
                <a:lnTo>
                  <a:pt x="1104" y="22771"/>
                </a:lnTo>
                <a:lnTo>
                  <a:pt x="647" y="22567"/>
                </a:lnTo>
                <a:lnTo>
                  <a:pt x="381" y="22326"/>
                </a:lnTo>
                <a:lnTo>
                  <a:pt x="101" y="22072"/>
                </a:lnTo>
                <a:lnTo>
                  <a:pt x="0" y="21755"/>
                </a:lnTo>
                <a:lnTo>
                  <a:pt x="76" y="21361"/>
                </a:lnTo>
                <a:lnTo>
                  <a:pt x="152" y="20954"/>
                </a:lnTo>
                <a:lnTo>
                  <a:pt x="368" y="20485"/>
                </a:lnTo>
                <a:lnTo>
                  <a:pt x="711" y="19938"/>
                </a:lnTo>
                <a:lnTo>
                  <a:pt x="11506" y="2755"/>
                </a:lnTo>
                <a:lnTo>
                  <a:pt x="11798" y="2209"/>
                </a:lnTo>
                <a:lnTo>
                  <a:pt x="12141" y="1765"/>
                </a:lnTo>
                <a:lnTo>
                  <a:pt x="12547" y="1409"/>
                </a:lnTo>
                <a:lnTo>
                  <a:pt x="12941" y="1066"/>
                </a:lnTo>
                <a:lnTo>
                  <a:pt x="13423" y="787"/>
                </a:lnTo>
                <a:lnTo>
                  <a:pt x="13995" y="596"/>
                </a:lnTo>
                <a:lnTo>
                  <a:pt x="14566" y="393"/>
                </a:lnTo>
                <a:lnTo>
                  <a:pt x="15265" y="253"/>
                </a:lnTo>
                <a:lnTo>
                  <a:pt x="16116" y="152"/>
                </a:lnTo>
                <a:lnTo>
                  <a:pt x="16954" y="50"/>
                </a:lnTo>
                <a:lnTo>
                  <a:pt x="17970" y="0"/>
                </a:lnTo>
                <a:lnTo>
                  <a:pt x="19164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5651246" y="3415910"/>
            <a:ext cx="694067" cy="130810"/>
          </a:xfrm>
          <a:custGeom>
            <a:avLst/>
            <a:gdLst/>
            <a:ahLst/>
            <a:cxnLst/>
            <a:rect l="l" t="t" r="r" b="b"/>
            <a:pathLst>
              <a:path w="694067" h="130810">
                <a:moveTo>
                  <a:pt x="427862" y="7302"/>
                </a:moveTo>
                <a:lnTo>
                  <a:pt x="427862" y="4470"/>
                </a:lnTo>
                <a:lnTo>
                  <a:pt x="426300" y="1536"/>
                </a:lnTo>
                <a:lnTo>
                  <a:pt x="423278" y="0"/>
                </a:lnTo>
                <a:lnTo>
                  <a:pt x="417423" y="0"/>
                </a:lnTo>
                <a:lnTo>
                  <a:pt x="414350" y="1562"/>
                </a:lnTo>
                <a:lnTo>
                  <a:pt x="412749" y="4571"/>
                </a:lnTo>
                <a:lnTo>
                  <a:pt x="412749" y="10274"/>
                </a:lnTo>
                <a:lnTo>
                  <a:pt x="414312" y="13207"/>
                </a:lnTo>
                <a:lnTo>
                  <a:pt x="417321" y="14744"/>
                </a:lnTo>
                <a:lnTo>
                  <a:pt x="423125" y="14744"/>
                </a:lnTo>
                <a:lnTo>
                  <a:pt x="426224" y="13182"/>
                </a:lnTo>
                <a:lnTo>
                  <a:pt x="427862" y="10172"/>
                </a:lnTo>
                <a:lnTo>
                  <a:pt x="427862" y="7302"/>
                </a:lnTo>
                <a:close/>
              </a:path>
              <a:path w="694067" h="130810">
                <a:moveTo>
                  <a:pt x="444" y="98170"/>
                </a:moveTo>
                <a:lnTo>
                  <a:pt x="3136" y="99047"/>
                </a:lnTo>
                <a:lnTo>
                  <a:pt x="6108" y="99199"/>
                </a:lnTo>
                <a:lnTo>
                  <a:pt x="9156" y="99047"/>
                </a:lnTo>
                <a:lnTo>
                  <a:pt x="12280" y="96888"/>
                </a:lnTo>
                <a:lnTo>
                  <a:pt x="12280" y="-2527"/>
                </a:lnTo>
                <a:lnTo>
                  <a:pt x="11785" y="-3860"/>
                </a:lnTo>
                <a:lnTo>
                  <a:pt x="9156" y="-4762"/>
                </a:lnTo>
                <a:lnTo>
                  <a:pt x="6108" y="-4902"/>
                </a:lnTo>
                <a:lnTo>
                  <a:pt x="3136" y="-4762"/>
                </a:lnTo>
                <a:lnTo>
                  <a:pt x="0" y="-2527"/>
                </a:lnTo>
                <a:lnTo>
                  <a:pt x="0" y="96888"/>
                </a:lnTo>
                <a:lnTo>
                  <a:pt x="444" y="98170"/>
                </a:lnTo>
                <a:close/>
              </a:path>
              <a:path w="694067" h="130810">
                <a:moveTo>
                  <a:pt x="104724" y="51968"/>
                </a:moveTo>
                <a:lnTo>
                  <a:pt x="106654" y="56235"/>
                </a:lnTo>
                <a:lnTo>
                  <a:pt x="109524" y="59613"/>
                </a:lnTo>
                <a:lnTo>
                  <a:pt x="112902" y="62445"/>
                </a:lnTo>
                <a:lnTo>
                  <a:pt x="116928" y="64579"/>
                </a:lnTo>
                <a:lnTo>
                  <a:pt x="121094" y="66382"/>
                </a:lnTo>
                <a:lnTo>
                  <a:pt x="125247" y="68033"/>
                </a:lnTo>
                <a:lnTo>
                  <a:pt x="129209" y="69570"/>
                </a:lnTo>
                <a:lnTo>
                  <a:pt x="132587" y="71437"/>
                </a:lnTo>
                <a:lnTo>
                  <a:pt x="136423" y="74866"/>
                </a:lnTo>
                <a:lnTo>
                  <a:pt x="137871" y="77749"/>
                </a:lnTo>
                <a:lnTo>
                  <a:pt x="137871" y="81457"/>
                </a:lnTo>
                <a:lnTo>
                  <a:pt x="136867" y="84391"/>
                </a:lnTo>
                <a:lnTo>
                  <a:pt x="133997" y="87706"/>
                </a:lnTo>
                <a:lnTo>
                  <a:pt x="131292" y="89230"/>
                </a:lnTo>
                <a:lnTo>
                  <a:pt x="127927" y="90119"/>
                </a:lnTo>
                <a:lnTo>
                  <a:pt x="123951" y="90347"/>
                </a:lnTo>
                <a:lnTo>
                  <a:pt x="121170" y="90347"/>
                </a:lnTo>
                <a:lnTo>
                  <a:pt x="116585" y="89344"/>
                </a:lnTo>
                <a:lnTo>
                  <a:pt x="112610" y="87934"/>
                </a:lnTo>
                <a:lnTo>
                  <a:pt x="109486" y="86347"/>
                </a:lnTo>
                <a:lnTo>
                  <a:pt x="106032" y="84277"/>
                </a:lnTo>
                <a:lnTo>
                  <a:pt x="102844" y="85978"/>
                </a:lnTo>
                <a:lnTo>
                  <a:pt x="102603" y="89001"/>
                </a:lnTo>
                <a:lnTo>
                  <a:pt x="102971" y="92646"/>
                </a:lnTo>
                <a:lnTo>
                  <a:pt x="104711" y="95224"/>
                </a:lnTo>
                <a:lnTo>
                  <a:pt x="107949" y="97027"/>
                </a:lnTo>
                <a:lnTo>
                  <a:pt x="111112" y="98196"/>
                </a:lnTo>
                <a:lnTo>
                  <a:pt x="114769" y="99237"/>
                </a:lnTo>
                <a:lnTo>
                  <a:pt x="119075" y="99987"/>
                </a:lnTo>
                <a:lnTo>
                  <a:pt x="123736" y="100164"/>
                </a:lnTo>
                <a:lnTo>
                  <a:pt x="127596" y="100164"/>
                </a:lnTo>
                <a:lnTo>
                  <a:pt x="131152" y="99694"/>
                </a:lnTo>
                <a:lnTo>
                  <a:pt x="134378" y="98755"/>
                </a:lnTo>
                <a:lnTo>
                  <a:pt x="137591" y="97815"/>
                </a:lnTo>
                <a:lnTo>
                  <a:pt x="140373" y="96418"/>
                </a:lnTo>
                <a:lnTo>
                  <a:pt x="142709" y="94589"/>
                </a:lnTo>
                <a:lnTo>
                  <a:pt x="146837" y="90487"/>
                </a:lnTo>
                <a:lnTo>
                  <a:pt x="148107" y="87807"/>
                </a:lnTo>
                <a:lnTo>
                  <a:pt x="149364" y="85140"/>
                </a:lnTo>
                <a:lnTo>
                  <a:pt x="149999" y="82080"/>
                </a:lnTo>
                <a:lnTo>
                  <a:pt x="149999" y="75780"/>
                </a:lnTo>
                <a:lnTo>
                  <a:pt x="149517" y="73304"/>
                </a:lnTo>
                <a:lnTo>
                  <a:pt x="147586" y="69138"/>
                </a:lnTo>
                <a:lnTo>
                  <a:pt x="144716" y="65862"/>
                </a:lnTo>
                <a:lnTo>
                  <a:pt x="141300" y="63106"/>
                </a:lnTo>
                <a:lnTo>
                  <a:pt x="137185" y="61023"/>
                </a:lnTo>
                <a:lnTo>
                  <a:pt x="132994" y="59245"/>
                </a:lnTo>
                <a:lnTo>
                  <a:pt x="128816" y="57581"/>
                </a:lnTo>
                <a:lnTo>
                  <a:pt x="124752" y="55994"/>
                </a:lnTo>
                <a:lnTo>
                  <a:pt x="121348" y="54101"/>
                </a:lnTo>
                <a:lnTo>
                  <a:pt x="117474" y="50647"/>
                </a:lnTo>
                <a:lnTo>
                  <a:pt x="115989" y="47701"/>
                </a:lnTo>
                <a:lnTo>
                  <a:pt x="115989" y="44386"/>
                </a:lnTo>
                <a:lnTo>
                  <a:pt x="117297" y="40716"/>
                </a:lnTo>
                <a:lnTo>
                  <a:pt x="120103" y="37947"/>
                </a:lnTo>
                <a:lnTo>
                  <a:pt x="122986" y="36804"/>
                </a:lnTo>
                <a:lnTo>
                  <a:pt x="126415" y="36093"/>
                </a:lnTo>
                <a:lnTo>
                  <a:pt x="130822" y="36093"/>
                </a:lnTo>
                <a:lnTo>
                  <a:pt x="134708" y="36918"/>
                </a:lnTo>
                <a:lnTo>
                  <a:pt x="138087" y="38049"/>
                </a:lnTo>
                <a:lnTo>
                  <a:pt x="140766" y="39281"/>
                </a:lnTo>
                <a:lnTo>
                  <a:pt x="143548" y="40957"/>
                </a:lnTo>
                <a:lnTo>
                  <a:pt x="146392" y="39204"/>
                </a:lnTo>
                <a:lnTo>
                  <a:pt x="146570" y="36398"/>
                </a:lnTo>
                <a:lnTo>
                  <a:pt x="146316" y="33375"/>
                </a:lnTo>
                <a:lnTo>
                  <a:pt x="144310" y="30568"/>
                </a:lnTo>
                <a:lnTo>
                  <a:pt x="141503" y="29070"/>
                </a:lnTo>
                <a:lnTo>
                  <a:pt x="138836" y="28130"/>
                </a:lnTo>
                <a:lnTo>
                  <a:pt x="135788" y="27317"/>
                </a:lnTo>
                <a:lnTo>
                  <a:pt x="132219" y="26720"/>
                </a:lnTo>
                <a:lnTo>
                  <a:pt x="128638" y="26568"/>
                </a:lnTo>
                <a:lnTo>
                  <a:pt x="124574" y="26568"/>
                </a:lnTo>
                <a:lnTo>
                  <a:pt x="121018" y="27114"/>
                </a:lnTo>
                <a:lnTo>
                  <a:pt x="117970" y="28206"/>
                </a:lnTo>
                <a:lnTo>
                  <a:pt x="114909" y="29298"/>
                </a:lnTo>
                <a:lnTo>
                  <a:pt x="112369" y="30746"/>
                </a:lnTo>
                <a:lnTo>
                  <a:pt x="108305" y="34366"/>
                </a:lnTo>
                <a:lnTo>
                  <a:pt x="105765" y="38887"/>
                </a:lnTo>
                <a:lnTo>
                  <a:pt x="104228" y="43814"/>
                </a:lnTo>
                <a:lnTo>
                  <a:pt x="104228" y="49415"/>
                </a:lnTo>
                <a:lnTo>
                  <a:pt x="104724" y="51968"/>
                </a:lnTo>
                <a:close/>
              </a:path>
              <a:path w="694067" h="130810">
                <a:moveTo>
                  <a:pt x="536562" y="29921"/>
                </a:moveTo>
                <a:lnTo>
                  <a:pt x="536473" y="29184"/>
                </a:lnTo>
                <a:lnTo>
                  <a:pt x="533768" y="27724"/>
                </a:lnTo>
                <a:lnTo>
                  <a:pt x="528294" y="27724"/>
                </a:lnTo>
                <a:lnTo>
                  <a:pt x="525462" y="29921"/>
                </a:lnTo>
                <a:lnTo>
                  <a:pt x="525462" y="96888"/>
                </a:lnTo>
                <a:lnTo>
                  <a:pt x="525906" y="98170"/>
                </a:lnTo>
                <a:lnTo>
                  <a:pt x="528599" y="99047"/>
                </a:lnTo>
                <a:lnTo>
                  <a:pt x="531571" y="99199"/>
                </a:lnTo>
                <a:lnTo>
                  <a:pt x="534619" y="99047"/>
                </a:lnTo>
                <a:lnTo>
                  <a:pt x="537743" y="96888"/>
                </a:lnTo>
                <a:lnTo>
                  <a:pt x="537743" y="52844"/>
                </a:lnTo>
                <a:lnTo>
                  <a:pt x="539483" y="50114"/>
                </a:lnTo>
                <a:lnTo>
                  <a:pt x="542505" y="45923"/>
                </a:lnTo>
                <a:lnTo>
                  <a:pt x="545325" y="42519"/>
                </a:lnTo>
                <a:lnTo>
                  <a:pt x="547954" y="40233"/>
                </a:lnTo>
                <a:lnTo>
                  <a:pt x="551586" y="38430"/>
                </a:lnTo>
                <a:lnTo>
                  <a:pt x="555078" y="38176"/>
                </a:lnTo>
                <a:lnTo>
                  <a:pt x="557834" y="38671"/>
                </a:lnTo>
                <a:lnTo>
                  <a:pt x="560730" y="39560"/>
                </a:lnTo>
                <a:lnTo>
                  <a:pt x="563676" y="39776"/>
                </a:lnTo>
                <a:lnTo>
                  <a:pt x="564540" y="37058"/>
                </a:lnTo>
                <a:lnTo>
                  <a:pt x="564553" y="30924"/>
                </a:lnTo>
                <a:lnTo>
                  <a:pt x="563270" y="28257"/>
                </a:lnTo>
                <a:lnTo>
                  <a:pt x="560514" y="27292"/>
                </a:lnTo>
                <a:lnTo>
                  <a:pt x="557872" y="26758"/>
                </a:lnTo>
                <a:lnTo>
                  <a:pt x="554862" y="26568"/>
                </a:lnTo>
                <a:lnTo>
                  <a:pt x="553427" y="26568"/>
                </a:lnTo>
                <a:lnTo>
                  <a:pt x="550583" y="27127"/>
                </a:lnTo>
                <a:lnTo>
                  <a:pt x="547738" y="28168"/>
                </a:lnTo>
                <a:lnTo>
                  <a:pt x="544868" y="30111"/>
                </a:lnTo>
                <a:lnTo>
                  <a:pt x="541731" y="33121"/>
                </a:lnTo>
                <a:lnTo>
                  <a:pt x="538391" y="36995"/>
                </a:lnTo>
                <a:lnTo>
                  <a:pt x="536562" y="39662"/>
                </a:lnTo>
                <a:lnTo>
                  <a:pt x="536562" y="29921"/>
                </a:lnTo>
                <a:close/>
              </a:path>
              <a:path w="694067" h="130810">
                <a:moveTo>
                  <a:pt x="648779" y="51968"/>
                </a:moveTo>
                <a:lnTo>
                  <a:pt x="650722" y="56235"/>
                </a:lnTo>
                <a:lnTo>
                  <a:pt x="653580" y="59613"/>
                </a:lnTo>
                <a:lnTo>
                  <a:pt x="656970" y="62445"/>
                </a:lnTo>
                <a:lnTo>
                  <a:pt x="660984" y="64579"/>
                </a:lnTo>
                <a:lnTo>
                  <a:pt x="665149" y="66382"/>
                </a:lnTo>
                <a:lnTo>
                  <a:pt x="669315" y="68033"/>
                </a:lnTo>
                <a:lnTo>
                  <a:pt x="673277" y="69570"/>
                </a:lnTo>
                <a:lnTo>
                  <a:pt x="676655" y="71437"/>
                </a:lnTo>
                <a:lnTo>
                  <a:pt x="680491" y="74866"/>
                </a:lnTo>
                <a:lnTo>
                  <a:pt x="681939" y="77749"/>
                </a:lnTo>
                <a:lnTo>
                  <a:pt x="681939" y="81457"/>
                </a:lnTo>
                <a:lnTo>
                  <a:pt x="680935" y="84391"/>
                </a:lnTo>
                <a:lnTo>
                  <a:pt x="678065" y="87706"/>
                </a:lnTo>
                <a:lnTo>
                  <a:pt x="675360" y="89230"/>
                </a:lnTo>
                <a:lnTo>
                  <a:pt x="671995" y="90119"/>
                </a:lnTo>
                <a:lnTo>
                  <a:pt x="668019" y="90347"/>
                </a:lnTo>
                <a:lnTo>
                  <a:pt x="665238" y="90347"/>
                </a:lnTo>
                <a:lnTo>
                  <a:pt x="660653" y="89344"/>
                </a:lnTo>
                <a:lnTo>
                  <a:pt x="656678" y="87934"/>
                </a:lnTo>
                <a:lnTo>
                  <a:pt x="653541" y="86347"/>
                </a:lnTo>
                <a:lnTo>
                  <a:pt x="650100" y="84277"/>
                </a:lnTo>
                <a:lnTo>
                  <a:pt x="646912" y="85978"/>
                </a:lnTo>
                <a:lnTo>
                  <a:pt x="646658" y="89001"/>
                </a:lnTo>
                <a:lnTo>
                  <a:pt x="647039" y="92646"/>
                </a:lnTo>
                <a:lnTo>
                  <a:pt x="648766" y="95224"/>
                </a:lnTo>
                <a:lnTo>
                  <a:pt x="652017" y="97027"/>
                </a:lnTo>
                <a:lnTo>
                  <a:pt x="655180" y="98196"/>
                </a:lnTo>
                <a:lnTo>
                  <a:pt x="658825" y="99237"/>
                </a:lnTo>
                <a:lnTo>
                  <a:pt x="663143" y="99987"/>
                </a:lnTo>
                <a:lnTo>
                  <a:pt x="667791" y="100164"/>
                </a:lnTo>
                <a:lnTo>
                  <a:pt x="671664" y="100164"/>
                </a:lnTo>
                <a:lnTo>
                  <a:pt x="675208" y="99694"/>
                </a:lnTo>
                <a:lnTo>
                  <a:pt x="678433" y="98755"/>
                </a:lnTo>
                <a:lnTo>
                  <a:pt x="681659" y="97815"/>
                </a:lnTo>
                <a:lnTo>
                  <a:pt x="684441" y="96418"/>
                </a:lnTo>
                <a:lnTo>
                  <a:pt x="686777" y="94589"/>
                </a:lnTo>
                <a:lnTo>
                  <a:pt x="690905" y="90487"/>
                </a:lnTo>
                <a:lnTo>
                  <a:pt x="692162" y="87807"/>
                </a:lnTo>
                <a:lnTo>
                  <a:pt x="693432" y="85140"/>
                </a:lnTo>
                <a:lnTo>
                  <a:pt x="694067" y="82080"/>
                </a:lnTo>
                <a:lnTo>
                  <a:pt x="694067" y="75780"/>
                </a:lnTo>
                <a:lnTo>
                  <a:pt x="693585" y="73304"/>
                </a:lnTo>
                <a:lnTo>
                  <a:pt x="691641" y="69138"/>
                </a:lnTo>
                <a:lnTo>
                  <a:pt x="688784" y="65862"/>
                </a:lnTo>
                <a:lnTo>
                  <a:pt x="685368" y="63106"/>
                </a:lnTo>
                <a:lnTo>
                  <a:pt x="681253" y="61023"/>
                </a:lnTo>
                <a:lnTo>
                  <a:pt x="677062" y="59245"/>
                </a:lnTo>
                <a:lnTo>
                  <a:pt x="672884" y="57581"/>
                </a:lnTo>
                <a:lnTo>
                  <a:pt x="668820" y="55994"/>
                </a:lnTo>
                <a:lnTo>
                  <a:pt x="665416" y="54101"/>
                </a:lnTo>
                <a:lnTo>
                  <a:pt x="661542" y="50647"/>
                </a:lnTo>
                <a:lnTo>
                  <a:pt x="660057" y="47701"/>
                </a:lnTo>
                <a:lnTo>
                  <a:pt x="660057" y="44386"/>
                </a:lnTo>
                <a:lnTo>
                  <a:pt x="661365" y="40716"/>
                </a:lnTo>
                <a:lnTo>
                  <a:pt x="664159" y="37947"/>
                </a:lnTo>
                <a:lnTo>
                  <a:pt x="667054" y="36804"/>
                </a:lnTo>
                <a:lnTo>
                  <a:pt x="670471" y="36093"/>
                </a:lnTo>
                <a:lnTo>
                  <a:pt x="674890" y="36093"/>
                </a:lnTo>
                <a:lnTo>
                  <a:pt x="678776" y="36918"/>
                </a:lnTo>
                <a:lnTo>
                  <a:pt x="682155" y="38049"/>
                </a:lnTo>
                <a:lnTo>
                  <a:pt x="684834" y="39281"/>
                </a:lnTo>
                <a:lnTo>
                  <a:pt x="687616" y="40957"/>
                </a:lnTo>
                <a:lnTo>
                  <a:pt x="690460" y="39204"/>
                </a:lnTo>
                <a:lnTo>
                  <a:pt x="690638" y="36398"/>
                </a:lnTo>
                <a:lnTo>
                  <a:pt x="690384" y="33375"/>
                </a:lnTo>
                <a:lnTo>
                  <a:pt x="688378" y="30568"/>
                </a:lnTo>
                <a:lnTo>
                  <a:pt x="685571" y="29070"/>
                </a:lnTo>
                <a:lnTo>
                  <a:pt x="682904" y="28130"/>
                </a:lnTo>
                <a:lnTo>
                  <a:pt x="679856" y="27317"/>
                </a:lnTo>
                <a:lnTo>
                  <a:pt x="676274" y="26720"/>
                </a:lnTo>
                <a:lnTo>
                  <a:pt x="672706" y="26568"/>
                </a:lnTo>
                <a:lnTo>
                  <a:pt x="668642" y="26568"/>
                </a:lnTo>
                <a:lnTo>
                  <a:pt x="665086" y="27114"/>
                </a:lnTo>
                <a:lnTo>
                  <a:pt x="662025" y="28206"/>
                </a:lnTo>
                <a:lnTo>
                  <a:pt x="658977" y="29298"/>
                </a:lnTo>
                <a:lnTo>
                  <a:pt x="656437" y="30746"/>
                </a:lnTo>
                <a:lnTo>
                  <a:pt x="652373" y="34366"/>
                </a:lnTo>
                <a:lnTo>
                  <a:pt x="649820" y="38887"/>
                </a:lnTo>
                <a:lnTo>
                  <a:pt x="648296" y="43814"/>
                </a:lnTo>
                <a:lnTo>
                  <a:pt x="648296" y="49415"/>
                </a:lnTo>
                <a:lnTo>
                  <a:pt x="648779" y="51968"/>
                </a:lnTo>
                <a:close/>
              </a:path>
              <a:path w="694067" h="130810">
                <a:moveTo>
                  <a:pt x="34074" y="41871"/>
                </a:moveTo>
                <a:lnTo>
                  <a:pt x="36715" y="43459"/>
                </a:lnTo>
                <a:lnTo>
                  <a:pt x="40055" y="41668"/>
                </a:lnTo>
                <a:lnTo>
                  <a:pt x="43370" y="40004"/>
                </a:lnTo>
                <a:lnTo>
                  <a:pt x="47294" y="38341"/>
                </a:lnTo>
                <a:lnTo>
                  <a:pt x="52108" y="36906"/>
                </a:lnTo>
                <a:lnTo>
                  <a:pt x="54825" y="36537"/>
                </a:lnTo>
                <a:lnTo>
                  <a:pt x="60680" y="36537"/>
                </a:lnTo>
                <a:lnTo>
                  <a:pt x="64998" y="37541"/>
                </a:lnTo>
                <a:lnTo>
                  <a:pt x="68503" y="39204"/>
                </a:lnTo>
                <a:lnTo>
                  <a:pt x="70929" y="41833"/>
                </a:lnTo>
                <a:lnTo>
                  <a:pt x="72364" y="45478"/>
                </a:lnTo>
                <a:lnTo>
                  <a:pt x="73177" y="49733"/>
                </a:lnTo>
                <a:lnTo>
                  <a:pt x="73177" y="57530"/>
                </a:lnTo>
                <a:lnTo>
                  <a:pt x="58737" y="57530"/>
                </a:lnTo>
                <a:lnTo>
                  <a:pt x="54051" y="57988"/>
                </a:lnTo>
                <a:lnTo>
                  <a:pt x="49885" y="58902"/>
                </a:lnTo>
                <a:lnTo>
                  <a:pt x="45719" y="59816"/>
                </a:lnTo>
                <a:lnTo>
                  <a:pt x="43357" y="75349"/>
                </a:lnTo>
                <a:lnTo>
                  <a:pt x="44894" y="72224"/>
                </a:lnTo>
                <a:lnTo>
                  <a:pt x="47726" y="69773"/>
                </a:lnTo>
                <a:lnTo>
                  <a:pt x="51422" y="67805"/>
                </a:lnTo>
                <a:lnTo>
                  <a:pt x="56387" y="66662"/>
                </a:lnTo>
                <a:lnTo>
                  <a:pt x="59308" y="66382"/>
                </a:lnTo>
                <a:lnTo>
                  <a:pt x="73177" y="66382"/>
                </a:lnTo>
                <a:lnTo>
                  <a:pt x="73177" y="80594"/>
                </a:lnTo>
                <a:lnTo>
                  <a:pt x="70154" y="83972"/>
                </a:lnTo>
                <a:lnTo>
                  <a:pt x="67259" y="86474"/>
                </a:lnTo>
                <a:lnTo>
                  <a:pt x="64515" y="88112"/>
                </a:lnTo>
                <a:lnTo>
                  <a:pt x="61760" y="89750"/>
                </a:lnTo>
                <a:lnTo>
                  <a:pt x="58762" y="90563"/>
                </a:lnTo>
                <a:lnTo>
                  <a:pt x="51574" y="90563"/>
                </a:lnTo>
                <a:lnTo>
                  <a:pt x="48488" y="89534"/>
                </a:lnTo>
                <a:lnTo>
                  <a:pt x="44068" y="85420"/>
                </a:lnTo>
                <a:lnTo>
                  <a:pt x="42964" y="82651"/>
                </a:lnTo>
                <a:lnTo>
                  <a:pt x="44043" y="98793"/>
                </a:lnTo>
                <a:lnTo>
                  <a:pt x="46901" y="99707"/>
                </a:lnTo>
                <a:lnTo>
                  <a:pt x="50088" y="100164"/>
                </a:lnTo>
                <a:lnTo>
                  <a:pt x="57632" y="100164"/>
                </a:lnTo>
                <a:lnTo>
                  <a:pt x="61429" y="99301"/>
                </a:lnTo>
                <a:lnTo>
                  <a:pt x="65036" y="97561"/>
                </a:lnTo>
                <a:lnTo>
                  <a:pt x="68630" y="95821"/>
                </a:lnTo>
                <a:lnTo>
                  <a:pt x="71894" y="93395"/>
                </a:lnTo>
                <a:lnTo>
                  <a:pt x="74815" y="90271"/>
                </a:lnTo>
                <a:lnTo>
                  <a:pt x="74815" y="96964"/>
                </a:lnTo>
                <a:lnTo>
                  <a:pt x="76238" y="98831"/>
                </a:lnTo>
                <a:lnTo>
                  <a:pt x="78816" y="99199"/>
                </a:lnTo>
                <a:lnTo>
                  <a:pt x="82461" y="99123"/>
                </a:lnTo>
                <a:lnTo>
                  <a:pt x="85382" y="96964"/>
                </a:lnTo>
                <a:lnTo>
                  <a:pt x="85382" y="47624"/>
                </a:lnTo>
                <a:lnTo>
                  <a:pt x="84912" y="43980"/>
                </a:lnTo>
                <a:lnTo>
                  <a:pt x="83972" y="40855"/>
                </a:lnTo>
                <a:lnTo>
                  <a:pt x="83032" y="37731"/>
                </a:lnTo>
                <a:lnTo>
                  <a:pt x="81508" y="35115"/>
                </a:lnTo>
                <a:lnTo>
                  <a:pt x="77342" y="30899"/>
                </a:lnTo>
                <a:lnTo>
                  <a:pt x="74612" y="29298"/>
                </a:lnTo>
                <a:lnTo>
                  <a:pt x="71246" y="28206"/>
                </a:lnTo>
                <a:lnTo>
                  <a:pt x="67868" y="27114"/>
                </a:lnTo>
                <a:lnTo>
                  <a:pt x="63779" y="26568"/>
                </a:lnTo>
                <a:lnTo>
                  <a:pt x="56387" y="26568"/>
                </a:lnTo>
                <a:lnTo>
                  <a:pt x="53835" y="26809"/>
                </a:lnTo>
                <a:lnTo>
                  <a:pt x="51307" y="27279"/>
                </a:lnTo>
                <a:lnTo>
                  <a:pt x="48767" y="27749"/>
                </a:lnTo>
                <a:lnTo>
                  <a:pt x="46443" y="28346"/>
                </a:lnTo>
                <a:lnTo>
                  <a:pt x="42176" y="29781"/>
                </a:lnTo>
                <a:lnTo>
                  <a:pt x="38646" y="31445"/>
                </a:lnTo>
                <a:lnTo>
                  <a:pt x="35864" y="33070"/>
                </a:lnTo>
                <a:lnTo>
                  <a:pt x="33921" y="35763"/>
                </a:lnTo>
                <a:lnTo>
                  <a:pt x="33667" y="38696"/>
                </a:lnTo>
                <a:lnTo>
                  <a:pt x="34074" y="41871"/>
                </a:lnTo>
                <a:close/>
              </a:path>
              <a:path w="694067" h="130810">
                <a:moveTo>
                  <a:pt x="30391" y="76009"/>
                </a:moveTo>
                <a:lnTo>
                  <a:pt x="30391" y="83007"/>
                </a:lnTo>
                <a:lnTo>
                  <a:pt x="30949" y="85877"/>
                </a:lnTo>
                <a:lnTo>
                  <a:pt x="32067" y="88404"/>
                </a:lnTo>
                <a:lnTo>
                  <a:pt x="33185" y="90944"/>
                </a:lnTo>
                <a:lnTo>
                  <a:pt x="36753" y="94805"/>
                </a:lnTo>
                <a:lnTo>
                  <a:pt x="41198" y="97866"/>
                </a:lnTo>
                <a:lnTo>
                  <a:pt x="44043" y="98793"/>
                </a:lnTo>
                <a:lnTo>
                  <a:pt x="42964" y="82651"/>
                </a:lnTo>
                <a:lnTo>
                  <a:pt x="42964" y="79184"/>
                </a:lnTo>
                <a:lnTo>
                  <a:pt x="43357" y="75349"/>
                </a:lnTo>
                <a:lnTo>
                  <a:pt x="45719" y="59816"/>
                </a:lnTo>
                <a:lnTo>
                  <a:pt x="42202" y="61201"/>
                </a:lnTo>
                <a:lnTo>
                  <a:pt x="39319" y="63030"/>
                </a:lnTo>
                <a:lnTo>
                  <a:pt x="36448" y="64871"/>
                </a:lnTo>
                <a:lnTo>
                  <a:pt x="34239" y="67170"/>
                </a:lnTo>
                <a:lnTo>
                  <a:pt x="32702" y="69951"/>
                </a:lnTo>
                <a:lnTo>
                  <a:pt x="31165" y="72732"/>
                </a:lnTo>
                <a:lnTo>
                  <a:pt x="30391" y="76009"/>
                </a:lnTo>
                <a:close/>
              </a:path>
              <a:path w="694067" h="130810">
                <a:moveTo>
                  <a:pt x="398170" y="119138"/>
                </a:moveTo>
                <a:lnTo>
                  <a:pt x="398297" y="122554"/>
                </a:lnTo>
                <a:lnTo>
                  <a:pt x="400697" y="125196"/>
                </a:lnTo>
                <a:lnTo>
                  <a:pt x="403783" y="125818"/>
                </a:lnTo>
                <a:lnTo>
                  <a:pt x="410248" y="125907"/>
                </a:lnTo>
                <a:lnTo>
                  <a:pt x="413257" y="125387"/>
                </a:lnTo>
                <a:lnTo>
                  <a:pt x="420242" y="121678"/>
                </a:lnTo>
                <a:lnTo>
                  <a:pt x="423417" y="117500"/>
                </a:lnTo>
                <a:lnTo>
                  <a:pt x="425335" y="111886"/>
                </a:lnTo>
                <a:lnTo>
                  <a:pt x="426453" y="104825"/>
                </a:lnTo>
                <a:lnTo>
                  <a:pt x="426453" y="29921"/>
                </a:lnTo>
                <a:lnTo>
                  <a:pt x="425957" y="28651"/>
                </a:lnTo>
                <a:lnTo>
                  <a:pt x="423252" y="27762"/>
                </a:lnTo>
                <a:lnTo>
                  <a:pt x="420268" y="27609"/>
                </a:lnTo>
                <a:lnTo>
                  <a:pt x="417296" y="27762"/>
                </a:lnTo>
                <a:lnTo>
                  <a:pt x="414096" y="29921"/>
                </a:lnTo>
                <a:lnTo>
                  <a:pt x="414096" y="103416"/>
                </a:lnTo>
                <a:lnTo>
                  <a:pt x="413918" y="106121"/>
                </a:lnTo>
                <a:lnTo>
                  <a:pt x="413232" y="109689"/>
                </a:lnTo>
                <a:lnTo>
                  <a:pt x="411187" y="113372"/>
                </a:lnTo>
                <a:lnTo>
                  <a:pt x="407911" y="115176"/>
                </a:lnTo>
                <a:lnTo>
                  <a:pt x="404863" y="115417"/>
                </a:lnTo>
                <a:lnTo>
                  <a:pt x="401853" y="115239"/>
                </a:lnTo>
                <a:lnTo>
                  <a:pt x="398475" y="116560"/>
                </a:lnTo>
                <a:lnTo>
                  <a:pt x="398170" y="119138"/>
                </a:lnTo>
                <a:close/>
              </a:path>
              <a:path w="694067" h="130810">
                <a:moveTo>
                  <a:pt x="336207" y="27724"/>
                </a:moveTo>
                <a:lnTo>
                  <a:pt x="333006" y="29921"/>
                </a:lnTo>
                <a:lnTo>
                  <a:pt x="333006" y="75412"/>
                </a:lnTo>
                <a:lnTo>
                  <a:pt x="333413" y="79540"/>
                </a:lnTo>
                <a:lnTo>
                  <a:pt x="334238" y="82943"/>
                </a:lnTo>
                <a:lnTo>
                  <a:pt x="335051" y="86334"/>
                </a:lnTo>
                <a:lnTo>
                  <a:pt x="336410" y="89319"/>
                </a:lnTo>
                <a:lnTo>
                  <a:pt x="338289" y="91871"/>
                </a:lnTo>
                <a:lnTo>
                  <a:pt x="340182" y="94424"/>
                </a:lnTo>
                <a:lnTo>
                  <a:pt x="342645" y="96443"/>
                </a:lnTo>
                <a:lnTo>
                  <a:pt x="345693" y="97929"/>
                </a:lnTo>
                <a:lnTo>
                  <a:pt x="348741" y="99428"/>
                </a:lnTo>
                <a:lnTo>
                  <a:pt x="352501" y="100164"/>
                </a:lnTo>
                <a:lnTo>
                  <a:pt x="360794" y="100164"/>
                </a:lnTo>
                <a:lnTo>
                  <a:pt x="364566" y="99199"/>
                </a:lnTo>
                <a:lnTo>
                  <a:pt x="368274" y="97269"/>
                </a:lnTo>
                <a:lnTo>
                  <a:pt x="371995" y="95326"/>
                </a:lnTo>
                <a:lnTo>
                  <a:pt x="375767" y="92252"/>
                </a:lnTo>
                <a:lnTo>
                  <a:pt x="379590" y="88036"/>
                </a:lnTo>
                <a:lnTo>
                  <a:pt x="379590" y="96888"/>
                </a:lnTo>
                <a:lnTo>
                  <a:pt x="379818" y="97891"/>
                </a:lnTo>
                <a:lnTo>
                  <a:pt x="382384" y="99047"/>
                </a:lnTo>
                <a:lnTo>
                  <a:pt x="385178" y="99199"/>
                </a:lnTo>
                <a:lnTo>
                  <a:pt x="387819" y="99047"/>
                </a:lnTo>
                <a:lnTo>
                  <a:pt x="390753" y="96888"/>
                </a:lnTo>
                <a:lnTo>
                  <a:pt x="390753" y="29921"/>
                </a:lnTo>
                <a:lnTo>
                  <a:pt x="390194" y="28638"/>
                </a:lnTo>
                <a:lnTo>
                  <a:pt x="387553" y="27724"/>
                </a:lnTo>
                <a:lnTo>
                  <a:pt x="381558" y="27724"/>
                </a:lnTo>
                <a:lnTo>
                  <a:pt x="378396" y="29921"/>
                </a:lnTo>
                <a:lnTo>
                  <a:pt x="378396" y="76720"/>
                </a:lnTo>
                <a:lnTo>
                  <a:pt x="374980" y="80937"/>
                </a:lnTo>
                <a:lnTo>
                  <a:pt x="371741" y="84137"/>
                </a:lnTo>
                <a:lnTo>
                  <a:pt x="368693" y="86321"/>
                </a:lnTo>
                <a:lnTo>
                  <a:pt x="365632" y="88506"/>
                </a:lnTo>
                <a:lnTo>
                  <a:pt x="362572" y="89598"/>
                </a:lnTo>
                <a:lnTo>
                  <a:pt x="359498" y="89598"/>
                </a:lnTo>
                <a:lnTo>
                  <a:pt x="355041" y="89141"/>
                </a:lnTo>
                <a:lnTo>
                  <a:pt x="351459" y="87299"/>
                </a:lnTo>
                <a:lnTo>
                  <a:pt x="348818" y="84353"/>
                </a:lnTo>
                <a:lnTo>
                  <a:pt x="346786" y="80683"/>
                </a:lnTo>
                <a:lnTo>
                  <a:pt x="345643" y="75971"/>
                </a:lnTo>
                <a:lnTo>
                  <a:pt x="345363" y="72834"/>
                </a:lnTo>
                <a:lnTo>
                  <a:pt x="345363" y="29921"/>
                </a:lnTo>
                <a:lnTo>
                  <a:pt x="344868" y="28638"/>
                </a:lnTo>
                <a:lnTo>
                  <a:pt x="342163" y="27724"/>
                </a:lnTo>
                <a:lnTo>
                  <a:pt x="336207" y="27724"/>
                </a:lnTo>
                <a:close/>
              </a:path>
              <a:path w="694067" h="130810">
                <a:moveTo>
                  <a:pt x="586219" y="30848"/>
                </a:moveTo>
                <a:lnTo>
                  <a:pt x="582828" y="33312"/>
                </a:lnTo>
                <a:lnTo>
                  <a:pt x="580021" y="36499"/>
                </a:lnTo>
                <a:lnTo>
                  <a:pt x="577227" y="39700"/>
                </a:lnTo>
                <a:lnTo>
                  <a:pt x="575081" y="43599"/>
                </a:lnTo>
                <a:lnTo>
                  <a:pt x="573595" y="48183"/>
                </a:lnTo>
                <a:lnTo>
                  <a:pt x="572096" y="52781"/>
                </a:lnTo>
                <a:lnTo>
                  <a:pt x="571360" y="57950"/>
                </a:lnTo>
                <a:lnTo>
                  <a:pt x="571360" y="69761"/>
                </a:lnTo>
                <a:lnTo>
                  <a:pt x="572071" y="75069"/>
                </a:lnTo>
                <a:lnTo>
                  <a:pt x="573519" y="79628"/>
                </a:lnTo>
                <a:lnTo>
                  <a:pt x="574954" y="84188"/>
                </a:lnTo>
                <a:lnTo>
                  <a:pt x="577087" y="87985"/>
                </a:lnTo>
                <a:lnTo>
                  <a:pt x="579920" y="91008"/>
                </a:lnTo>
                <a:lnTo>
                  <a:pt x="582739" y="94043"/>
                </a:lnTo>
                <a:lnTo>
                  <a:pt x="586231" y="96316"/>
                </a:lnTo>
                <a:lnTo>
                  <a:pt x="590372" y="97866"/>
                </a:lnTo>
                <a:lnTo>
                  <a:pt x="594512" y="99402"/>
                </a:lnTo>
                <a:lnTo>
                  <a:pt x="599338" y="100164"/>
                </a:lnTo>
                <a:lnTo>
                  <a:pt x="608012" y="100164"/>
                </a:lnTo>
                <a:lnTo>
                  <a:pt x="611009" y="99936"/>
                </a:lnTo>
                <a:lnTo>
                  <a:pt x="613816" y="99453"/>
                </a:lnTo>
                <a:lnTo>
                  <a:pt x="616610" y="98983"/>
                </a:lnTo>
                <a:lnTo>
                  <a:pt x="619086" y="98450"/>
                </a:lnTo>
                <a:lnTo>
                  <a:pt x="623341" y="97269"/>
                </a:lnTo>
                <a:lnTo>
                  <a:pt x="626427" y="96037"/>
                </a:lnTo>
                <a:lnTo>
                  <a:pt x="629513" y="93840"/>
                </a:lnTo>
                <a:lnTo>
                  <a:pt x="630123" y="91097"/>
                </a:lnTo>
                <a:lnTo>
                  <a:pt x="630110" y="88252"/>
                </a:lnTo>
                <a:lnTo>
                  <a:pt x="627532" y="85140"/>
                </a:lnTo>
                <a:lnTo>
                  <a:pt x="624306" y="86436"/>
                </a:lnTo>
                <a:lnTo>
                  <a:pt x="620991" y="87668"/>
                </a:lnTo>
                <a:lnTo>
                  <a:pt x="617004" y="88887"/>
                </a:lnTo>
                <a:lnTo>
                  <a:pt x="612025" y="89928"/>
                </a:lnTo>
                <a:lnTo>
                  <a:pt x="609180" y="90195"/>
                </a:lnTo>
                <a:lnTo>
                  <a:pt x="601954" y="90195"/>
                </a:lnTo>
                <a:lnTo>
                  <a:pt x="598538" y="89623"/>
                </a:lnTo>
                <a:lnTo>
                  <a:pt x="595756" y="88480"/>
                </a:lnTo>
                <a:lnTo>
                  <a:pt x="592962" y="87337"/>
                </a:lnTo>
                <a:lnTo>
                  <a:pt x="590689" y="85699"/>
                </a:lnTo>
                <a:lnTo>
                  <a:pt x="587209" y="81445"/>
                </a:lnTo>
                <a:lnTo>
                  <a:pt x="585952" y="78879"/>
                </a:lnTo>
                <a:lnTo>
                  <a:pt x="585215" y="75907"/>
                </a:lnTo>
                <a:lnTo>
                  <a:pt x="584453" y="72936"/>
                </a:lnTo>
                <a:lnTo>
                  <a:pt x="584085" y="69583"/>
                </a:lnTo>
                <a:lnTo>
                  <a:pt x="584187" y="54127"/>
                </a:lnTo>
                <a:lnTo>
                  <a:pt x="584669" y="51511"/>
                </a:lnTo>
                <a:lnTo>
                  <a:pt x="586358" y="46507"/>
                </a:lnTo>
                <a:lnTo>
                  <a:pt x="590181" y="29133"/>
                </a:lnTo>
                <a:lnTo>
                  <a:pt x="586219" y="30848"/>
                </a:lnTo>
                <a:close/>
              </a:path>
              <a:path w="694067" h="130810">
                <a:moveTo>
                  <a:pt x="632967" y="62433"/>
                </a:moveTo>
                <a:lnTo>
                  <a:pt x="632967" y="53911"/>
                </a:lnTo>
                <a:lnTo>
                  <a:pt x="632409" y="49796"/>
                </a:lnTo>
                <a:lnTo>
                  <a:pt x="631291" y="45961"/>
                </a:lnTo>
                <a:lnTo>
                  <a:pt x="630186" y="42113"/>
                </a:lnTo>
                <a:lnTo>
                  <a:pt x="628434" y="38760"/>
                </a:lnTo>
                <a:lnTo>
                  <a:pt x="626046" y="35915"/>
                </a:lnTo>
                <a:lnTo>
                  <a:pt x="623671" y="33058"/>
                </a:lnTo>
                <a:lnTo>
                  <a:pt x="620636" y="30784"/>
                </a:lnTo>
                <a:lnTo>
                  <a:pt x="616940" y="29095"/>
                </a:lnTo>
                <a:lnTo>
                  <a:pt x="613244" y="27419"/>
                </a:lnTo>
                <a:lnTo>
                  <a:pt x="608761" y="26568"/>
                </a:lnTo>
                <a:lnTo>
                  <a:pt x="598589" y="26568"/>
                </a:lnTo>
                <a:lnTo>
                  <a:pt x="594156" y="27431"/>
                </a:lnTo>
                <a:lnTo>
                  <a:pt x="590181" y="29133"/>
                </a:lnTo>
                <a:lnTo>
                  <a:pt x="586358" y="46507"/>
                </a:lnTo>
                <a:lnTo>
                  <a:pt x="589102" y="42417"/>
                </a:lnTo>
                <a:lnTo>
                  <a:pt x="592581" y="39027"/>
                </a:lnTo>
                <a:lnTo>
                  <a:pt x="597166" y="36741"/>
                </a:lnTo>
                <a:lnTo>
                  <a:pt x="599833" y="36169"/>
                </a:lnTo>
                <a:lnTo>
                  <a:pt x="608825" y="36169"/>
                </a:lnTo>
                <a:lnTo>
                  <a:pt x="613295" y="38011"/>
                </a:lnTo>
                <a:lnTo>
                  <a:pt x="616318" y="41681"/>
                </a:lnTo>
                <a:lnTo>
                  <a:pt x="619340" y="45351"/>
                </a:lnTo>
                <a:lnTo>
                  <a:pt x="620763" y="50406"/>
                </a:lnTo>
                <a:lnTo>
                  <a:pt x="620623" y="56857"/>
                </a:lnTo>
                <a:lnTo>
                  <a:pt x="584085" y="56857"/>
                </a:lnTo>
                <a:lnTo>
                  <a:pt x="584085" y="65862"/>
                </a:lnTo>
                <a:lnTo>
                  <a:pt x="628192" y="65862"/>
                </a:lnTo>
                <a:lnTo>
                  <a:pt x="630542" y="65455"/>
                </a:lnTo>
                <a:lnTo>
                  <a:pt x="632967" y="62433"/>
                </a:lnTo>
                <a:close/>
              </a:path>
              <a:path w="694067" h="130810">
                <a:moveTo>
                  <a:pt x="459663" y="30848"/>
                </a:moveTo>
                <a:lnTo>
                  <a:pt x="456272" y="33312"/>
                </a:lnTo>
                <a:lnTo>
                  <a:pt x="453478" y="36499"/>
                </a:lnTo>
                <a:lnTo>
                  <a:pt x="450672" y="39700"/>
                </a:lnTo>
                <a:lnTo>
                  <a:pt x="448525" y="43599"/>
                </a:lnTo>
                <a:lnTo>
                  <a:pt x="447039" y="48183"/>
                </a:lnTo>
                <a:lnTo>
                  <a:pt x="445541" y="52781"/>
                </a:lnTo>
                <a:lnTo>
                  <a:pt x="444804" y="57950"/>
                </a:lnTo>
                <a:lnTo>
                  <a:pt x="444804" y="69761"/>
                </a:lnTo>
                <a:lnTo>
                  <a:pt x="445528" y="75069"/>
                </a:lnTo>
                <a:lnTo>
                  <a:pt x="446963" y="79628"/>
                </a:lnTo>
                <a:lnTo>
                  <a:pt x="448398" y="84188"/>
                </a:lnTo>
                <a:lnTo>
                  <a:pt x="450532" y="87985"/>
                </a:lnTo>
                <a:lnTo>
                  <a:pt x="453364" y="91008"/>
                </a:lnTo>
                <a:lnTo>
                  <a:pt x="456183" y="94043"/>
                </a:lnTo>
                <a:lnTo>
                  <a:pt x="459676" y="96316"/>
                </a:lnTo>
                <a:lnTo>
                  <a:pt x="463816" y="97866"/>
                </a:lnTo>
                <a:lnTo>
                  <a:pt x="467956" y="99402"/>
                </a:lnTo>
                <a:lnTo>
                  <a:pt x="472782" y="100164"/>
                </a:lnTo>
                <a:lnTo>
                  <a:pt x="481469" y="100164"/>
                </a:lnTo>
                <a:lnTo>
                  <a:pt x="484454" y="99936"/>
                </a:lnTo>
                <a:lnTo>
                  <a:pt x="487260" y="99453"/>
                </a:lnTo>
                <a:lnTo>
                  <a:pt x="490054" y="98983"/>
                </a:lnTo>
                <a:lnTo>
                  <a:pt x="492531" y="98450"/>
                </a:lnTo>
                <a:lnTo>
                  <a:pt x="496798" y="97269"/>
                </a:lnTo>
                <a:lnTo>
                  <a:pt x="499871" y="96037"/>
                </a:lnTo>
                <a:lnTo>
                  <a:pt x="502958" y="93840"/>
                </a:lnTo>
                <a:lnTo>
                  <a:pt x="503567" y="91097"/>
                </a:lnTo>
                <a:lnTo>
                  <a:pt x="503554" y="88252"/>
                </a:lnTo>
                <a:lnTo>
                  <a:pt x="500976" y="85140"/>
                </a:lnTo>
                <a:lnTo>
                  <a:pt x="497751" y="86436"/>
                </a:lnTo>
                <a:lnTo>
                  <a:pt x="494436" y="87668"/>
                </a:lnTo>
                <a:lnTo>
                  <a:pt x="490461" y="88887"/>
                </a:lnTo>
                <a:lnTo>
                  <a:pt x="485470" y="89928"/>
                </a:lnTo>
                <a:lnTo>
                  <a:pt x="482625" y="90195"/>
                </a:lnTo>
                <a:lnTo>
                  <a:pt x="475399" y="90195"/>
                </a:lnTo>
                <a:lnTo>
                  <a:pt x="471995" y="89623"/>
                </a:lnTo>
                <a:lnTo>
                  <a:pt x="469201" y="88480"/>
                </a:lnTo>
                <a:lnTo>
                  <a:pt x="466407" y="87337"/>
                </a:lnTo>
                <a:lnTo>
                  <a:pt x="464134" y="85699"/>
                </a:lnTo>
                <a:lnTo>
                  <a:pt x="460641" y="81445"/>
                </a:lnTo>
                <a:lnTo>
                  <a:pt x="459397" y="78879"/>
                </a:lnTo>
                <a:lnTo>
                  <a:pt x="458660" y="75907"/>
                </a:lnTo>
                <a:lnTo>
                  <a:pt x="457898" y="72936"/>
                </a:lnTo>
                <a:lnTo>
                  <a:pt x="457530" y="69583"/>
                </a:lnTo>
                <a:lnTo>
                  <a:pt x="457631" y="54127"/>
                </a:lnTo>
                <a:lnTo>
                  <a:pt x="458114" y="51511"/>
                </a:lnTo>
                <a:lnTo>
                  <a:pt x="459803" y="46507"/>
                </a:lnTo>
                <a:lnTo>
                  <a:pt x="463626" y="29133"/>
                </a:lnTo>
                <a:lnTo>
                  <a:pt x="459663" y="30848"/>
                </a:lnTo>
                <a:close/>
              </a:path>
              <a:path w="694067" h="130810">
                <a:moveTo>
                  <a:pt x="506412" y="62433"/>
                </a:moveTo>
                <a:lnTo>
                  <a:pt x="506412" y="53911"/>
                </a:lnTo>
                <a:lnTo>
                  <a:pt x="505866" y="49796"/>
                </a:lnTo>
                <a:lnTo>
                  <a:pt x="504748" y="45961"/>
                </a:lnTo>
                <a:lnTo>
                  <a:pt x="503631" y="42113"/>
                </a:lnTo>
                <a:lnTo>
                  <a:pt x="501878" y="38760"/>
                </a:lnTo>
                <a:lnTo>
                  <a:pt x="499503" y="35915"/>
                </a:lnTo>
                <a:lnTo>
                  <a:pt x="497116" y="33058"/>
                </a:lnTo>
                <a:lnTo>
                  <a:pt x="494080" y="30784"/>
                </a:lnTo>
                <a:lnTo>
                  <a:pt x="490385" y="29095"/>
                </a:lnTo>
                <a:lnTo>
                  <a:pt x="486689" y="27419"/>
                </a:lnTo>
                <a:lnTo>
                  <a:pt x="482206" y="26568"/>
                </a:lnTo>
                <a:lnTo>
                  <a:pt x="472033" y="26568"/>
                </a:lnTo>
                <a:lnTo>
                  <a:pt x="467601" y="27431"/>
                </a:lnTo>
                <a:lnTo>
                  <a:pt x="463626" y="29133"/>
                </a:lnTo>
                <a:lnTo>
                  <a:pt x="459803" y="46507"/>
                </a:lnTo>
                <a:lnTo>
                  <a:pt x="462546" y="42417"/>
                </a:lnTo>
                <a:lnTo>
                  <a:pt x="466013" y="39027"/>
                </a:lnTo>
                <a:lnTo>
                  <a:pt x="470611" y="36741"/>
                </a:lnTo>
                <a:lnTo>
                  <a:pt x="473278" y="36169"/>
                </a:lnTo>
                <a:lnTo>
                  <a:pt x="482257" y="36169"/>
                </a:lnTo>
                <a:lnTo>
                  <a:pt x="486752" y="38011"/>
                </a:lnTo>
                <a:lnTo>
                  <a:pt x="489762" y="41681"/>
                </a:lnTo>
                <a:lnTo>
                  <a:pt x="492772" y="45351"/>
                </a:lnTo>
                <a:lnTo>
                  <a:pt x="494220" y="50406"/>
                </a:lnTo>
                <a:lnTo>
                  <a:pt x="494068" y="56857"/>
                </a:lnTo>
                <a:lnTo>
                  <a:pt x="457530" y="56857"/>
                </a:lnTo>
                <a:lnTo>
                  <a:pt x="457530" y="65862"/>
                </a:lnTo>
                <a:lnTo>
                  <a:pt x="501637" y="65862"/>
                </a:lnTo>
                <a:lnTo>
                  <a:pt x="503986" y="65455"/>
                </a:lnTo>
                <a:lnTo>
                  <a:pt x="506412" y="62433"/>
                </a:lnTo>
                <a:close/>
              </a:path>
              <a:path w="694067" h="130810">
                <a:moveTo>
                  <a:pt x="205181" y="4698"/>
                </a:moveTo>
                <a:lnTo>
                  <a:pt x="204622" y="8267"/>
                </a:lnTo>
                <a:lnTo>
                  <a:pt x="204622" y="96812"/>
                </a:lnTo>
                <a:lnTo>
                  <a:pt x="205879" y="98564"/>
                </a:lnTo>
                <a:lnTo>
                  <a:pt x="208660" y="99136"/>
                </a:lnTo>
                <a:lnTo>
                  <a:pt x="212178" y="99199"/>
                </a:lnTo>
                <a:lnTo>
                  <a:pt x="214858" y="98894"/>
                </a:lnTo>
                <a:lnTo>
                  <a:pt x="217423" y="96812"/>
                </a:lnTo>
                <a:lnTo>
                  <a:pt x="217487" y="12953"/>
                </a:lnTo>
                <a:lnTo>
                  <a:pt x="249935" y="97193"/>
                </a:lnTo>
                <a:lnTo>
                  <a:pt x="250774" y="98259"/>
                </a:lnTo>
                <a:lnTo>
                  <a:pt x="253504" y="99047"/>
                </a:lnTo>
                <a:lnTo>
                  <a:pt x="256184" y="99199"/>
                </a:lnTo>
                <a:lnTo>
                  <a:pt x="259473" y="99009"/>
                </a:lnTo>
                <a:lnTo>
                  <a:pt x="262445" y="97193"/>
                </a:lnTo>
                <a:lnTo>
                  <a:pt x="296367" y="12953"/>
                </a:lnTo>
                <a:lnTo>
                  <a:pt x="296519" y="12953"/>
                </a:lnTo>
                <a:lnTo>
                  <a:pt x="296519" y="96812"/>
                </a:lnTo>
                <a:lnTo>
                  <a:pt x="297865" y="98564"/>
                </a:lnTo>
                <a:lnTo>
                  <a:pt x="300697" y="99136"/>
                </a:lnTo>
                <a:lnTo>
                  <a:pt x="304164" y="99199"/>
                </a:lnTo>
                <a:lnTo>
                  <a:pt x="306781" y="98894"/>
                </a:lnTo>
                <a:lnTo>
                  <a:pt x="309321" y="96812"/>
                </a:lnTo>
                <a:lnTo>
                  <a:pt x="309321" y="8267"/>
                </a:lnTo>
                <a:lnTo>
                  <a:pt x="308876" y="5626"/>
                </a:lnTo>
                <a:lnTo>
                  <a:pt x="306641" y="3022"/>
                </a:lnTo>
                <a:lnTo>
                  <a:pt x="303796" y="2463"/>
                </a:lnTo>
                <a:lnTo>
                  <a:pt x="295567" y="2463"/>
                </a:lnTo>
                <a:lnTo>
                  <a:pt x="292239" y="2870"/>
                </a:lnTo>
                <a:lnTo>
                  <a:pt x="288848" y="4825"/>
                </a:lnTo>
                <a:lnTo>
                  <a:pt x="286816" y="7746"/>
                </a:lnTo>
                <a:lnTo>
                  <a:pt x="257009" y="79997"/>
                </a:lnTo>
                <a:lnTo>
                  <a:pt x="256628" y="79997"/>
                </a:lnTo>
                <a:lnTo>
                  <a:pt x="229107" y="10274"/>
                </a:lnTo>
                <a:lnTo>
                  <a:pt x="228650" y="8940"/>
                </a:lnTo>
                <a:lnTo>
                  <a:pt x="226923" y="5791"/>
                </a:lnTo>
                <a:lnTo>
                  <a:pt x="224345" y="3682"/>
                </a:lnTo>
                <a:lnTo>
                  <a:pt x="220865" y="2616"/>
                </a:lnTo>
                <a:lnTo>
                  <a:pt x="217843" y="2463"/>
                </a:lnTo>
                <a:lnTo>
                  <a:pt x="208622" y="2463"/>
                </a:lnTo>
                <a:lnTo>
                  <a:pt x="205181" y="4698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5694210" y="3482293"/>
            <a:ext cx="30213" cy="24180"/>
          </a:xfrm>
          <a:custGeom>
            <a:avLst/>
            <a:gdLst/>
            <a:ahLst/>
            <a:cxnLst/>
            <a:rect l="l" t="t" r="r" b="b"/>
            <a:pathLst>
              <a:path w="30213" h="24180">
                <a:moveTo>
                  <a:pt x="19723" y="0"/>
                </a:moveTo>
                <a:lnTo>
                  <a:pt x="16344" y="0"/>
                </a:lnTo>
                <a:lnTo>
                  <a:pt x="13423" y="279"/>
                </a:lnTo>
                <a:lnTo>
                  <a:pt x="10947" y="850"/>
                </a:lnTo>
                <a:lnTo>
                  <a:pt x="8458" y="1422"/>
                </a:lnTo>
                <a:lnTo>
                  <a:pt x="6400" y="2273"/>
                </a:lnTo>
                <a:lnTo>
                  <a:pt x="4762" y="3390"/>
                </a:lnTo>
                <a:lnTo>
                  <a:pt x="3124" y="4495"/>
                </a:lnTo>
                <a:lnTo>
                  <a:pt x="1930" y="5842"/>
                </a:lnTo>
                <a:lnTo>
                  <a:pt x="1155" y="7404"/>
                </a:lnTo>
                <a:lnTo>
                  <a:pt x="393" y="8966"/>
                </a:lnTo>
                <a:lnTo>
                  <a:pt x="0" y="10769"/>
                </a:lnTo>
                <a:lnTo>
                  <a:pt x="0" y="12801"/>
                </a:lnTo>
                <a:lnTo>
                  <a:pt x="0" y="16268"/>
                </a:lnTo>
                <a:lnTo>
                  <a:pt x="1104" y="19037"/>
                </a:lnTo>
                <a:lnTo>
                  <a:pt x="3314" y="21094"/>
                </a:lnTo>
                <a:lnTo>
                  <a:pt x="5524" y="23152"/>
                </a:lnTo>
                <a:lnTo>
                  <a:pt x="8610" y="24180"/>
                </a:lnTo>
                <a:lnTo>
                  <a:pt x="12585" y="24180"/>
                </a:lnTo>
                <a:lnTo>
                  <a:pt x="15798" y="24180"/>
                </a:lnTo>
                <a:lnTo>
                  <a:pt x="18795" y="23368"/>
                </a:lnTo>
                <a:lnTo>
                  <a:pt x="21551" y="21729"/>
                </a:lnTo>
                <a:lnTo>
                  <a:pt x="24295" y="20091"/>
                </a:lnTo>
                <a:lnTo>
                  <a:pt x="27190" y="17589"/>
                </a:lnTo>
                <a:lnTo>
                  <a:pt x="30213" y="14211"/>
                </a:lnTo>
                <a:lnTo>
                  <a:pt x="30213" y="0"/>
                </a:lnTo>
                <a:lnTo>
                  <a:pt x="19723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6235331" y="3452079"/>
            <a:ext cx="36677" cy="20688"/>
          </a:xfrm>
          <a:custGeom>
            <a:avLst/>
            <a:gdLst/>
            <a:ahLst/>
            <a:cxnLst/>
            <a:rect l="l" t="t" r="r" b="b"/>
            <a:pathLst>
              <a:path w="36677" h="20688">
                <a:moveTo>
                  <a:pt x="18795" y="0"/>
                </a:moveTo>
                <a:lnTo>
                  <a:pt x="15747" y="0"/>
                </a:lnTo>
                <a:lnTo>
                  <a:pt x="13080" y="571"/>
                </a:lnTo>
                <a:lnTo>
                  <a:pt x="10782" y="1714"/>
                </a:lnTo>
                <a:lnTo>
                  <a:pt x="8496" y="2857"/>
                </a:lnTo>
                <a:lnTo>
                  <a:pt x="6565" y="4368"/>
                </a:lnTo>
                <a:lnTo>
                  <a:pt x="5016" y="6248"/>
                </a:lnTo>
                <a:lnTo>
                  <a:pt x="3467" y="8140"/>
                </a:lnTo>
                <a:lnTo>
                  <a:pt x="2260" y="10337"/>
                </a:lnTo>
                <a:lnTo>
                  <a:pt x="1422" y="12839"/>
                </a:lnTo>
                <a:lnTo>
                  <a:pt x="584" y="15341"/>
                </a:lnTo>
                <a:lnTo>
                  <a:pt x="101" y="17957"/>
                </a:lnTo>
                <a:lnTo>
                  <a:pt x="0" y="20688"/>
                </a:lnTo>
                <a:lnTo>
                  <a:pt x="36537" y="20688"/>
                </a:lnTo>
                <a:lnTo>
                  <a:pt x="36677" y="14236"/>
                </a:lnTo>
                <a:lnTo>
                  <a:pt x="35255" y="9182"/>
                </a:lnTo>
                <a:lnTo>
                  <a:pt x="32232" y="5511"/>
                </a:lnTo>
                <a:lnTo>
                  <a:pt x="29209" y="1841"/>
                </a:lnTo>
                <a:lnTo>
                  <a:pt x="24739" y="0"/>
                </a:lnTo>
                <a:lnTo>
                  <a:pt x="18795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6108776" y="3452079"/>
            <a:ext cx="36690" cy="20688"/>
          </a:xfrm>
          <a:custGeom>
            <a:avLst/>
            <a:gdLst/>
            <a:ahLst/>
            <a:cxnLst/>
            <a:rect l="l" t="t" r="r" b="b"/>
            <a:pathLst>
              <a:path w="36690" h="20688">
                <a:moveTo>
                  <a:pt x="18796" y="0"/>
                </a:moveTo>
                <a:lnTo>
                  <a:pt x="15748" y="0"/>
                </a:lnTo>
                <a:lnTo>
                  <a:pt x="13081" y="571"/>
                </a:lnTo>
                <a:lnTo>
                  <a:pt x="10782" y="1714"/>
                </a:lnTo>
                <a:lnTo>
                  <a:pt x="8483" y="2857"/>
                </a:lnTo>
                <a:lnTo>
                  <a:pt x="6553" y="4368"/>
                </a:lnTo>
                <a:lnTo>
                  <a:pt x="5016" y="6248"/>
                </a:lnTo>
                <a:lnTo>
                  <a:pt x="3467" y="8140"/>
                </a:lnTo>
                <a:lnTo>
                  <a:pt x="2273" y="10337"/>
                </a:lnTo>
                <a:lnTo>
                  <a:pt x="1422" y="12839"/>
                </a:lnTo>
                <a:lnTo>
                  <a:pt x="571" y="15341"/>
                </a:lnTo>
                <a:lnTo>
                  <a:pt x="101" y="17957"/>
                </a:lnTo>
                <a:lnTo>
                  <a:pt x="0" y="20688"/>
                </a:lnTo>
                <a:lnTo>
                  <a:pt x="36537" y="20688"/>
                </a:lnTo>
                <a:lnTo>
                  <a:pt x="36690" y="14236"/>
                </a:lnTo>
                <a:lnTo>
                  <a:pt x="35242" y="9182"/>
                </a:lnTo>
                <a:lnTo>
                  <a:pt x="32232" y="5511"/>
                </a:lnTo>
                <a:lnTo>
                  <a:pt x="29222" y="1841"/>
                </a:lnTo>
                <a:lnTo>
                  <a:pt x="24726" y="0"/>
                </a:lnTo>
                <a:lnTo>
                  <a:pt x="18796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6049416" y="3443519"/>
            <a:ext cx="28282" cy="98298"/>
          </a:xfrm>
          <a:custGeom>
            <a:avLst/>
            <a:gdLst/>
            <a:ahLst/>
            <a:cxnLst/>
            <a:rect l="l" t="t" r="r" b="b"/>
            <a:pathLst>
              <a:path w="28282" h="98298">
                <a:moveTo>
                  <a:pt x="22098" y="0"/>
                </a:moveTo>
                <a:lnTo>
                  <a:pt x="23291" y="0"/>
                </a:lnTo>
                <a:lnTo>
                  <a:pt x="24282" y="50"/>
                </a:lnTo>
                <a:lnTo>
                  <a:pt x="25082" y="152"/>
                </a:lnTo>
                <a:lnTo>
                  <a:pt x="25869" y="253"/>
                </a:lnTo>
                <a:lnTo>
                  <a:pt x="26504" y="406"/>
                </a:lnTo>
                <a:lnTo>
                  <a:pt x="26974" y="596"/>
                </a:lnTo>
                <a:lnTo>
                  <a:pt x="27444" y="800"/>
                </a:lnTo>
                <a:lnTo>
                  <a:pt x="27787" y="1041"/>
                </a:lnTo>
                <a:lnTo>
                  <a:pt x="27978" y="1346"/>
                </a:lnTo>
                <a:lnTo>
                  <a:pt x="28181" y="1638"/>
                </a:lnTo>
                <a:lnTo>
                  <a:pt x="28282" y="1968"/>
                </a:lnTo>
                <a:lnTo>
                  <a:pt x="28282" y="2311"/>
                </a:lnTo>
                <a:lnTo>
                  <a:pt x="28282" y="72262"/>
                </a:lnTo>
                <a:lnTo>
                  <a:pt x="28282" y="77215"/>
                </a:lnTo>
                <a:lnTo>
                  <a:pt x="27901" y="81229"/>
                </a:lnTo>
                <a:lnTo>
                  <a:pt x="27165" y="84277"/>
                </a:lnTo>
                <a:lnTo>
                  <a:pt x="26416" y="87325"/>
                </a:lnTo>
                <a:lnTo>
                  <a:pt x="25247" y="89890"/>
                </a:lnTo>
                <a:lnTo>
                  <a:pt x="23660" y="91973"/>
                </a:lnTo>
                <a:lnTo>
                  <a:pt x="22072" y="94068"/>
                </a:lnTo>
                <a:lnTo>
                  <a:pt x="20040" y="95643"/>
                </a:lnTo>
                <a:lnTo>
                  <a:pt x="17564" y="96710"/>
                </a:lnTo>
                <a:lnTo>
                  <a:pt x="15087" y="97777"/>
                </a:lnTo>
                <a:lnTo>
                  <a:pt x="12077" y="98297"/>
                </a:lnTo>
                <a:lnTo>
                  <a:pt x="8559" y="98297"/>
                </a:lnTo>
                <a:lnTo>
                  <a:pt x="6972" y="98297"/>
                </a:lnTo>
                <a:lnTo>
                  <a:pt x="5613" y="98209"/>
                </a:lnTo>
                <a:lnTo>
                  <a:pt x="4508" y="98005"/>
                </a:lnTo>
                <a:lnTo>
                  <a:pt x="3390" y="97802"/>
                </a:lnTo>
                <a:lnTo>
                  <a:pt x="2527" y="97586"/>
                </a:lnTo>
                <a:lnTo>
                  <a:pt x="1930" y="97332"/>
                </a:lnTo>
                <a:lnTo>
                  <a:pt x="1333" y="97091"/>
                </a:lnTo>
                <a:lnTo>
                  <a:pt x="927" y="96799"/>
                </a:lnTo>
                <a:lnTo>
                  <a:pt x="711" y="96481"/>
                </a:lnTo>
                <a:lnTo>
                  <a:pt x="482" y="96164"/>
                </a:lnTo>
                <a:lnTo>
                  <a:pt x="317" y="95783"/>
                </a:lnTo>
                <a:lnTo>
                  <a:pt x="228" y="95364"/>
                </a:lnTo>
                <a:lnTo>
                  <a:pt x="127" y="94945"/>
                </a:lnTo>
                <a:lnTo>
                  <a:pt x="63" y="94513"/>
                </a:lnTo>
                <a:lnTo>
                  <a:pt x="38" y="94068"/>
                </a:lnTo>
                <a:lnTo>
                  <a:pt x="12" y="93611"/>
                </a:lnTo>
                <a:lnTo>
                  <a:pt x="0" y="93065"/>
                </a:lnTo>
                <a:lnTo>
                  <a:pt x="0" y="92430"/>
                </a:lnTo>
                <a:lnTo>
                  <a:pt x="0" y="91528"/>
                </a:lnTo>
                <a:lnTo>
                  <a:pt x="38" y="90766"/>
                </a:lnTo>
                <a:lnTo>
                  <a:pt x="114" y="90119"/>
                </a:lnTo>
                <a:lnTo>
                  <a:pt x="190" y="89471"/>
                </a:lnTo>
                <a:lnTo>
                  <a:pt x="304" y="88950"/>
                </a:lnTo>
                <a:lnTo>
                  <a:pt x="482" y="88557"/>
                </a:lnTo>
                <a:lnTo>
                  <a:pt x="660" y="88163"/>
                </a:lnTo>
                <a:lnTo>
                  <a:pt x="850" y="87871"/>
                </a:lnTo>
                <a:lnTo>
                  <a:pt x="1079" y="87706"/>
                </a:lnTo>
                <a:lnTo>
                  <a:pt x="1308" y="87528"/>
                </a:lnTo>
                <a:lnTo>
                  <a:pt x="1587" y="87439"/>
                </a:lnTo>
                <a:lnTo>
                  <a:pt x="1930" y="87439"/>
                </a:lnTo>
                <a:lnTo>
                  <a:pt x="2235" y="87439"/>
                </a:lnTo>
                <a:lnTo>
                  <a:pt x="2819" y="87502"/>
                </a:lnTo>
                <a:lnTo>
                  <a:pt x="3683" y="87629"/>
                </a:lnTo>
                <a:lnTo>
                  <a:pt x="4546" y="87744"/>
                </a:lnTo>
                <a:lnTo>
                  <a:pt x="5562" y="87807"/>
                </a:lnTo>
                <a:lnTo>
                  <a:pt x="6692" y="87807"/>
                </a:lnTo>
                <a:lnTo>
                  <a:pt x="8331" y="87807"/>
                </a:lnTo>
                <a:lnTo>
                  <a:pt x="9740" y="87566"/>
                </a:lnTo>
                <a:lnTo>
                  <a:pt x="10896" y="87071"/>
                </a:lnTo>
                <a:lnTo>
                  <a:pt x="12065" y="86575"/>
                </a:lnTo>
                <a:lnTo>
                  <a:pt x="13017" y="85763"/>
                </a:lnTo>
                <a:lnTo>
                  <a:pt x="13766" y="84645"/>
                </a:lnTo>
                <a:lnTo>
                  <a:pt x="14516" y="83527"/>
                </a:lnTo>
                <a:lnTo>
                  <a:pt x="15062" y="82080"/>
                </a:lnTo>
                <a:lnTo>
                  <a:pt x="15405" y="80302"/>
                </a:lnTo>
                <a:lnTo>
                  <a:pt x="15748" y="78511"/>
                </a:lnTo>
                <a:lnTo>
                  <a:pt x="15925" y="75806"/>
                </a:lnTo>
                <a:lnTo>
                  <a:pt x="15925" y="72186"/>
                </a:lnTo>
                <a:lnTo>
                  <a:pt x="15925" y="2311"/>
                </a:lnTo>
                <a:lnTo>
                  <a:pt x="15925" y="1968"/>
                </a:lnTo>
                <a:lnTo>
                  <a:pt x="16027" y="1638"/>
                </a:lnTo>
                <a:lnTo>
                  <a:pt x="16217" y="1346"/>
                </a:lnTo>
                <a:lnTo>
                  <a:pt x="16421" y="1041"/>
                </a:lnTo>
                <a:lnTo>
                  <a:pt x="16751" y="800"/>
                </a:lnTo>
                <a:lnTo>
                  <a:pt x="17221" y="596"/>
                </a:lnTo>
                <a:lnTo>
                  <a:pt x="17703" y="406"/>
                </a:lnTo>
                <a:lnTo>
                  <a:pt x="18326" y="253"/>
                </a:lnTo>
                <a:lnTo>
                  <a:pt x="19126" y="152"/>
                </a:lnTo>
                <a:lnTo>
                  <a:pt x="19913" y="50"/>
                </a:lnTo>
                <a:lnTo>
                  <a:pt x="20904" y="0"/>
                </a:lnTo>
                <a:lnTo>
                  <a:pt x="22098" y="0"/>
                </a:lnTo>
                <a:close/>
              </a:path>
            </a:pathLst>
          </a:custGeom>
          <a:ln w="12699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5984252" y="3443519"/>
            <a:ext cx="57746" cy="72555"/>
          </a:xfrm>
          <a:custGeom>
            <a:avLst/>
            <a:gdLst/>
            <a:ahLst/>
            <a:cxnLst/>
            <a:rect l="l" t="t" r="r" b="b"/>
            <a:pathLst>
              <a:path w="57746" h="72555">
                <a:moveTo>
                  <a:pt x="6172" y="0"/>
                </a:moveTo>
                <a:lnTo>
                  <a:pt x="7365" y="0"/>
                </a:lnTo>
                <a:lnTo>
                  <a:pt x="8356" y="38"/>
                </a:lnTo>
                <a:lnTo>
                  <a:pt x="9156" y="114"/>
                </a:lnTo>
                <a:lnTo>
                  <a:pt x="9944" y="190"/>
                </a:lnTo>
                <a:lnTo>
                  <a:pt x="10579" y="342"/>
                </a:lnTo>
                <a:lnTo>
                  <a:pt x="11048" y="558"/>
                </a:lnTo>
                <a:lnTo>
                  <a:pt x="11518" y="787"/>
                </a:lnTo>
                <a:lnTo>
                  <a:pt x="11861" y="1028"/>
                </a:lnTo>
                <a:lnTo>
                  <a:pt x="12052" y="1308"/>
                </a:lnTo>
                <a:lnTo>
                  <a:pt x="12255" y="1574"/>
                </a:lnTo>
                <a:lnTo>
                  <a:pt x="12357" y="1917"/>
                </a:lnTo>
                <a:lnTo>
                  <a:pt x="12357" y="2311"/>
                </a:lnTo>
                <a:lnTo>
                  <a:pt x="12357" y="41300"/>
                </a:lnTo>
                <a:lnTo>
                  <a:pt x="12357" y="45224"/>
                </a:lnTo>
                <a:lnTo>
                  <a:pt x="12636" y="48361"/>
                </a:lnTo>
                <a:lnTo>
                  <a:pt x="13207" y="50711"/>
                </a:lnTo>
                <a:lnTo>
                  <a:pt x="13779" y="53073"/>
                </a:lnTo>
                <a:lnTo>
                  <a:pt x="14643" y="55079"/>
                </a:lnTo>
                <a:lnTo>
                  <a:pt x="15811" y="56743"/>
                </a:lnTo>
                <a:lnTo>
                  <a:pt x="16979" y="58407"/>
                </a:lnTo>
                <a:lnTo>
                  <a:pt x="18453" y="59689"/>
                </a:lnTo>
                <a:lnTo>
                  <a:pt x="20243" y="60617"/>
                </a:lnTo>
                <a:lnTo>
                  <a:pt x="22034" y="61531"/>
                </a:lnTo>
                <a:lnTo>
                  <a:pt x="24117" y="61988"/>
                </a:lnTo>
                <a:lnTo>
                  <a:pt x="26492" y="61988"/>
                </a:lnTo>
                <a:lnTo>
                  <a:pt x="29565" y="61988"/>
                </a:lnTo>
                <a:lnTo>
                  <a:pt x="32626" y="60896"/>
                </a:lnTo>
                <a:lnTo>
                  <a:pt x="35686" y="58712"/>
                </a:lnTo>
                <a:lnTo>
                  <a:pt x="38734" y="56527"/>
                </a:lnTo>
                <a:lnTo>
                  <a:pt x="41973" y="53327"/>
                </a:lnTo>
                <a:lnTo>
                  <a:pt x="45389" y="49110"/>
                </a:lnTo>
                <a:lnTo>
                  <a:pt x="45389" y="2311"/>
                </a:lnTo>
                <a:lnTo>
                  <a:pt x="45389" y="1917"/>
                </a:lnTo>
                <a:lnTo>
                  <a:pt x="45478" y="1574"/>
                </a:lnTo>
                <a:lnTo>
                  <a:pt x="45656" y="1308"/>
                </a:lnTo>
                <a:lnTo>
                  <a:pt x="45834" y="1028"/>
                </a:lnTo>
                <a:lnTo>
                  <a:pt x="46164" y="787"/>
                </a:lnTo>
                <a:lnTo>
                  <a:pt x="46659" y="558"/>
                </a:lnTo>
                <a:lnTo>
                  <a:pt x="47155" y="342"/>
                </a:lnTo>
                <a:lnTo>
                  <a:pt x="47790" y="190"/>
                </a:lnTo>
                <a:lnTo>
                  <a:pt x="48552" y="114"/>
                </a:lnTo>
                <a:lnTo>
                  <a:pt x="49326" y="38"/>
                </a:lnTo>
                <a:lnTo>
                  <a:pt x="50330" y="0"/>
                </a:lnTo>
                <a:lnTo>
                  <a:pt x="51574" y="0"/>
                </a:lnTo>
                <a:lnTo>
                  <a:pt x="52755" y="0"/>
                </a:lnTo>
                <a:lnTo>
                  <a:pt x="53759" y="38"/>
                </a:lnTo>
                <a:lnTo>
                  <a:pt x="54546" y="114"/>
                </a:lnTo>
                <a:lnTo>
                  <a:pt x="55346" y="190"/>
                </a:lnTo>
                <a:lnTo>
                  <a:pt x="55956" y="342"/>
                </a:lnTo>
                <a:lnTo>
                  <a:pt x="56413" y="558"/>
                </a:lnTo>
                <a:lnTo>
                  <a:pt x="56857" y="787"/>
                </a:lnTo>
                <a:lnTo>
                  <a:pt x="57188" y="1028"/>
                </a:lnTo>
                <a:lnTo>
                  <a:pt x="57416" y="1308"/>
                </a:lnTo>
                <a:lnTo>
                  <a:pt x="57632" y="1574"/>
                </a:lnTo>
                <a:lnTo>
                  <a:pt x="57746" y="1917"/>
                </a:lnTo>
                <a:lnTo>
                  <a:pt x="57746" y="2311"/>
                </a:lnTo>
                <a:lnTo>
                  <a:pt x="57746" y="69278"/>
                </a:lnTo>
                <a:lnTo>
                  <a:pt x="57746" y="69684"/>
                </a:lnTo>
                <a:lnTo>
                  <a:pt x="57657" y="70015"/>
                </a:lnTo>
                <a:lnTo>
                  <a:pt x="57492" y="70281"/>
                </a:lnTo>
                <a:lnTo>
                  <a:pt x="57315" y="70561"/>
                </a:lnTo>
                <a:lnTo>
                  <a:pt x="56997" y="70789"/>
                </a:lnTo>
                <a:lnTo>
                  <a:pt x="56553" y="70992"/>
                </a:lnTo>
                <a:lnTo>
                  <a:pt x="56108" y="71196"/>
                </a:lnTo>
                <a:lnTo>
                  <a:pt x="55524" y="71335"/>
                </a:lnTo>
                <a:lnTo>
                  <a:pt x="54813" y="71437"/>
                </a:lnTo>
                <a:lnTo>
                  <a:pt x="54089" y="71539"/>
                </a:lnTo>
                <a:lnTo>
                  <a:pt x="53212" y="71589"/>
                </a:lnTo>
                <a:lnTo>
                  <a:pt x="52171" y="71589"/>
                </a:lnTo>
                <a:lnTo>
                  <a:pt x="51028" y="71589"/>
                </a:lnTo>
                <a:lnTo>
                  <a:pt x="50088" y="71539"/>
                </a:lnTo>
                <a:lnTo>
                  <a:pt x="49377" y="71437"/>
                </a:lnTo>
                <a:lnTo>
                  <a:pt x="48653" y="71335"/>
                </a:lnTo>
                <a:lnTo>
                  <a:pt x="48082" y="71196"/>
                </a:lnTo>
                <a:lnTo>
                  <a:pt x="47663" y="70992"/>
                </a:lnTo>
                <a:lnTo>
                  <a:pt x="47243" y="70789"/>
                </a:lnTo>
                <a:lnTo>
                  <a:pt x="46951" y="70561"/>
                </a:lnTo>
                <a:lnTo>
                  <a:pt x="46812" y="70281"/>
                </a:lnTo>
                <a:lnTo>
                  <a:pt x="46659" y="70015"/>
                </a:lnTo>
                <a:lnTo>
                  <a:pt x="46583" y="69684"/>
                </a:lnTo>
                <a:lnTo>
                  <a:pt x="46583" y="69278"/>
                </a:lnTo>
                <a:lnTo>
                  <a:pt x="46583" y="60426"/>
                </a:lnTo>
                <a:lnTo>
                  <a:pt x="42760" y="64642"/>
                </a:lnTo>
                <a:lnTo>
                  <a:pt x="38988" y="67716"/>
                </a:lnTo>
                <a:lnTo>
                  <a:pt x="35267" y="69659"/>
                </a:lnTo>
                <a:lnTo>
                  <a:pt x="31559" y="71589"/>
                </a:lnTo>
                <a:lnTo>
                  <a:pt x="27787" y="72555"/>
                </a:lnTo>
                <a:lnTo>
                  <a:pt x="23964" y="72555"/>
                </a:lnTo>
                <a:lnTo>
                  <a:pt x="19494" y="72555"/>
                </a:lnTo>
                <a:lnTo>
                  <a:pt x="15735" y="71818"/>
                </a:lnTo>
                <a:lnTo>
                  <a:pt x="12687" y="70319"/>
                </a:lnTo>
                <a:lnTo>
                  <a:pt x="9639" y="68833"/>
                </a:lnTo>
                <a:lnTo>
                  <a:pt x="7175" y="66814"/>
                </a:lnTo>
                <a:lnTo>
                  <a:pt x="5283" y="64261"/>
                </a:lnTo>
                <a:lnTo>
                  <a:pt x="3403" y="61709"/>
                </a:lnTo>
                <a:lnTo>
                  <a:pt x="2044" y="58724"/>
                </a:lnTo>
                <a:lnTo>
                  <a:pt x="1231" y="55333"/>
                </a:lnTo>
                <a:lnTo>
                  <a:pt x="406" y="51930"/>
                </a:lnTo>
                <a:lnTo>
                  <a:pt x="0" y="47802"/>
                </a:lnTo>
                <a:lnTo>
                  <a:pt x="0" y="42938"/>
                </a:lnTo>
                <a:lnTo>
                  <a:pt x="0" y="2311"/>
                </a:lnTo>
                <a:lnTo>
                  <a:pt x="0" y="1917"/>
                </a:lnTo>
                <a:lnTo>
                  <a:pt x="88" y="1574"/>
                </a:lnTo>
                <a:lnTo>
                  <a:pt x="266" y="1308"/>
                </a:lnTo>
                <a:lnTo>
                  <a:pt x="431" y="1028"/>
                </a:lnTo>
                <a:lnTo>
                  <a:pt x="774" y="787"/>
                </a:lnTo>
                <a:lnTo>
                  <a:pt x="1269" y="558"/>
                </a:lnTo>
                <a:lnTo>
                  <a:pt x="1765" y="342"/>
                </a:lnTo>
                <a:lnTo>
                  <a:pt x="2412" y="190"/>
                </a:lnTo>
                <a:lnTo>
                  <a:pt x="3200" y="114"/>
                </a:lnTo>
                <a:lnTo>
                  <a:pt x="4000" y="38"/>
                </a:lnTo>
                <a:lnTo>
                  <a:pt x="4991" y="0"/>
                </a:lnTo>
                <a:lnTo>
                  <a:pt x="6172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8" name="object 318"/>
          <p:cNvSpPr/>
          <p:nvPr/>
        </p:nvSpPr>
        <p:spPr>
          <a:xfrm>
            <a:off x="6297904" y="3442478"/>
            <a:ext cx="47409" cy="73596"/>
          </a:xfrm>
          <a:custGeom>
            <a:avLst/>
            <a:gdLst/>
            <a:ahLst/>
            <a:cxnLst/>
            <a:rect l="l" t="t" r="r" b="b"/>
            <a:pathLst>
              <a:path w="47409" h="73596">
                <a:moveTo>
                  <a:pt x="26047" y="0"/>
                </a:moveTo>
                <a:lnTo>
                  <a:pt x="27838" y="0"/>
                </a:lnTo>
                <a:lnTo>
                  <a:pt x="29616" y="152"/>
                </a:lnTo>
                <a:lnTo>
                  <a:pt x="31407" y="444"/>
                </a:lnTo>
                <a:lnTo>
                  <a:pt x="33197" y="749"/>
                </a:lnTo>
                <a:lnTo>
                  <a:pt x="34810" y="1117"/>
                </a:lnTo>
                <a:lnTo>
                  <a:pt x="36245" y="1562"/>
                </a:lnTo>
                <a:lnTo>
                  <a:pt x="37680" y="2006"/>
                </a:lnTo>
                <a:lnTo>
                  <a:pt x="38912" y="2501"/>
                </a:lnTo>
                <a:lnTo>
                  <a:pt x="39928" y="3022"/>
                </a:lnTo>
                <a:lnTo>
                  <a:pt x="40944" y="3543"/>
                </a:lnTo>
                <a:lnTo>
                  <a:pt x="41719" y="4000"/>
                </a:lnTo>
                <a:lnTo>
                  <a:pt x="42240" y="4394"/>
                </a:lnTo>
                <a:lnTo>
                  <a:pt x="42760" y="4787"/>
                </a:lnTo>
                <a:lnTo>
                  <a:pt x="43103" y="5143"/>
                </a:lnTo>
                <a:lnTo>
                  <a:pt x="43281" y="5435"/>
                </a:lnTo>
                <a:lnTo>
                  <a:pt x="43446" y="5727"/>
                </a:lnTo>
                <a:lnTo>
                  <a:pt x="43573" y="6070"/>
                </a:lnTo>
                <a:lnTo>
                  <a:pt x="43649" y="6438"/>
                </a:lnTo>
                <a:lnTo>
                  <a:pt x="43726" y="6807"/>
                </a:lnTo>
                <a:lnTo>
                  <a:pt x="43802" y="7264"/>
                </a:lnTo>
                <a:lnTo>
                  <a:pt x="43878" y="7810"/>
                </a:lnTo>
                <a:lnTo>
                  <a:pt x="43941" y="8356"/>
                </a:lnTo>
                <a:lnTo>
                  <a:pt x="43980" y="9029"/>
                </a:lnTo>
                <a:lnTo>
                  <a:pt x="43980" y="9829"/>
                </a:lnTo>
                <a:lnTo>
                  <a:pt x="43980" y="10667"/>
                </a:lnTo>
                <a:lnTo>
                  <a:pt x="43941" y="11404"/>
                </a:lnTo>
                <a:lnTo>
                  <a:pt x="43878" y="12026"/>
                </a:lnTo>
                <a:lnTo>
                  <a:pt x="43802" y="12636"/>
                </a:lnTo>
                <a:lnTo>
                  <a:pt x="43675" y="13144"/>
                </a:lnTo>
                <a:lnTo>
                  <a:pt x="43497" y="13550"/>
                </a:lnTo>
                <a:lnTo>
                  <a:pt x="43332" y="13944"/>
                </a:lnTo>
                <a:lnTo>
                  <a:pt x="43116" y="14223"/>
                </a:lnTo>
                <a:lnTo>
                  <a:pt x="42862" y="14401"/>
                </a:lnTo>
                <a:lnTo>
                  <a:pt x="42621" y="14579"/>
                </a:lnTo>
                <a:lnTo>
                  <a:pt x="42341" y="14668"/>
                </a:lnTo>
                <a:lnTo>
                  <a:pt x="42049" y="14668"/>
                </a:lnTo>
                <a:lnTo>
                  <a:pt x="41605" y="14668"/>
                </a:lnTo>
                <a:lnTo>
                  <a:pt x="40957" y="14389"/>
                </a:lnTo>
                <a:lnTo>
                  <a:pt x="40119" y="13842"/>
                </a:lnTo>
                <a:lnTo>
                  <a:pt x="39268" y="13296"/>
                </a:lnTo>
                <a:lnTo>
                  <a:pt x="38176" y="12712"/>
                </a:lnTo>
                <a:lnTo>
                  <a:pt x="36842" y="12090"/>
                </a:lnTo>
                <a:lnTo>
                  <a:pt x="35496" y="11480"/>
                </a:lnTo>
                <a:lnTo>
                  <a:pt x="33921" y="10896"/>
                </a:lnTo>
                <a:lnTo>
                  <a:pt x="32118" y="10350"/>
                </a:lnTo>
                <a:lnTo>
                  <a:pt x="30302" y="9804"/>
                </a:lnTo>
                <a:lnTo>
                  <a:pt x="28232" y="9524"/>
                </a:lnTo>
                <a:lnTo>
                  <a:pt x="25895" y="9524"/>
                </a:lnTo>
                <a:lnTo>
                  <a:pt x="23812" y="9524"/>
                </a:lnTo>
                <a:lnTo>
                  <a:pt x="21983" y="9766"/>
                </a:lnTo>
                <a:lnTo>
                  <a:pt x="20396" y="10236"/>
                </a:lnTo>
                <a:lnTo>
                  <a:pt x="18808" y="10706"/>
                </a:lnTo>
                <a:lnTo>
                  <a:pt x="17500" y="11379"/>
                </a:lnTo>
                <a:lnTo>
                  <a:pt x="16484" y="12242"/>
                </a:lnTo>
                <a:lnTo>
                  <a:pt x="15468" y="13106"/>
                </a:lnTo>
                <a:lnTo>
                  <a:pt x="14706" y="14147"/>
                </a:lnTo>
                <a:lnTo>
                  <a:pt x="14185" y="15328"/>
                </a:lnTo>
                <a:lnTo>
                  <a:pt x="13665" y="16522"/>
                </a:lnTo>
                <a:lnTo>
                  <a:pt x="13398" y="17818"/>
                </a:lnTo>
                <a:lnTo>
                  <a:pt x="13398" y="19202"/>
                </a:lnTo>
                <a:lnTo>
                  <a:pt x="13398" y="21132"/>
                </a:lnTo>
                <a:lnTo>
                  <a:pt x="13893" y="22758"/>
                </a:lnTo>
                <a:lnTo>
                  <a:pt x="14884" y="24079"/>
                </a:lnTo>
                <a:lnTo>
                  <a:pt x="15874" y="25387"/>
                </a:lnTo>
                <a:lnTo>
                  <a:pt x="17170" y="26542"/>
                </a:lnTo>
                <a:lnTo>
                  <a:pt x="18757" y="27533"/>
                </a:lnTo>
                <a:lnTo>
                  <a:pt x="20345" y="28524"/>
                </a:lnTo>
                <a:lnTo>
                  <a:pt x="22161" y="29425"/>
                </a:lnTo>
                <a:lnTo>
                  <a:pt x="24193" y="30213"/>
                </a:lnTo>
                <a:lnTo>
                  <a:pt x="26225" y="31013"/>
                </a:lnTo>
                <a:lnTo>
                  <a:pt x="28295" y="31826"/>
                </a:lnTo>
                <a:lnTo>
                  <a:pt x="30403" y="32677"/>
                </a:lnTo>
                <a:lnTo>
                  <a:pt x="32511" y="33515"/>
                </a:lnTo>
                <a:lnTo>
                  <a:pt x="34594" y="34455"/>
                </a:lnTo>
                <a:lnTo>
                  <a:pt x="36652" y="35496"/>
                </a:lnTo>
                <a:lnTo>
                  <a:pt x="38709" y="36537"/>
                </a:lnTo>
                <a:lnTo>
                  <a:pt x="40538" y="37807"/>
                </a:lnTo>
                <a:lnTo>
                  <a:pt x="42125" y="39293"/>
                </a:lnTo>
                <a:lnTo>
                  <a:pt x="43713" y="40779"/>
                </a:lnTo>
                <a:lnTo>
                  <a:pt x="44983" y="42570"/>
                </a:lnTo>
                <a:lnTo>
                  <a:pt x="45961" y="44653"/>
                </a:lnTo>
                <a:lnTo>
                  <a:pt x="46926" y="46735"/>
                </a:lnTo>
                <a:lnTo>
                  <a:pt x="47409" y="49212"/>
                </a:lnTo>
                <a:lnTo>
                  <a:pt x="47409" y="52095"/>
                </a:lnTo>
                <a:lnTo>
                  <a:pt x="47409" y="55511"/>
                </a:lnTo>
                <a:lnTo>
                  <a:pt x="46774" y="58572"/>
                </a:lnTo>
                <a:lnTo>
                  <a:pt x="45504" y="61239"/>
                </a:lnTo>
                <a:lnTo>
                  <a:pt x="44246" y="63919"/>
                </a:lnTo>
                <a:lnTo>
                  <a:pt x="42443" y="66179"/>
                </a:lnTo>
                <a:lnTo>
                  <a:pt x="40119" y="68021"/>
                </a:lnTo>
                <a:lnTo>
                  <a:pt x="37782" y="69849"/>
                </a:lnTo>
                <a:lnTo>
                  <a:pt x="35001" y="71246"/>
                </a:lnTo>
                <a:lnTo>
                  <a:pt x="31775" y="72186"/>
                </a:lnTo>
                <a:lnTo>
                  <a:pt x="28549" y="73126"/>
                </a:lnTo>
                <a:lnTo>
                  <a:pt x="25006" y="73596"/>
                </a:lnTo>
                <a:lnTo>
                  <a:pt x="21132" y="73596"/>
                </a:lnTo>
                <a:lnTo>
                  <a:pt x="18757" y="73596"/>
                </a:lnTo>
                <a:lnTo>
                  <a:pt x="16484" y="73418"/>
                </a:lnTo>
                <a:lnTo>
                  <a:pt x="14325" y="73037"/>
                </a:lnTo>
                <a:lnTo>
                  <a:pt x="12166" y="72669"/>
                </a:lnTo>
                <a:lnTo>
                  <a:pt x="10236" y="72199"/>
                </a:lnTo>
                <a:lnTo>
                  <a:pt x="8521" y="71627"/>
                </a:lnTo>
                <a:lnTo>
                  <a:pt x="6819" y="71056"/>
                </a:lnTo>
                <a:lnTo>
                  <a:pt x="5359" y="70459"/>
                </a:lnTo>
                <a:lnTo>
                  <a:pt x="4178" y="69837"/>
                </a:lnTo>
                <a:lnTo>
                  <a:pt x="2984" y="69214"/>
                </a:lnTo>
                <a:lnTo>
                  <a:pt x="2108" y="68656"/>
                </a:lnTo>
                <a:lnTo>
                  <a:pt x="1562" y="68160"/>
                </a:lnTo>
                <a:lnTo>
                  <a:pt x="1028" y="67665"/>
                </a:lnTo>
                <a:lnTo>
                  <a:pt x="622" y="66979"/>
                </a:lnTo>
                <a:lnTo>
                  <a:pt x="380" y="66078"/>
                </a:lnTo>
                <a:lnTo>
                  <a:pt x="126" y="65189"/>
                </a:lnTo>
                <a:lnTo>
                  <a:pt x="0" y="63969"/>
                </a:lnTo>
                <a:lnTo>
                  <a:pt x="0" y="62433"/>
                </a:lnTo>
                <a:lnTo>
                  <a:pt x="0" y="61493"/>
                </a:lnTo>
                <a:lnTo>
                  <a:pt x="50" y="60705"/>
                </a:lnTo>
                <a:lnTo>
                  <a:pt x="152" y="60058"/>
                </a:lnTo>
                <a:lnTo>
                  <a:pt x="253" y="59410"/>
                </a:lnTo>
                <a:lnTo>
                  <a:pt x="380" y="58889"/>
                </a:lnTo>
                <a:lnTo>
                  <a:pt x="520" y="58496"/>
                </a:lnTo>
                <a:lnTo>
                  <a:pt x="673" y="58089"/>
                </a:lnTo>
                <a:lnTo>
                  <a:pt x="888" y="57810"/>
                </a:lnTo>
                <a:lnTo>
                  <a:pt x="1155" y="57632"/>
                </a:lnTo>
                <a:lnTo>
                  <a:pt x="1435" y="57467"/>
                </a:lnTo>
                <a:lnTo>
                  <a:pt x="1739" y="57378"/>
                </a:lnTo>
                <a:lnTo>
                  <a:pt x="2082" y="57378"/>
                </a:lnTo>
                <a:lnTo>
                  <a:pt x="2628" y="57378"/>
                </a:lnTo>
                <a:lnTo>
                  <a:pt x="3441" y="57708"/>
                </a:lnTo>
                <a:lnTo>
                  <a:pt x="4508" y="58381"/>
                </a:lnTo>
                <a:lnTo>
                  <a:pt x="5575" y="59054"/>
                </a:lnTo>
                <a:lnTo>
                  <a:pt x="6883" y="59778"/>
                </a:lnTo>
                <a:lnTo>
                  <a:pt x="8445" y="60578"/>
                </a:lnTo>
                <a:lnTo>
                  <a:pt x="10020" y="61366"/>
                </a:lnTo>
                <a:lnTo>
                  <a:pt x="11861" y="62102"/>
                </a:lnTo>
                <a:lnTo>
                  <a:pt x="13995" y="62776"/>
                </a:lnTo>
                <a:lnTo>
                  <a:pt x="16128" y="63436"/>
                </a:lnTo>
                <a:lnTo>
                  <a:pt x="18580" y="63779"/>
                </a:lnTo>
                <a:lnTo>
                  <a:pt x="21361" y="63779"/>
                </a:lnTo>
                <a:lnTo>
                  <a:pt x="23444" y="63779"/>
                </a:lnTo>
                <a:lnTo>
                  <a:pt x="25336" y="63550"/>
                </a:lnTo>
                <a:lnTo>
                  <a:pt x="27012" y="63106"/>
                </a:lnTo>
                <a:lnTo>
                  <a:pt x="28701" y="62661"/>
                </a:lnTo>
                <a:lnTo>
                  <a:pt x="30162" y="62001"/>
                </a:lnTo>
                <a:lnTo>
                  <a:pt x="31407" y="61137"/>
                </a:lnTo>
                <a:lnTo>
                  <a:pt x="32651" y="60261"/>
                </a:lnTo>
                <a:lnTo>
                  <a:pt x="33604" y="59156"/>
                </a:lnTo>
                <a:lnTo>
                  <a:pt x="34277" y="57823"/>
                </a:lnTo>
                <a:lnTo>
                  <a:pt x="34937" y="56476"/>
                </a:lnTo>
                <a:lnTo>
                  <a:pt x="35280" y="54889"/>
                </a:lnTo>
                <a:lnTo>
                  <a:pt x="35280" y="53060"/>
                </a:lnTo>
                <a:lnTo>
                  <a:pt x="35280" y="51180"/>
                </a:lnTo>
                <a:lnTo>
                  <a:pt x="34797" y="49593"/>
                </a:lnTo>
                <a:lnTo>
                  <a:pt x="33832" y="48298"/>
                </a:lnTo>
                <a:lnTo>
                  <a:pt x="32854" y="47002"/>
                </a:lnTo>
                <a:lnTo>
                  <a:pt x="31584" y="45872"/>
                </a:lnTo>
                <a:lnTo>
                  <a:pt x="29997" y="44869"/>
                </a:lnTo>
                <a:lnTo>
                  <a:pt x="28409" y="43878"/>
                </a:lnTo>
                <a:lnTo>
                  <a:pt x="26619" y="43002"/>
                </a:lnTo>
                <a:lnTo>
                  <a:pt x="24637" y="42227"/>
                </a:lnTo>
                <a:lnTo>
                  <a:pt x="22656" y="41465"/>
                </a:lnTo>
                <a:lnTo>
                  <a:pt x="20599" y="40652"/>
                </a:lnTo>
                <a:lnTo>
                  <a:pt x="18491" y="39814"/>
                </a:lnTo>
                <a:lnTo>
                  <a:pt x="16382" y="38976"/>
                </a:lnTo>
                <a:lnTo>
                  <a:pt x="14325" y="38011"/>
                </a:lnTo>
                <a:lnTo>
                  <a:pt x="12318" y="36944"/>
                </a:lnTo>
                <a:lnTo>
                  <a:pt x="10312" y="35877"/>
                </a:lnTo>
                <a:lnTo>
                  <a:pt x="8508" y="34582"/>
                </a:lnTo>
                <a:lnTo>
                  <a:pt x="6921" y="33045"/>
                </a:lnTo>
                <a:lnTo>
                  <a:pt x="5333" y="31508"/>
                </a:lnTo>
                <a:lnTo>
                  <a:pt x="4063" y="29667"/>
                </a:lnTo>
                <a:lnTo>
                  <a:pt x="3098" y="27533"/>
                </a:lnTo>
                <a:lnTo>
                  <a:pt x="2120" y="25399"/>
                </a:lnTo>
                <a:lnTo>
                  <a:pt x="1638" y="22847"/>
                </a:lnTo>
                <a:lnTo>
                  <a:pt x="1638" y="19875"/>
                </a:lnTo>
                <a:lnTo>
                  <a:pt x="1638" y="17246"/>
                </a:lnTo>
                <a:lnTo>
                  <a:pt x="2146" y="14719"/>
                </a:lnTo>
                <a:lnTo>
                  <a:pt x="3162" y="12318"/>
                </a:lnTo>
                <a:lnTo>
                  <a:pt x="4190" y="9918"/>
                </a:lnTo>
                <a:lnTo>
                  <a:pt x="5714" y="7797"/>
                </a:lnTo>
                <a:lnTo>
                  <a:pt x="7746" y="5994"/>
                </a:lnTo>
                <a:lnTo>
                  <a:pt x="9778" y="4178"/>
                </a:lnTo>
                <a:lnTo>
                  <a:pt x="12318" y="2730"/>
                </a:lnTo>
                <a:lnTo>
                  <a:pt x="15366" y="1638"/>
                </a:lnTo>
                <a:lnTo>
                  <a:pt x="18427" y="546"/>
                </a:lnTo>
                <a:lnTo>
                  <a:pt x="21983" y="0"/>
                </a:lnTo>
                <a:lnTo>
                  <a:pt x="26047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9" name="object 319"/>
          <p:cNvSpPr/>
          <p:nvPr/>
        </p:nvSpPr>
        <p:spPr>
          <a:xfrm>
            <a:off x="6222606" y="3442478"/>
            <a:ext cx="61607" cy="73596"/>
          </a:xfrm>
          <a:custGeom>
            <a:avLst/>
            <a:gdLst/>
            <a:ahLst/>
            <a:cxnLst/>
            <a:rect l="l" t="t" r="r" b="b"/>
            <a:pathLst>
              <a:path w="61607" h="73596">
                <a:moveTo>
                  <a:pt x="32143" y="0"/>
                </a:moveTo>
                <a:lnTo>
                  <a:pt x="37401" y="0"/>
                </a:lnTo>
                <a:lnTo>
                  <a:pt x="41884" y="850"/>
                </a:lnTo>
                <a:lnTo>
                  <a:pt x="45580" y="2527"/>
                </a:lnTo>
                <a:lnTo>
                  <a:pt x="49276" y="4216"/>
                </a:lnTo>
                <a:lnTo>
                  <a:pt x="52311" y="6489"/>
                </a:lnTo>
                <a:lnTo>
                  <a:pt x="54686" y="9347"/>
                </a:lnTo>
                <a:lnTo>
                  <a:pt x="57073" y="12191"/>
                </a:lnTo>
                <a:lnTo>
                  <a:pt x="58826" y="15544"/>
                </a:lnTo>
                <a:lnTo>
                  <a:pt x="59931" y="19392"/>
                </a:lnTo>
                <a:lnTo>
                  <a:pt x="61048" y="23228"/>
                </a:lnTo>
                <a:lnTo>
                  <a:pt x="61607" y="27343"/>
                </a:lnTo>
                <a:lnTo>
                  <a:pt x="61607" y="31699"/>
                </a:lnTo>
                <a:lnTo>
                  <a:pt x="61607" y="33934"/>
                </a:lnTo>
                <a:lnTo>
                  <a:pt x="61607" y="35864"/>
                </a:lnTo>
                <a:lnTo>
                  <a:pt x="61125" y="37249"/>
                </a:lnTo>
                <a:lnTo>
                  <a:pt x="60159" y="38061"/>
                </a:lnTo>
                <a:lnTo>
                  <a:pt x="59182" y="38887"/>
                </a:lnTo>
                <a:lnTo>
                  <a:pt x="58077" y="39293"/>
                </a:lnTo>
                <a:lnTo>
                  <a:pt x="56832" y="39293"/>
                </a:lnTo>
                <a:lnTo>
                  <a:pt x="12725" y="39293"/>
                </a:lnTo>
                <a:lnTo>
                  <a:pt x="12725" y="43014"/>
                </a:lnTo>
                <a:lnTo>
                  <a:pt x="13093" y="46367"/>
                </a:lnTo>
                <a:lnTo>
                  <a:pt x="13855" y="49339"/>
                </a:lnTo>
                <a:lnTo>
                  <a:pt x="14592" y="52311"/>
                </a:lnTo>
                <a:lnTo>
                  <a:pt x="15849" y="54876"/>
                </a:lnTo>
                <a:lnTo>
                  <a:pt x="17589" y="57010"/>
                </a:lnTo>
                <a:lnTo>
                  <a:pt x="19329" y="59131"/>
                </a:lnTo>
                <a:lnTo>
                  <a:pt x="21602" y="60769"/>
                </a:lnTo>
                <a:lnTo>
                  <a:pt x="24396" y="61912"/>
                </a:lnTo>
                <a:lnTo>
                  <a:pt x="27178" y="63055"/>
                </a:lnTo>
                <a:lnTo>
                  <a:pt x="30594" y="63626"/>
                </a:lnTo>
                <a:lnTo>
                  <a:pt x="34632" y="63626"/>
                </a:lnTo>
                <a:lnTo>
                  <a:pt x="37820" y="63626"/>
                </a:lnTo>
                <a:lnTo>
                  <a:pt x="40665" y="63360"/>
                </a:lnTo>
                <a:lnTo>
                  <a:pt x="43154" y="62839"/>
                </a:lnTo>
                <a:lnTo>
                  <a:pt x="45643" y="62318"/>
                </a:lnTo>
                <a:lnTo>
                  <a:pt x="47802" y="61747"/>
                </a:lnTo>
                <a:lnTo>
                  <a:pt x="49631" y="61099"/>
                </a:lnTo>
                <a:lnTo>
                  <a:pt x="51447" y="60451"/>
                </a:lnTo>
                <a:lnTo>
                  <a:pt x="52946" y="59867"/>
                </a:lnTo>
                <a:lnTo>
                  <a:pt x="54114" y="59347"/>
                </a:lnTo>
                <a:lnTo>
                  <a:pt x="55283" y="58826"/>
                </a:lnTo>
                <a:lnTo>
                  <a:pt x="56172" y="58572"/>
                </a:lnTo>
                <a:lnTo>
                  <a:pt x="56769" y="58572"/>
                </a:lnTo>
                <a:lnTo>
                  <a:pt x="57124" y="58572"/>
                </a:lnTo>
                <a:lnTo>
                  <a:pt x="57429" y="58648"/>
                </a:lnTo>
                <a:lnTo>
                  <a:pt x="57708" y="58826"/>
                </a:lnTo>
                <a:lnTo>
                  <a:pt x="57975" y="59004"/>
                </a:lnTo>
                <a:lnTo>
                  <a:pt x="58191" y="59258"/>
                </a:lnTo>
                <a:lnTo>
                  <a:pt x="58331" y="59613"/>
                </a:lnTo>
                <a:lnTo>
                  <a:pt x="58483" y="59956"/>
                </a:lnTo>
                <a:lnTo>
                  <a:pt x="58597" y="60439"/>
                </a:lnTo>
                <a:lnTo>
                  <a:pt x="58674" y="61061"/>
                </a:lnTo>
                <a:lnTo>
                  <a:pt x="58750" y="61683"/>
                </a:lnTo>
                <a:lnTo>
                  <a:pt x="58788" y="62433"/>
                </a:lnTo>
                <a:lnTo>
                  <a:pt x="58788" y="63334"/>
                </a:lnTo>
                <a:lnTo>
                  <a:pt x="58788" y="63969"/>
                </a:lnTo>
                <a:lnTo>
                  <a:pt x="58762" y="64528"/>
                </a:lnTo>
                <a:lnTo>
                  <a:pt x="58712" y="64998"/>
                </a:lnTo>
                <a:lnTo>
                  <a:pt x="58661" y="65481"/>
                </a:lnTo>
                <a:lnTo>
                  <a:pt x="58597" y="65900"/>
                </a:lnTo>
                <a:lnTo>
                  <a:pt x="58521" y="66268"/>
                </a:lnTo>
                <a:lnTo>
                  <a:pt x="58445" y="66636"/>
                </a:lnTo>
                <a:lnTo>
                  <a:pt x="58331" y="66979"/>
                </a:lnTo>
                <a:lnTo>
                  <a:pt x="58153" y="67271"/>
                </a:lnTo>
                <a:lnTo>
                  <a:pt x="57975" y="67576"/>
                </a:lnTo>
                <a:lnTo>
                  <a:pt x="57759" y="67856"/>
                </a:lnTo>
                <a:lnTo>
                  <a:pt x="57480" y="68122"/>
                </a:lnTo>
                <a:lnTo>
                  <a:pt x="57213" y="68402"/>
                </a:lnTo>
                <a:lnTo>
                  <a:pt x="56400" y="68846"/>
                </a:lnTo>
                <a:lnTo>
                  <a:pt x="55067" y="69468"/>
                </a:lnTo>
                <a:lnTo>
                  <a:pt x="53721" y="70091"/>
                </a:lnTo>
                <a:lnTo>
                  <a:pt x="51981" y="70700"/>
                </a:lnTo>
                <a:lnTo>
                  <a:pt x="49860" y="71297"/>
                </a:lnTo>
                <a:lnTo>
                  <a:pt x="47726" y="71881"/>
                </a:lnTo>
                <a:lnTo>
                  <a:pt x="45250" y="72415"/>
                </a:lnTo>
                <a:lnTo>
                  <a:pt x="42456" y="72885"/>
                </a:lnTo>
                <a:lnTo>
                  <a:pt x="39649" y="73367"/>
                </a:lnTo>
                <a:lnTo>
                  <a:pt x="36652" y="73596"/>
                </a:lnTo>
                <a:lnTo>
                  <a:pt x="33477" y="73596"/>
                </a:lnTo>
                <a:lnTo>
                  <a:pt x="27978" y="73596"/>
                </a:lnTo>
                <a:lnTo>
                  <a:pt x="23152" y="72834"/>
                </a:lnTo>
                <a:lnTo>
                  <a:pt x="19011" y="71297"/>
                </a:lnTo>
                <a:lnTo>
                  <a:pt x="14871" y="69748"/>
                </a:lnTo>
                <a:lnTo>
                  <a:pt x="11379" y="67475"/>
                </a:lnTo>
                <a:lnTo>
                  <a:pt x="8559" y="64439"/>
                </a:lnTo>
                <a:lnTo>
                  <a:pt x="5727" y="61417"/>
                </a:lnTo>
                <a:lnTo>
                  <a:pt x="3594" y="57619"/>
                </a:lnTo>
                <a:lnTo>
                  <a:pt x="2159" y="53060"/>
                </a:lnTo>
                <a:lnTo>
                  <a:pt x="711" y="48501"/>
                </a:lnTo>
                <a:lnTo>
                  <a:pt x="0" y="43192"/>
                </a:lnTo>
                <a:lnTo>
                  <a:pt x="0" y="37134"/>
                </a:lnTo>
                <a:lnTo>
                  <a:pt x="0" y="31381"/>
                </a:lnTo>
                <a:lnTo>
                  <a:pt x="736" y="26212"/>
                </a:lnTo>
                <a:lnTo>
                  <a:pt x="2235" y="21615"/>
                </a:lnTo>
                <a:lnTo>
                  <a:pt x="3721" y="17030"/>
                </a:lnTo>
                <a:lnTo>
                  <a:pt x="5867" y="13131"/>
                </a:lnTo>
                <a:lnTo>
                  <a:pt x="8661" y="9931"/>
                </a:lnTo>
                <a:lnTo>
                  <a:pt x="11468" y="6743"/>
                </a:lnTo>
                <a:lnTo>
                  <a:pt x="14859" y="4279"/>
                </a:lnTo>
                <a:lnTo>
                  <a:pt x="18821" y="2565"/>
                </a:lnTo>
                <a:lnTo>
                  <a:pt x="22796" y="863"/>
                </a:lnTo>
                <a:lnTo>
                  <a:pt x="27228" y="0"/>
                </a:lnTo>
                <a:lnTo>
                  <a:pt x="32143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0" name="object 320"/>
          <p:cNvSpPr/>
          <p:nvPr/>
        </p:nvSpPr>
        <p:spPr>
          <a:xfrm>
            <a:off x="6176708" y="3442478"/>
            <a:ext cx="39141" cy="72631"/>
          </a:xfrm>
          <a:custGeom>
            <a:avLst/>
            <a:gdLst/>
            <a:ahLst/>
            <a:cxnLst/>
            <a:rect l="l" t="t" r="r" b="b"/>
            <a:pathLst>
              <a:path w="39141" h="72631">
                <a:moveTo>
                  <a:pt x="29400" y="0"/>
                </a:moveTo>
                <a:lnTo>
                  <a:pt x="30048" y="0"/>
                </a:lnTo>
                <a:lnTo>
                  <a:pt x="30772" y="38"/>
                </a:lnTo>
                <a:lnTo>
                  <a:pt x="31597" y="114"/>
                </a:lnTo>
                <a:lnTo>
                  <a:pt x="32410" y="190"/>
                </a:lnTo>
                <a:lnTo>
                  <a:pt x="33273" y="330"/>
                </a:lnTo>
                <a:lnTo>
                  <a:pt x="34162" y="520"/>
                </a:lnTo>
                <a:lnTo>
                  <a:pt x="35051" y="723"/>
                </a:lnTo>
                <a:lnTo>
                  <a:pt x="35864" y="939"/>
                </a:lnTo>
                <a:lnTo>
                  <a:pt x="36575" y="1193"/>
                </a:lnTo>
                <a:lnTo>
                  <a:pt x="37299" y="1447"/>
                </a:lnTo>
                <a:lnTo>
                  <a:pt x="37807" y="1689"/>
                </a:lnTo>
                <a:lnTo>
                  <a:pt x="38099" y="1943"/>
                </a:lnTo>
                <a:lnTo>
                  <a:pt x="38404" y="2184"/>
                </a:lnTo>
                <a:lnTo>
                  <a:pt x="38607" y="2425"/>
                </a:lnTo>
                <a:lnTo>
                  <a:pt x="38696" y="2641"/>
                </a:lnTo>
                <a:lnTo>
                  <a:pt x="38798" y="2870"/>
                </a:lnTo>
                <a:lnTo>
                  <a:pt x="38887" y="3149"/>
                </a:lnTo>
                <a:lnTo>
                  <a:pt x="38963" y="3505"/>
                </a:lnTo>
                <a:lnTo>
                  <a:pt x="39039" y="3848"/>
                </a:lnTo>
                <a:lnTo>
                  <a:pt x="39090" y="4356"/>
                </a:lnTo>
                <a:lnTo>
                  <a:pt x="39115" y="5029"/>
                </a:lnTo>
                <a:lnTo>
                  <a:pt x="39141" y="5689"/>
                </a:lnTo>
                <a:lnTo>
                  <a:pt x="39141" y="6603"/>
                </a:lnTo>
                <a:lnTo>
                  <a:pt x="39141" y="7746"/>
                </a:lnTo>
                <a:lnTo>
                  <a:pt x="39141" y="8839"/>
                </a:lnTo>
                <a:lnTo>
                  <a:pt x="39128" y="9753"/>
                </a:lnTo>
                <a:lnTo>
                  <a:pt x="39077" y="10490"/>
                </a:lnTo>
                <a:lnTo>
                  <a:pt x="39027" y="11239"/>
                </a:lnTo>
                <a:lnTo>
                  <a:pt x="38925" y="11823"/>
                </a:lnTo>
                <a:lnTo>
                  <a:pt x="38773" y="12242"/>
                </a:lnTo>
                <a:lnTo>
                  <a:pt x="38620" y="12661"/>
                </a:lnTo>
                <a:lnTo>
                  <a:pt x="38442" y="12992"/>
                </a:lnTo>
                <a:lnTo>
                  <a:pt x="38214" y="13207"/>
                </a:lnTo>
                <a:lnTo>
                  <a:pt x="37998" y="13436"/>
                </a:lnTo>
                <a:lnTo>
                  <a:pt x="37680" y="13550"/>
                </a:lnTo>
                <a:lnTo>
                  <a:pt x="37287" y="13550"/>
                </a:lnTo>
                <a:lnTo>
                  <a:pt x="36893" y="13550"/>
                </a:lnTo>
                <a:lnTo>
                  <a:pt x="36410" y="13436"/>
                </a:lnTo>
                <a:lnTo>
                  <a:pt x="35839" y="13207"/>
                </a:lnTo>
                <a:lnTo>
                  <a:pt x="35267" y="12992"/>
                </a:lnTo>
                <a:lnTo>
                  <a:pt x="34620" y="12763"/>
                </a:lnTo>
                <a:lnTo>
                  <a:pt x="33896" y="12547"/>
                </a:lnTo>
                <a:lnTo>
                  <a:pt x="33185" y="12318"/>
                </a:lnTo>
                <a:lnTo>
                  <a:pt x="32372" y="12103"/>
                </a:lnTo>
                <a:lnTo>
                  <a:pt x="31483" y="11912"/>
                </a:lnTo>
                <a:lnTo>
                  <a:pt x="30594" y="11709"/>
                </a:lnTo>
                <a:lnTo>
                  <a:pt x="29616" y="11607"/>
                </a:lnTo>
                <a:lnTo>
                  <a:pt x="28574" y="11607"/>
                </a:lnTo>
                <a:lnTo>
                  <a:pt x="27343" y="11607"/>
                </a:lnTo>
                <a:lnTo>
                  <a:pt x="24930" y="12357"/>
                </a:lnTo>
                <a:lnTo>
                  <a:pt x="22491" y="13665"/>
                </a:lnTo>
                <a:lnTo>
                  <a:pt x="19862" y="15951"/>
                </a:lnTo>
                <a:lnTo>
                  <a:pt x="18491" y="17462"/>
                </a:lnTo>
                <a:lnTo>
                  <a:pt x="17043" y="19354"/>
                </a:lnTo>
                <a:lnTo>
                  <a:pt x="15608" y="21234"/>
                </a:lnTo>
                <a:lnTo>
                  <a:pt x="14020" y="23545"/>
                </a:lnTo>
                <a:lnTo>
                  <a:pt x="12280" y="26276"/>
                </a:lnTo>
                <a:lnTo>
                  <a:pt x="12280" y="70319"/>
                </a:lnTo>
                <a:lnTo>
                  <a:pt x="12280" y="70726"/>
                </a:lnTo>
                <a:lnTo>
                  <a:pt x="12179" y="71056"/>
                </a:lnTo>
                <a:lnTo>
                  <a:pt x="11988" y="71323"/>
                </a:lnTo>
                <a:lnTo>
                  <a:pt x="11785" y="71602"/>
                </a:lnTo>
                <a:lnTo>
                  <a:pt x="11468" y="71831"/>
                </a:lnTo>
                <a:lnTo>
                  <a:pt x="11023" y="72034"/>
                </a:lnTo>
                <a:lnTo>
                  <a:pt x="10566" y="72237"/>
                </a:lnTo>
                <a:lnTo>
                  <a:pt x="9956" y="72377"/>
                </a:lnTo>
                <a:lnTo>
                  <a:pt x="9156" y="72478"/>
                </a:lnTo>
                <a:lnTo>
                  <a:pt x="8369" y="72580"/>
                </a:lnTo>
                <a:lnTo>
                  <a:pt x="7353" y="72631"/>
                </a:lnTo>
                <a:lnTo>
                  <a:pt x="6108" y="72631"/>
                </a:lnTo>
                <a:lnTo>
                  <a:pt x="4914" y="72631"/>
                </a:lnTo>
                <a:lnTo>
                  <a:pt x="3924" y="72580"/>
                </a:lnTo>
                <a:lnTo>
                  <a:pt x="3136" y="72478"/>
                </a:lnTo>
                <a:lnTo>
                  <a:pt x="2336" y="72377"/>
                </a:lnTo>
                <a:lnTo>
                  <a:pt x="1701" y="72237"/>
                </a:lnTo>
                <a:lnTo>
                  <a:pt x="1231" y="72034"/>
                </a:lnTo>
                <a:lnTo>
                  <a:pt x="761" y="71831"/>
                </a:lnTo>
                <a:lnTo>
                  <a:pt x="444" y="71602"/>
                </a:lnTo>
                <a:lnTo>
                  <a:pt x="266" y="71323"/>
                </a:lnTo>
                <a:lnTo>
                  <a:pt x="88" y="71056"/>
                </a:lnTo>
                <a:lnTo>
                  <a:pt x="0" y="70726"/>
                </a:lnTo>
                <a:lnTo>
                  <a:pt x="0" y="70319"/>
                </a:lnTo>
                <a:lnTo>
                  <a:pt x="0" y="3352"/>
                </a:lnTo>
                <a:lnTo>
                  <a:pt x="0" y="2959"/>
                </a:lnTo>
                <a:lnTo>
                  <a:pt x="76" y="2616"/>
                </a:lnTo>
                <a:lnTo>
                  <a:pt x="228" y="2349"/>
                </a:lnTo>
                <a:lnTo>
                  <a:pt x="380" y="2070"/>
                </a:lnTo>
                <a:lnTo>
                  <a:pt x="673" y="1828"/>
                </a:lnTo>
                <a:lnTo>
                  <a:pt x="1117" y="1600"/>
                </a:lnTo>
                <a:lnTo>
                  <a:pt x="1574" y="1384"/>
                </a:lnTo>
                <a:lnTo>
                  <a:pt x="2133" y="1231"/>
                </a:lnTo>
                <a:lnTo>
                  <a:pt x="2832" y="1155"/>
                </a:lnTo>
                <a:lnTo>
                  <a:pt x="3530" y="1079"/>
                </a:lnTo>
                <a:lnTo>
                  <a:pt x="4444" y="1041"/>
                </a:lnTo>
                <a:lnTo>
                  <a:pt x="5587" y="1041"/>
                </a:lnTo>
                <a:lnTo>
                  <a:pt x="6680" y="1041"/>
                </a:lnTo>
                <a:lnTo>
                  <a:pt x="7581" y="1079"/>
                </a:lnTo>
                <a:lnTo>
                  <a:pt x="8305" y="1155"/>
                </a:lnTo>
                <a:lnTo>
                  <a:pt x="9016" y="1231"/>
                </a:lnTo>
                <a:lnTo>
                  <a:pt x="9575" y="1384"/>
                </a:lnTo>
                <a:lnTo>
                  <a:pt x="9982" y="1600"/>
                </a:lnTo>
                <a:lnTo>
                  <a:pt x="10375" y="1828"/>
                </a:lnTo>
                <a:lnTo>
                  <a:pt x="10655" y="2070"/>
                </a:lnTo>
                <a:lnTo>
                  <a:pt x="10833" y="2349"/>
                </a:lnTo>
                <a:lnTo>
                  <a:pt x="11010" y="2616"/>
                </a:lnTo>
                <a:lnTo>
                  <a:pt x="11099" y="2959"/>
                </a:lnTo>
                <a:lnTo>
                  <a:pt x="11099" y="3352"/>
                </a:lnTo>
                <a:lnTo>
                  <a:pt x="11099" y="13093"/>
                </a:lnTo>
                <a:lnTo>
                  <a:pt x="12928" y="10426"/>
                </a:lnTo>
                <a:lnTo>
                  <a:pt x="14655" y="8242"/>
                </a:lnTo>
                <a:lnTo>
                  <a:pt x="16268" y="6553"/>
                </a:lnTo>
                <a:lnTo>
                  <a:pt x="17881" y="4864"/>
                </a:lnTo>
                <a:lnTo>
                  <a:pt x="19405" y="3543"/>
                </a:lnTo>
                <a:lnTo>
                  <a:pt x="20840" y="2565"/>
                </a:lnTo>
                <a:lnTo>
                  <a:pt x="22275" y="1600"/>
                </a:lnTo>
                <a:lnTo>
                  <a:pt x="23710" y="927"/>
                </a:lnTo>
                <a:lnTo>
                  <a:pt x="25120" y="558"/>
                </a:lnTo>
                <a:lnTo>
                  <a:pt x="26530" y="190"/>
                </a:lnTo>
                <a:lnTo>
                  <a:pt x="27965" y="0"/>
                </a:lnTo>
                <a:lnTo>
                  <a:pt x="29400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1" name="object 321"/>
          <p:cNvSpPr/>
          <p:nvPr/>
        </p:nvSpPr>
        <p:spPr>
          <a:xfrm>
            <a:off x="6096050" y="3442478"/>
            <a:ext cx="61607" cy="73596"/>
          </a:xfrm>
          <a:custGeom>
            <a:avLst/>
            <a:gdLst/>
            <a:ahLst/>
            <a:cxnLst/>
            <a:rect l="l" t="t" r="r" b="b"/>
            <a:pathLst>
              <a:path w="61607" h="73596">
                <a:moveTo>
                  <a:pt x="32143" y="0"/>
                </a:moveTo>
                <a:lnTo>
                  <a:pt x="37401" y="0"/>
                </a:lnTo>
                <a:lnTo>
                  <a:pt x="41884" y="850"/>
                </a:lnTo>
                <a:lnTo>
                  <a:pt x="45580" y="2527"/>
                </a:lnTo>
                <a:lnTo>
                  <a:pt x="49275" y="4216"/>
                </a:lnTo>
                <a:lnTo>
                  <a:pt x="52311" y="6489"/>
                </a:lnTo>
                <a:lnTo>
                  <a:pt x="54698" y="9347"/>
                </a:lnTo>
                <a:lnTo>
                  <a:pt x="57073" y="12191"/>
                </a:lnTo>
                <a:lnTo>
                  <a:pt x="58826" y="15544"/>
                </a:lnTo>
                <a:lnTo>
                  <a:pt x="59943" y="19392"/>
                </a:lnTo>
                <a:lnTo>
                  <a:pt x="61061" y="23228"/>
                </a:lnTo>
                <a:lnTo>
                  <a:pt x="61607" y="27343"/>
                </a:lnTo>
                <a:lnTo>
                  <a:pt x="61607" y="31699"/>
                </a:lnTo>
                <a:lnTo>
                  <a:pt x="61607" y="33934"/>
                </a:lnTo>
                <a:lnTo>
                  <a:pt x="61607" y="35864"/>
                </a:lnTo>
                <a:lnTo>
                  <a:pt x="61125" y="37249"/>
                </a:lnTo>
                <a:lnTo>
                  <a:pt x="60159" y="38061"/>
                </a:lnTo>
                <a:lnTo>
                  <a:pt x="59181" y="38887"/>
                </a:lnTo>
                <a:lnTo>
                  <a:pt x="58077" y="39293"/>
                </a:lnTo>
                <a:lnTo>
                  <a:pt x="56832" y="39293"/>
                </a:lnTo>
                <a:lnTo>
                  <a:pt x="12725" y="39293"/>
                </a:lnTo>
                <a:lnTo>
                  <a:pt x="12725" y="43014"/>
                </a:lnTo>
                <a:lnTo>
                  <a:pt x="13093" y="46367"/>
                </a:lnTo>
                <a:lnTo>
                  <a:pt x="13855" y="49339"/>
                </a:lnTo>
                <a:lnTo>
                  <a:pt x="14592" y="52311"/>
                </a:lnTo>
                <a:lnTo>
                  <a:pt x="15836" y="54876"/>
                </a:lnTo>
                <a:lnTo>
                  <a:pt x="17589" y="57010"/>
                </a:lnTo>
                <a:lnTo>
                  <a:pt x="19329" y="59131"/>
                </a:lnTo>
                <a:lnTo>
                  <a:pt x="21602" y="60769"/>
                </a:lnTo>
                <a:lnTo>
                  <a:pt x="24396" y="61912"/>
                </a:lnTo>
                <a:lnTo>
                  <a:pt x="27190" y="63055"/>
                </a:lnTo>
                <a:lnTo>
                  <a:pt x="30594" y="63626"/>
                </a:lnTo>
                <a:lnTo>
                  <a:pt x="34632" y="63626"/>
                </a:lnTo>
                <a:lnTo>
                  <a:pt x="37820" y="63626"/>
                </a:lnTo>
                <a:lnTo>
                  <a:pt x="40665" y="63360"/>
                </a:lnTo>
                <a:lnTo>
                  <a:pt x="43154" y="62839"/>
                </a:lnTo>
                <a:lnTo>
                  <a:pt x="45656" y="62318"/>
                </a:lnTo>
                <a:lnTo>
                  <a:pt x="47815" y="61747"/>
                </a:lnTo>
                <a:lnTo>
                  <a:pt x="49631" y="61099"/>
                </a:lnTo>
                <a:lnTo>
                  <a:pt x="51447" y="60451"/>
                </a:lnTo>
                <a:lnTo>
                  <a:pt x="52946" y="59867"/>
                </a:lnTo>
                <a:lnTo>
                  <a:pt x="54114" y="59347"/>
                </a:lnTo>
                <a:lnTo>
                  <a:pt x="55283" y="58826"/>
                </a:lnTo>
                <a:lnTo>
                  <a:pt x="56172" y="58572"/>
                </a:lnTo>
                <a:lnTo>
                  <a:pt x="56768" y="58572"/>
                </a:lnTo>
                <a:lnTo>
                  <a:pt x="57124" y="58572"/>
                </a:lnTo>
                <a:lnTo>
                  <a:pt x="57429" y="58648"/>
                </a:lnTo>
                <a:lnTo>
                  <a:pt x="57708" y="58826"/>
                </a:lnTo>
                <a:lnTo>
                  <a:pt x="57975" y="59004"/>
                </a:lnTo>
                <a:lnTo>
                  <a:pt x="58191" y="59258"/>
                </a:lnTo>
                <a:lnTo>
                  <a:pt x="58343" y="59613"/>
                </a:lnTo>
                <a:lnTo>
                  <a:pt x="58483" y="59956"/>
                </a:lnTo>
                <a:lnTo>
                  <a:pt x="58597" y="60439"/>
                </a:lnTo>
                <a:lnTo>
                  <a:pt x="58673" y="61061"/>
                </a:lnTo>
                <a:lnTo>
                  <a:pt x="58750" y="61683"/>
                </a:lnTo>
                <a:lnTo>
                  <a:pt x="58788" y="62433"/>
                </a:lnTo>
                <a:lnTo>
                  <a:pt x="58788" y="63334"/>
                </a:lnTo>
                <a:lnTo>
                  <a:pt x="58788" y="63969"/>
                </a:lnTo>
                <a:lnTo>
                  <a:pt x="58762" y="64528"/>
                </a:lnTo>
                <a:lnTo>
                  <a:pt x="58712" y="64998"/>
                </a:lnTo>
                <a:lnTo>
                  <a:pt x="58661" y="65481"/>
                </a:lnTo>
                <a:lnTo>
                  <a:pt x="58597" y="65900"/>
                </a:lnTo>
                <a:lnTo>
                  <a:pt x="58521" y="66268"/>
                </a:lnTo>
                <a:lnTo>
                  <a:pt x="58445" y="66636"/>
                </a:lnTo>
                <a:lnTo>
                  <a:pt x="58331" y="66979"/>
                </a:lnTo>
                <a:lnTo>
                  <a:pt x="58153" y="67271"/>
                </a:lnTo>
                <a:lnTo>
                  <a:pt x="57975" y="67576"/>
                </a:lnTo>
                <a:lnTo>
                  <a:pt x="57759" y="67856"/>
                </a:lnTo>
                <a:lnTo>
                  <a:pt x="57480" y="68122"/>
                </a:lnTo>
                <a:lnTo>
                  <a:pt x="57213" y="68402"/>
                </a:lnTo>
                <a:lnTo>
                  <a:pt x="56400" y="68846"/>
                </a:lnTo>
                <a:lnTo>
                  <a:pt x="55067" y="69468"/>
                </a:lnTo>
                <a:lnTo>
                  <a:pt x="53720" y="70091"/>
                </a:lnTo>
                <a:lnTo>
                  <a:pt x="51993" y="70700"/>
                </a:lnTo>
                <a:lnTo>
                  <a:pt x="49860" y="71297"/>
                </a:lnTo>
                <a:lnTo>
                  <a:pt x="47726" y="71881"/>
                </a:lnTo>
                <a:lnTo>
                  <a:pt x="45250" y="72415"/>
                </a:lnTo>
                <a:lnTo>
                  <a:pt x="42456" y="72885"/>
                </a:lnTo>
                <a:lnTo>
                  <a:pt x="39649" y="73367"/>
                </a:lnTo>
                <a:lnTo>
                  <a:pt x="36664" y="73596"/>
                </a:lnTo>
                <a:lnTo>
                  <a:pt x="33489" y="73596"/>
                </a:lnTo>
                <a:lnTo>
                  <a:pt x="27978" y="73596"/>
                </a:lnTo>
                <a:lnTo>
                  <a:pt x="23152" y="72834"/>
                </a:lnTo>
                <a:lnTo>
                  <a:pt x="19011" y="71297"/>
                </a:lnTo>
                <a:lnTo>
                  <a:pt x="14871" y="69748"/>
                </a:lnTo>
                <a:lnTo>
                  <a:pt x="11379" y="67475"/>
                </a:lnTo>
                <a:lnTo>
                  <a:pt x="8559" y="64439"/>
                </a:lnTo>
                <a:lnTo>
                  <a:pt x="5727" y="61417"/>
                </a:lnTo>
                <a:lnTo>
                  <a:pt x="3594" y="57619"/>
                </a:lnTo>
                <a:lnTo>
                  <a:pt x="2158" y="53060"/>
                </a:lnTo>
                <a:lnTo>
                  <a:pt x="723" y="48501"/>
                </a:lnTo>
                <a:lnTo>
                  <a:pt x="0" y="43192"/>
                </a:lnTo>
                <a:lnTo>
                  <a:pt x="0" y="37134"/>
                </a:lnTo>
                <a:lnTo>
                  <a:pt x="0" y="31381"/>
                </a:lnTo>
                <a:lnTo>
                  <a:pt x="736" y="26212"/>
                </a:lnTo>
                <a:lnTo>
                  <a:pt x="2235" y="21615"/>
                </a:lnTo>
                <a:lnTo>
                  <a:pt x="3721" y="17030"/>
                </a:lnTo>
                <a:lnTo>
                  <a:pt x="5867" y="13131"/>
                </a:lnTo>
                <a:lnTo>
                  <a:pt x="8674" y="9931"/>
                </a:lnTo>
                <a:lnTo>
                  <a:pt x="11468" y="6743"/>
                </a:lnTo>
                <a:lnTo>
                  <a:pt x="14858" y="4279"/>
                </a:lnTo>
                <a:lnTo>
                  <a:pt x="18821" y="2565"/>
                </a:lnTo>
                <a:lnTo>
                  <a:pt x="22796" y="863"/>
                </a:lnTo>
                <a:lnTo>
                  <a:pt x="27228" y="0"/>
                </a:lnTo>
                <a:lnTo>
                  <a:pt x="32143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2" name="object 322"/>
          <p:cNvSpPr/>
          <p:nvPr/>
        </p:nvSpPr>
        <p:spPr>
          <a:xfrm>
            <a:off x="5753849" y="3442478"/>
            <a:ext cx="47396" cy="73596"/>
          </a:xfrm>
          <a:custGeom>
            <a:avLst/>
            <a:gdLst/>
            <a:ahLst/>
            <a:cxnLst/>
            <a:rect l="l" t="t" r="r" b="b"/>
            <a:pathLst>
              <a:path w="47396" h="73596">
                <a:moveTo>
                  <a:pt x="26035" y="0"/>
                </a:moveTo>
                <a:lnTo>
                  <a:pt x="27825" y="0"/>
                </a:lnTo>
                <a:lnTo>
                  <a:pt x="29616" y="152"/>
                </a:lnTo>
                <a:lnTo>
                  <a:pt x="31394" y="444"/>
                </a:lnTo>
                <a:lnTo>
                  <a:pt x="33185" y="749"/>
                </a:lnTo>
                <a:lnTo>
                  <a:pt x="34798" y="1117"/>
                </a:lnTo>
                <a:lnTo>
                  <a:pt x="36233" y="1562"/>
                </a:lnTo>
                <a:lnTo>
                  <a:pt x="37668" y="2006"/>
                </a:lnTo>
                <a:lnTo>
                  <a:pt x="38900" y="2501"/>
                </a:lnTo>
                <a:lnTo>
                  <a:pt x="39916" y="3022"/>
                </a:lnTo>
                <a:lnTo>
                  <a:pt x="40932" y="3543"/>
                </a:lnTo>
                <a:lnTo>
                  <a:pt x="41706" y="4000"/>
                </a:lnTo>
                <a:lnTo>
                  <a:pt x="42227" y="4394"/>
                </a:lnTo>
                <a:lnTo>
                  <a:pt x="42748" y="4787"/>
                </a:lnTo>
                <a:lnTo>
                  <a:pt x="43268" y="5435"/>
                </a:lnTo>
                <a:lnTo>
                  <a:pt x="43561" y="6070"/>
                </a:lnTo>
                <a:lnTo>
                  <a:pt x="43637" y="6438"/>
                </a:lnTo>
                <a:lnTo>
                  <a:pt x="43713" y="6807"/>
                </a:lnTo>
                <a:lnTo>
                  <a:pt x="43789" y="7264"/>
                </a:lnTo>
                <a:lnTo>
                  <a:pt x="43865" y="7810"/>
                </a:lnTo>
                <a:lnTo>
                  <a:pt x="43942" y="8356"/>
                </a:lnTo>
                <a:lnTo>
                  <a:pt x="43967" y="9029"/>
                </a:lnTo>
                <a:lnTo>
                  <a:pt x="43967" y="9829"/>
                </a:lnTo>
                <a:lnTo>
                  <a:pt x="43967" y="10667"/>
                </a:lnTo>
                <a:lnTo>
                  <a:pt x="43942" y="11404"/>
                </a:lnTo>
                <a:lnTo>
                  <a:pt x="43865" y="12026"/>
                </a:lnTo>
                <a:lnTo>
                  <a:pt x="43789" y="12636"/>
                </a:lnTo>
                <a:lnTo>
                  <a:pt x="43662" y="13144"/>
                </a:lnTo>
                <a:lnTo>
                  <a:pt x="43484" y="13550"/>
                </a:lnTo>
                <a:lnTo>
                  <a:pt x="43319" y="13944"/>
                </a:lnTo>
                <a:lnTo>
                  <a:pt x="43103" y="14223"/>
                </a:lnTo>
                <a:lnTo>
                  <a:pt x="42862" y="14401"/>
                </a:lnTo>
                <a:lnTo>
                  <a:pt x="42608" y="14579"/>
                </a:lnTo>
                <a:lnTo>
                  <a:pt x="42341" y="14668"/>
                </a:lnTo>
                <a:lnTo>
                  <a:pt x="42037" y="14668"/>
                </a:lnTo>
                <a:lnTo>
                  <a:pt x="41592" y="14668"/>
                </a:lnTo>
                <a:lnTo>
                  <a:pt x="40944" y="14389"/>
                </a:lnTo>
                <a:lnTo>
                  <a:pt x="40106" y="13842"/>
                </a:lnTo>
                <a:lnTo>
                  <a:pt x="39255" y="13296"/>
                </a:lnTo>
                <a:lnTo>
                  <a:pt x="38163" y="12712"/>
                </a:lnTo>
                <a:lnTo>
                  <a:pt x="36830" y="12090"/>
                </a:lnTo>
                <a:lnTo>
                  <a:pt x="35483" y="11480"/>
                </a:lnTo>
                <a:lnTo>
                  <a:pt x="33909" y="10896"/>
                </a:lnTo>
                <a:lnTo>
                  <a:pt x="32105" y="10350"/>
                </a:lnTo>
                <a:lnTo>
                  <a:pt x="30289" y="9804"/>
                </a:lnTo>
                <a:lnTo>
                  <a:pt x="28219" y="9524"/>
                </a:lnTo>
                <a:lnTo>
                  <a:pt x="25895" y="9524"/>
                </a:lnTo>
                <a:lnTo>
                  <a:pt x="23812" y="9524"/>
                </a:lnTo>
                <a:lnTo>
                  <a:pt x="21971" y="9766"/>
                </a:lnTo>
                <a:lnTo>
                  <a:pt x="20383" y="10236"/>
                </a:lnTo>
                <a:lnTo>
                  <a:pt x="18796" y="10706"/>
                </a:lnTo>
                <a:lnTo>
                  <a:pt x="17500" y="11379"/>
                </a:lnTo>
                <a:lnTo>
                  <a:pt x="16471" y="12242"/>
                </a:lnTo>
                <a:lnTo>
                  <a:pt x="15455" y="13106"/>
                </a:lnTo>
                <a:lnTo>
                  <a:pt x="14693" y="14147"/>
                </a:lnTo>
                <a:lnTo>
                  <a:pt x="14173" y="15328"/>
                </a:lnTo>
                <a:lnTo>
                  <a:pt x="13652" y="16522"/>
                </a:lnTo>
                <a:lnTo>
                  <a:pt x="13385" y="17818"/>
                </a:lnTo>
                <a:lnTo>
                  <a:pt x="13385" y="19202"/>
                </a:lnTo>
                <a:lnTo>
                  <a:pt x="13385" y="21132"/>
                </a:lnTo>
                <a:lnTo>
                  <a:pt x="13881" y="22758"/>
                </a:lnTo>
                <a:lnTo>
                  <a:pt x="14871" y="24079"/>
                </a:lnTo>
                <a:lnTo>
                  <a:pt x="15875" y="25387"/>
                </a:lnTo>
                <a:lnTo>
                  <a:pt x="17157" y="26542"/>
                </a:lnTo>
                <a:lnTo>
                  <a:pt x="18745" y="27533"/>
                </a:lnTo>
                <a:lnTo>
                  <a:pt x="20332" y="28524"/>
                </a:lnTo>
                <a:lnTo>
                  <a:pt x="22148" y="29425"/>
                </a:lnTo>
                <a:lnTo>
                  <a:pt x="24180" y="30213"/>
                </a:lnTo>
                <a:lnTo>
                  <a:pt x="26212" y="31013"/>
                </a:lnTo>
                <a:lnTo>
                  <a:pt x="28282" y="31826"/>
                </a:lnTo>
                <a:lnTo>
                  <a:pt x="30391" y="32677"/>
                </a:lnTo>
                <a:lnTo>
                  <a:pt x="32499" y="33515"/>
                </a:lnTo>
                <a:lnTo>
                  <a:pt x="34582" y="34455"/>
                </a:lnTo>
                <a:lnTo>
                  <a:pt x="36639" y="35496"/>
                </a:lnTo>
                <a:lnTo>
                  <a:pt x="38696" y="36537"/>
                </a:lnTo>
                <a:lnTo>
                  <a:pt x="40525" y="37807"/>
                </a:lnTo>
                <a:lnTo>
                  <a:pt x="42113" y="39293"/>
                </a:lnTo>
                <a:lnTo>
                  <a:pt x="43700" y="40779"/>
                </a:lnTo>
                <a:lnTo>
                  <a:pt x="44983" y="42570"/>
                </a:lnTo>
                <a:lnTo>
                  <a:pt x="45948" y="44653"/>
                </a:lnTo>
                <a:lnTo>
                  <a:pt x="46913" y="46735"/>
                </a:lnTo>
                <a:lnTo>
                  <a:pt x="47396" y="49212"/>
                </a:lnTo>
                <a:lnTo>
                  <a:pt x="47396" y="52095"/>
                </a:lnTo>
                <a:lnTo>
                  <a:pt x="47396" y="55511"/>
                </a:lnTo>
                <a:lnTo>
                  <a:pt x="46761" y="58572"/>
                </a:lnTo>
                <a:lnTo>
                  <a:pt x="45504" y="61239"/>
                </a:lnTo>
                <a:lnTo>
                  <a:pt x="44234" y="63919"/>
                </a:lnTo>
                <a:lnTo>
                  <a:pt x="42430" y="66179"/>
                </a:lnTo>
                <a:lnTo>
                  <a:pt x="40106" y="68021"/>
                </a:lnTo>
                <a:lnTo>
                  <a:pt x="37769" y="69849"/>
                </a:lnTo>
                <a:lnTo>
                  <a:pt x="34988" y="71246"/>
                </a:lnTo>
                <a:lnTo>
                  <a:pt x="31775" y="72186"/>
                </a:lnTo>
                <a:lnTo>
                  <a:pt x="28549" y="73126"/>
                </a:lnTo>
                <a:lnTo>
                  <a:pt x="24993" y="73596"/>
                </a:lnTo>
                <a:lnTo>
                  <a:pt x="21132" y="73596"/>
                </a:lnTo>
                <a:lnTo>
                  <a:pt x="18745" y="73596"/>
                </a:lnTo>
                <a:lnTo>
                  <a:pt x="16471" y="73418"/>
                </a:lnTo>
                <a:lnTo>
                  <a:pt x="14325" y="73037"/>
                </a:lnTo>
                <a:lnTo>
                  <a:pt x="12166" y="72669"/>
                </a:lnTo>
                <a:lnTo>
                  <a:pt x="10223" y="72199"/>
                </a:lnTo>
                <a:lnTo>
                  <a:pt x="8509" y="71627"/>
                </a:lnTo>
                <a:lnTo>
                  <a:pt x="6807" y="71056"/>
                </a:lnTo>
                <a:lnTo>
                  <a:pt x="5346" y="70459"/>
                </a:lnTo>
                <a:lnTo>
                  <a:pt x="4165" y="69837"/>
                </a:lnTo>
                <a:lnTo>
                  <a:pt x="2971" y="69214"/>
                </a:lnTo>
                <a:lnTo>
                  <a:pt x="2108" y="68656"/>
                </a:lnTo>
                <a:lnTo>
                  <a:pt x="1562" y="68160"/>
                </a:lnTo>
                <a:lnTo>
                  <a:pt x="1016" y="67665"/>
                </a:lnTo>
                <a:lnTo>
                  <a:pt x="609" y="66979"/>
                </a:lnTo>
                <a:lnTo>
                  <a:pt x="368" y="66078"/>
                </a:lnTo>
                <a:lnTo>
                  <a:pt x="114" y="65189"/>
                </a:lnTo>
                <a:lnTo>
                  <a:pt x="0" y="63969"/>
                </a:lnTo>
                <a:lnTo>
                  <a:pt x="0" y="62433"/>
                </a:lnTo>
                <a:lnTo>
                  <a:pt x="0" y="61493"/>
                </a:lnTo>
                <a:lnTo>
                  <a:pt x="38" y="60705"/>
                </a:lnTo>
                <a:lnTo>
                  <a:pt x="139" y="60058"/>
                </a:lnTo>
                <a:lnTo>
                  <a:pt x="241" y="59410"/>
                </a:lnTo>
                <a:lnTo>
                  <a:pt x="368" y="58889"/>
                </a:lnTo>
                <a:lnTo>
                  <a:pt x="520" y="58496"/>
                </a:lnTo>
                <a:lnTo>
                  <a:pt x="660" y="58089"/>
                </a:lnTo>
                <a:lnTo>
                  <a:pt x="876" y="57810"/>
                </a:lnTo>
                <a:lnTo>
                  <a:pt x="1143" y="57632"/>
                </a:lnTo>
                <a:lnTo>
                  <a:pt x="1422" y="57467"/>
                </a:lnTo>
                <a:lnTo>
                  <a:pt x="1727" y="57378"/>
                </a:lnTo>
                <a:lnTo>
                  <a:pt x="2082" y="57378"/>
                </a:lnTo>
                <a:lnTo>
                  <a:pt x="2628" y="57378"/>
                </a:lnTo>
                <a:lnTo>
                  <a:pt x="3429" y="57708"/>
                </a:lnTo>
                <a:lnTo>
                  <a:pt x="4495" y="58381"/>
                </a:lnTo>
                <a:lnTo>
                  <a:pt x="5562" y="59054"/>
                </a:lnTo>
                <a:lnTo>
                  <a:pt x="6883" y="59778"/>
                </a:lnTo>
                <a:lnTo>
                  <a:pt x="8445" y="60578"/>
                </a:lnTo>
                <a:lnTo>
                  <a:pt x="10007" y="61366"/>
                </a:lnTo>
                <a:lnTo>
                  <a:pt x="11849" y="62102"/>
                </a:lnTo>
                <a:lnTo>
                  <a:pt x="13982" y="62776"/>
                </a:lnTo>
                <a:lnTo>
                  <a:pt x="16116" y="63436"/>
                </a:lnTo>
                <a:lnTo>
                  <a:pt x="18567" y="63779"/>
                </a:lnTo>
                <a:lnTo>
                  <a:pt x="21348" y="63779"/>
                </a:lnTo>
                <a:lnTo>
                  <a:pt x="23431" y="63779"/>
                </a:lnTo>
                <a:lnTo>
                  <a:pt x="25323" y="63550"/>
                </a:lnTo>
                <a:lnTo>
                  <a:pt x="27012" y="63106"/>
                </a:lnTo>
                <a:lnTo>
                  <a:pt x="28689" y="62661"/>
                </a:lnTo>
                <a:lnTo>
                  <a:pt x="30162" y="62001"/>
                </a:lnTo>
                <a:lnTo>
                  <a:pt x="31394" y="61137"/>
                </a:lnTo>
                <a:lnTo>
                  <a:pt x="32639" y="60261"/>
                </a:lnTo>
                <a:lnTo>
                  <a:pt x="33591" y="59156"/>
                </a:lnTo>
                <a:lnTo>
                  <a:pt x="34264" y="57823"/>
                </a:lnTo>
                <a:lnTo>
                  <a:pt x="34937" y="56476"/>
                </a:lnTo>
                <a:lnTo>
                  <a:pt x="35267" y="54889"/>
                </a:lnTo>
                <a:lnTo>
                  <a:pt x="35267" y="53060"/>
                </a:lnTo>
                <a:lnTo>
                  <a:pt x="35267" y="51180"/>
                </a:lnTo>
                <a:lnTo>
                  <a:pt x="34785" y="49593"/>
                </a:lnTo>
                <a:lnTo>
                  <a:pt x="33820" y="48298"/>
                </a:lnTo>
                <a:lnTo>
                  <a:pt x="32842" y="47002"/>
                </a:lnTo>
                <a:lnTo>
                  <a:pt x="31572" y="45872"/>
                </a:lnTo>
                <a:lnTo>
                  <a:pt x="29984" y="44869"/>
                </a:lnTo>
                <a:lnTo>
                  <a:pt x="28397" y="43878"/>
                </a:lnTo>
                <a:lnTo>
                  <a:pt x="26606" y="43002"/>
                </a:lnTo>
                <a:lnTo>
                  <a:pt x="24625" y="42227"/>
                </a:lnTo>
                <a:lnTo>
                  <a:pt x="22644" y="41465"/>
                </a:lnTo>
                <a:lnTo>
                  <a:pt x="20599" y="40652"/>
                </a:lnTo>
                <a:lnTo>
                  <a:pt x="18491" y="39814"/>
                </a:lnTo>
                <a:lnTo>
                  <a:pt x="16383" y="38976"/>
                </a:lnTo>
                <a:lnTo>
                  <a:pt x="14325" y="38011"/>
                </a:lnTo>
                <a:lnTo>
                  <a:pt x="12306" y="36944"/>
                </a:lnTo>
                <a:lnTo>
                  <a:pt x="10299" y="35877"/>
                </a:lnTo>
                <a:lnTo>
                  <a:pt x="8509" y="34582"/>
                </a:lnTo>
                <a:lnTo>
                  <a:pt x="6921" y="33045"/>
                </a:lnTo>
                <a:lnTo>
                  <a:pt x="5334" y="31508"/>
                </a:lnTo>
                <a:lnTo>
                  <a:pt x="4051" y="29667"/>
                </a:lnTo>
                <a:lnTo>
                  <a:pt x="3086" y="27533"/>
                </a:lnTo>
                <a:lnTo>
                  <a:pt x="2120" y="25399"/>
                </a:lnTo>
                <a:lnTo>
                  <a:pt x="1625" y="22847"/>
                </a:lnTo>
                <a:lnTo>
                  <a:pt x="1625" y="19875"/>
                </a:lnTo>
                <a:lnTo>
                  <a:pt x="1625" y="17246"/>
                </a:lnTo>
                <a:lnTo>
                  <a:pt x="2146" y="14719"/>
                </a:lnTo>
                <a:lnTo>
                  <a:pt x="3162" y="12318"/>
                </a:lnTo>
                <a:lnTo>
                  <a:pt x="4178" y="9918"/>
                </a:lnTo>
                <a:lnTo>
                  <a:pt x="5702" y="7797"/>
                </a:lnTo>
                <a:lnTo>
                  <a:pt x="7734" y="5994"/>
                </a:lnTo>
                <a:lnTo>
                  <a:pt x="9766" y="4178"/>
                </a:lnTo>
                <a:lnTo>
                  <a:pt x="12306" y="2730"/>
                </a:lnTo>
                <a:lnTo>
                  <a:pt x="15367" y="1638"/>
                </a:lnTo>
                <a:lnTo>
                  <a:pt x="18415" y="546"/>
                </a:lnTo>
                <a:lnTo>
                  <a:pt x="21971" y="0"/>
                </a:lnTo>
                <a:lnTo>
                  <a:pt x="26035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3" name="object 323"/>
          <p:cNvSpPr/>
          <p:nvPr/>
        </p:nvSpPr>
        <p:spPr>
          <a:xfrm>
            <a:off x="5681637" y="3442478"/>
            <a:ext cx="54991" cy="73596"/>
          </a:xfrm>
          <a:custGeom>
            <a:avLst/>
            <a:gdLst/>
            <a:ahLst/>
            <a:cxnLst/>
            <a:rect l="l" t="t" r="r" b="b"/>
            <a:pathLst>
              <a:path w="54990" h="73596">
                <a:moveTo>
                  <a:pt x="28575" y="0"/>
                </a:moveTo>
                <a:lnTo>
                  <a:pt x="33388" y="0"/>
                </a:lnTo>
                <a:lnTo>
                  <a:pt x="37477" y="546"/>
                </a:lnTo>
                <a:lnTo>
                  <a:pt x="40855" y="1638"/>
                </a:lnTo>
                <a:lnTo>
                  <a:pt x="44221" y="2730"/>
                </a:lnTo>
                <a:lnTo>
                  <a:pt x="46951" y="4330"/>
                </a:lnTo>
                <a:lnTo>
                  <a:pt x="49034" y="6438"/>
                </a:lnTo>
                <a:lnTo>
                  <a:pt x="51117" y="8547"/>
                </a:lnTo>
                <a:lnTo>
                  <a:pt x="52641" y="11163"/>
                </a:lnTo>
                <a:lnTo>
                  <a:pt x="53581" y="14287"/>
                </a:lnTo>
                <a:lnTo>
                  <a:pt x="54521" y="17411"/>
                </a:lnTo>
                <a:lnTo>
                  <a:pt x="54991" y="21056"/>
                </a:lnTo>
                <a:lnTo>
                  <a:pt x="54991" y="25234"/>
                </a:lnTo>
                <a:lnTo>
                  <a:pt x="54991" y="70396"/>
                </a:lnTo>
                <a:lnTo>
                  <a:pt x="54991" y="70992"/>
                </a:lnTo>
                <a:lnTo>
                  <a:pt x="54787" y="71437"/>
                </a:lnTo>
                <a:lnTo>
                  <a:pt x="54394" y="71742"/>
                </a:lnTo>
                <a:lnTo>
                  <a:pt x="54000" y="72034"/>
                </a:lnTo>
                <a:lnTo>
                  <a:pt x="53454" y="72262"/>
                </a:lnTo>
                <a:lnTo>
                  <a:pt x="52755" y="72402"/>
                </a:lnTo>
                <a:lnTo>
                  <a:pt x="52070" y="72555"/>
                </a:lnTo>
                <a:lnTo>
                  <a:pt x="51054" y="72631"/>
                </a:lnTo>
                <a:lnTo>
                  <a:pt x="49707" y="72631"/>
                </a:lnTo>
                <a:lnTo>
                  <a:pt x="48425" y="72631"/>
                </a:lnTo>
                <a:lnTo>
                  <a:pt x="47383" y="72555"/>
                </a:lnTo>
                <a:lnTo>
                  <a:pt x="46621" y="72402"/>
                </a:lnTo>
                <a:lnTo>
                  <a:pt x="45847" y="72262"/>
                </a:lnTo>
                <a:lnTo>
                  <a:pt x="45288" y="72034"/>
                </a:lnTo>
                <a:lnTo>
                  <a:pt x="44945" y="71742"/>
                </a:lnTo>
                <a:lnTo>
                  <a:pt x="44602" y="71437"/>
                </a:lnTo>
                <a:lnTo>
                  <a:pt x="44424" y="70992"/>
                </a:lnTo>
                <a:lnTo>
                  <a:pt x="44424" y="70396"/>
                </a:lnTo>
                <a:lnTo>
                  <a:pt x="44424" y="63703"/>
                </a:lnTo>
                <a:lnTo>
                  <a:pt x="41503" y="66827"/>
                </a:lnTo>
                <a:lnTo>
                  <a:pt x="38239" y="69253"/>
                </a:lnTo>
                <a:lnTo>
                  <a:pt x="34645" y="70992"/>
                </a:lnTo>
                <a:lnTo>
                  <a:pt x="31038" y="72732"/>
                </a:lnTo>
                <a:lnTo>
                  <a:pt x="27241" y="73596"/>
                </a:lnTo>
                <a:lnTo>
                  <a:pt x="23215" y="73596"/>
                </a:lnTo>
                <a:lnTo>
                  <a:pt x="19697" y="73596"/>
                </a:lnTo>
                <a:lnTo>
                  <a:pt x="16510" y="73139"/>
                </a:lnTo>
                <a:lnTo>
                  <a:pt x="13652" y="72224"/>
                </a:lnTo>
                <a:lnTo>
                  <a:pt x="10807" y="71297"/>
                </a:lnTo>
                <a:lnTo>
                  <a:pt x="8369" y="69976"/>
                </a:lnTo>
                <a:lnTo>
                  <a:pt x="6362" y="68237"/>
                </a:lnTo>
                <a:lnTo>
                  <a:pt x="4356" y="66509"/>
                </a:lnTo>
                <a:lnTo>
                  <a:pt x="2794" y="64376"/>
                </a:lnTo>
                <a:lnTo>
                  <a:pt x="1676" y="61836"/>
                </a:lnTo>
                <a:lnTo>
                  <a:pt x="558" y="59308"/>
                </a:lnTo>
                <a:lnTo>
                  <a:pt x="0" y="56438"/>
                </a:lnTo>
                <a:lnTo>
                  <a:pt x="0" y="53212"/>
                </a:lnTo>
                <a:lnTo>
                  <a:pt x="0" y="49441"/>
                </a:lnTo>
                <a:lnTo>
                  <a:pt x="774" y="46164"/>
                </a:lnTo>
                <a:lnTo>
                  <a:pt x="2311" y="43383"/>
                </a:lnTo>
                <a:lnTo>
                  <a:pt x="3848" y="40601"/>
                </a:lnTo>
                <a:lnTo>
                  <a:pt x="6057" y="38303"/>
                </a:lnTo>
                <a:lnTo>
                  <a:pt x="8928" y="36461"/>
                </a:lnTo>
                <a:lnTo>
                  <a:pt x="11811" y="34632"/>
                </a:lnTo>
                <a:lnTo>
                  <a:pt x="15328" y="33248"/>
                </a:lnTo>
                <a:lnTo>
                  <a:pt x="19494" y="32334"/>
                </a:lnTo>
                <a:lnTo>
                  <a:pt x="23660" y="31419"/>
                </a:lnTo>
                <a:lnTo>
                  <a:pt x="28346" y="30962"/>
                </a:lnTo>
                <a:lnTo>
                  <a:pt x="33566" y="30962"/>
                </a:lnTo>
                <a:lnTo>
                  <a:pt x="42786" y="30962"/>
                </a:lnTo>
                <a:lnTo>
                  <a:pt x="42786" y="25755"/>
                </a:lnTo>
                <a:lnTo>
                  <a:pt x="42786" y="23164"/>
                </a:lnTo>
                <a:lnTo>
                  <a:pt x="42519" y="20891"/>
                </a:lnTo>
                <a:lnTo>
                  <a:pt x="41973" y="18910"/>
                </a:lnTo>
                <a:lnTo>
                  <a:pt x="41427" y="16916"/>
                </a:lnTo>
                <a:lnTo>
                  <a:pt x="40538" y="15265"/>
                </a:lnTo>
                <a:lnTo>
                  <a:pt x="39331" y="13957"/>
                </a:lnTo>
                <a:lnTo>
                  <a:pt x="38112" y="12636"/>
                </a:lnTo>
                <a:lnTo>
                  <a:pt x="36537" y="11645"/>
                </a:lnTo>
                <a:lnTo>
                  <a:pt x="34607" y="10972"/>
                </a:lnTo>
                <a:lnTo>
                  <a:pt x="32664" y="10312"/>
                </a:lnTo>
                <a:lnTo>
                  <a:pt x="30289" y="9969"/>
                </a:lnTo>
                <a:lnTo>
                  <a:pt x="27457" y="9969"/>
                </a:lnTo>
                <a:lnTo>
                  <a:pt x="24434" y="9969"/>
                </a:lnTo>
                <a:lnTo>
                  <a:pt x="21717" y="10337"/>
                </a:lnTo>
                <a:lnTo>
                  <a:pt x="19316" y="11048"/>
                </a:lnTo>
                <a:lnTo>
                  <a:pt x="16903" y="11772"/>
                </a:lnTo>
                <a:lnTo>
                  <a:pt x="14795" y="12560"/>
                </a:lnTo>
                <a:lnTo>
                  <a:pt x="12979" y="13436"/>
                </a:lnTo>
                <a:lnTo>
                  <a:pt x="11176" y="14300"/>
                </a:lnTo>
                <a:lnTo>
                  <a:pt x="9664" y="15100"/>
                </a:lnTo>
                <a:lnTo>
                  <a:pt x="8445" y="15811"/>
                </a:lnTo>
                <a:lnTo>
                  <a:pt x="7226" y="16535"/>
                </a:lnTo>
                <a:lnTo>
                  <a:pt x="6324" y="16890"/>
                </a:lnTo>
                <a:lnTo>
                  <a:pt x="5727" y="16890"/>
                </a:lnTo>
                <a:lnTo>
                  <a:pt x="5334" y="16890"/>
                </a:lnTo>
                <a:lnTo>
                  <a:pt x="4991" y="16802"/>
                </a:lnTo>
                <a:lnTo>
                  <a:pt x="4686" y="16598"/>
                </a:lnTo>
                <a:lnTo>
                  <a:pt x="4394" y="16395"/>
                </a:lnTo>
                <a:lnTo>
                  <a:pt x="4127" y="16103"/>
                </a:lnTo>
                <a:lnTo>
                  <a:pt x="3911" y="15709"/>
                </a:lnTo>
                <a:lnTo>
                  <a:pt x="3683" y="15303"/>
                </a:lnTo>
                <a:lnTo>
                  <a:pt x="3517" y="14795"/>
                </a:lnTo>
                <a:lnTo>
                  <a:pt x="3429" y="14173"/>
                </a:lnTo>
                <a:lnTo>
                  <a:pt x="3327" y="13563"/>
                </a:lnTo>
                <a:lnTo>
                  <a:pt x="3276" y="12877"/>
                </a:lnTo>
                <a:lnTo>
                  <a:pt x="3276" y="12128"/>
                </a:lnTo>
                <a:lnTo>
                  <a:pt x="3276" y="10896"/>
                </a:lnTo>
                <a:lnTo>
                  <a:pt x="3365" y="9918"/>
                </a:lnTo>
                <a:lnTo>
                  <a:pt x="3530" y="9194"/>
                </a:lnTo>
                <a:lnTo>
                  <a:pt x="3708" y="8470"/>
                </a:lnTo>
                <a:lnTo>
                  <a:pt x="4127" y="7797"/>
                </a:lnTo>
                <a:lnTo>
                  <a:pt x="4800" y="7150"/>
                </a:lnTo>
                <a:lnTo>
                  <a:pt x="5473" y="6502"/>
                </a:lnTo>
                <a:lnTo>
                  <a:pt x="6629" y="5740"/>
                </a:lnTo>
                <a:lnTo>
                  <a:pt x="8255" y="4876"/>
                </a:lnTo>
                <a:lnTo>
                  <a:pt x="9893" y="4013"/>
                </a:lnTo>
                <a:lnTo>
                  <a:pt x="11785" y="3213"/>
                </a:lnTo>
                <a:lnTo>
                  <a:pt x="13919" y="2501"/>
                </a:lnTo>
                <a:lnTo>
                  <a:pt x="16052" y="1777"/>
                </a:lnTo>
                <a:lnTo>
                  <a:pt x="18376" y="1181"/>
                </a:lnTo>
                <a:lnTo>
                  <a:pt x="20916" y="711"/>
                </a:lnTo>
                <a:lnTo>
                  <a:pt x="23444" y="241"/>
                </a:lnTo>
                <a:lnTo>
                  <a:pt x="25996" y="0"/>
                </a:lnTo>
                <a:lnTo>
                  <a:pt x="28575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4" name="object 324"/>
          <p:cNvSpPr/>
          <p:nvPr/>
        </p:nvSpPr>
        <p:spPr>
          <a:xfrm>
            <a:off x="5855868" y="3418373"/>
            <a:ext cx="104698" cy="96735"/>
          </a:xfrm>
          <a:custGeom>
            <a:avLst/>
            <a:gdLst/>
            <a:ahLst/>
            <a:cxnLst/>
            <a:rect l="l" t="t" r="r" b="b"/>
            <a:pathLst>
              <a:path w="104698" h="96735">
                <a:moveTo>
                  <a:pt x="5372" y="0"/>
                </a:moveTo>
                <a:lnTo>
                  <a:pt x="13220" y="0"/>
                </a:lnTo>
                <a:lnTo>
                  <a:pt x="14833" y="0"/>
                </a:lnTo>
                <a:lnTo>
                  <a:pt x="16243" y="152"/>
                </a:lnTo>
                <a:lnTo>
                  <a:pt x="17462" y="444"/>
                </a:lnTo>
                <a:lnTo>
                  <a:pt x="18669" y="736"/>
                </a:lnTo>
                <a:lnTo>
                  <a:pt x="19723" y="1219"/>
                </a:lnTo>
                <a:lnTo>
                  <a:pt x="20624" y="1854"/>
                </a:lnTo>
                <a:lnTo>
                  <a:pt x="21539" y="2501"/>
                </a:lnTo>
                <a:lnTo>
                  <a:pt x="22301" y="3327"/>
                </a:lnTo>
                <a:lnTo>
                  <a:pt x="22898" y="4318"/>
                </a:lnTo>
                <a:lnTo>
                  <a:pt x="23495" y="5308"/>
                </a:lnTo>
                <a:lnTo>
                  <a:pt x="24028" y="6477"/>
                </a:lnTo>
                <a:lnTo>
                  <a:pt x="24485" y="7810"/>
                </a:lnTo>
                <a:lnTo>
                  <a:pt x="52006" y="77533"/>
                </a:lnTo>
                <a:lnTo>
                  <a:pt x="52387" y="77533"/>
                </a:lnTo>
                <a:lnTo>
                  <a:pt x="81038" y="8039"/>
                </a:lnTo>
                <a:lnTo>
                  <a:pt x="81597" y="6540"/>
                </a:lnTo>
                <a:lnTo>
                  <a:pt x="82194" y="5283"/>
                </a:lnTo>
                <a:lnTo>
                  <a:pt x="82842" y="4241"/>
                </a:lnTo>
                <a:lnTo>
                  <a:pt x="83502" y="3200"/>
                </a:lnTo>
                <a:lnTo>
                  <a:pt x="84226" y="2362"/>
                </a:lnTo>
                <a:lnTo>
                  <a:pt x="85001" y="1739"/>
                </a:lnTo>
                <a:lnTo>
                  <a:pt x="85788" y="1130"/>
                </a:lnTo>
                <a:lnTo>
                  <a:pt x="86652" y="685"/>
                </a:lnTo>
                <a:lnTo>
                  <a:pt x="87617" y="406"/>
                </a:lnTo>
                <a:lnTo>
                  <a:pt x="88569" y="139"/>
                </a:lnTo>
                <a:lnTo>
                  <a:pt x="89674" y="0"/>
                </a:lnTo>
                <a:lnTo>
                  <a:pt x="90944" y="0"/>
                </a:lnTo>
                <a:lnTo>
                  <a:pt x="99174" y="0"/>
                </a:lnTo>
                <a:lnTo>
                  <a:pt x="99936" y="0"/>
                </a:lnTo>
                <a:lnTo>
                  <a:pt x="100660" y="114"/>
                </a:lnTo>
                <a:lnTo>
                  <a:pt x="101333" y="330"/>
                </a:lnTo>
                <a:lnTo>
                  <a:pt x="102019" y="558"/>
                </a:lnTo>
                <a:lnTo>
                  <a:pt x="102603" y="901"/>
                </a:lnTo>
                <a:lnTo>
                  <a:pt x="103073" y="1371"/>
                </a:lnTo>
                <a:lnTo>
                  <a:pt x="103555" y="1841"/>
                </a:lnTo>
                <a:lnTo>
                  <a:pt x="103936" y="2438"/>
                </a:lnTo>
                <a:lnTo>
                  <a:pt x="104254" y="3162"/>
                </a:lnTo>
                <a:lnTo>
                  <a:pt x="104546" y="3873"/>
                </a:lnTo>
                <a:lnTo>
                  <a:pt x="104698" y="4762"/>
                </a:lnTo>
                <a:lnTo>
                  <a:pt x="104698" y="5803"/>
                </a:lnTo>
                <a:lnTo>
                  <a:pt x="104698" y="94348"/>
                </a:lnTo>
                <a:lnTo>
                  <a:pt x="104698" y="94754"/>
                </a:lnTo>
                <a:lnTo>
                  <a:pt x="104597" y="95097"/>
                </a:lnTo>
                <a:lnTo>
                  <a:pt x="104394" y="95402"/>
                </a:lnTo>
                <a:lnTo>
                  <a:pt x="104190" y="95694"/>
                </a:lnTo>
                <a:lnTo>
                  <a:pt x="103835" y="95935"/>
                </a:lnTo>
                <a:lnTo>
                  <a:pt x="103327" y="96100"/>
                </a:lnTo>
                <a:lnTo>
                  <a:pt x="102806" y="96278"/>
                </a:lnTo>
                <a:lnTo>
                  <a:pt x="102158" y="96431"/>
                </a:lnTo>
                <a:lnTo>
                  <a:pt x="101358" y="96545"/>
                </a:lnTo>
                <a:lnTo>
                  <a:pt x="100584" y="96672"/>
                </a:lnTo>
                <a:lnTo>
                  <a:pt x="99542" y="96735"/>
                </a:lnTo>
                <a:lnTo>
                  <a:pt x="98259" y="96735"/>
                </a:lnTo>
                <a:lnTo>
                  <a:pt x="97078" y="96735"/>
                </a:lnTo>
                <a:lnTo>
                  <a:pt x="96075" y="96672"/>
                </a:lnTo>
                <a:lnTo>
                  <a:pt x="95237" y="96545"/>
                </a:lnTo>
                <a:lnTo>
                  <a:pt x="94386" y="96431"/>
                </a:lnTo>
                <a:lnTo>
                  <a:pt x="93738" y="96278"/>
                </a:lnTo>
                <a:lnTo>
                  <a:pt x="93243" y="96100"/>
                </a:lnTo>
                <a:lnTo>
                  <a:pt x="92748" y="95935"/>
                </a:lnTo>
                <a:lnTo>
                  <a:pt x="92405" y="95694"/>
                </a:lnTo>
                <a:lnTo>
                  <a:pt x="92214" y="95402"/>
                </a:lnTo>
                <a:lnTo>
                  <a:pt x="91998" y="95097"/>
                </a:lnTo>
                <a:lnTo>
                  <a:pt x="91897" y="94754"/>
                </a:lnTo>
                <a:lnTo>
                  <a:pt x="91897" y="94348"/>
                </a:lnTo>
                <a:lnTo>
                  <a:pt x="91897" y="10490"/>
                </a:lnTo>
                <a:lnTo>
                  <a:pt x="91744" y="10490"/>
                </a:lnTo>
                <a:lnTo>
                  <a:pt x="57823" y="94729"/>
                </a:lnTo>
                <a:lnTo>
                  <a:pt x="57670" y="95072"/>
                </a:lnTo>
                <a:lnTo>
                  <a:pt x="57454" y="95377"/>
                </a:lnTo>
                <a:lnTo>
                  <a:pt x="57188" y="95618"/>
                </a:lnTo>
                <a:lnTo>
                  <a:pt x="56908" y="95872"/>
                </a:lnTo>
                <a:lnTo>
                  <a:pt x="56515" y="96075"/>
                </a:lnTo>
                <a:lnTo>
                  <a:pt x="55994" y="96253"/>
                </a:lnTo>
                <a:lnTo>
                  <a:pt x="55473" y="96431"/>
                </a:lnTo>
                <a:lnTo>
                  <a:pt x="54851" y="96545"/>
                </a:lnTo>
                <a:lnTo>
                  <a:pt x="54127" y="96621"/>
                </a:lnTo>
                <a:lnTo>
                  <a:pt x="53416" y="96697"/>
                </a:lnTo>
                <a:lnTo>
                  <a:pt x="52552" y="96735"/>
                </a:lnTo>
                <a:lnTo>
                  <a:pt x="51562" y="96735"/>
                </a:lnTo>
                <a:lnTo>
                  <a:pt x="50520" y="96735"/>
                </a:lnTo>
                <a:lnTo>
                  <a:pt x="49631" y="96685"/>
                </a:lnTo>
                <a:lnTo>
                  <a:pt x="48882" y="96583"/>
                </a:lnTo>
                <a:lnTo>
                  <a:pt x="48145" y="96481"/>
                </a:lnTo>
                <a:lnTo>
                  <a:pt x="47523" y="96354"/>
                </a:lnTo>
                <a:lnTo>
                  <a:pt x="47028" y="96177"/>
                </a:lnTo>
                <a:lnTo>
                  <a:pt x="46532" y="95999"/>
                </a:lnTo>
                <a:lnTo>
                  <a:pt x="46151" y="95796"/>
                </a:lnTo>
                <a:lnTo>
                  <a:pt x="45872" y="95542"/>
                </a:lnTo>
                <a:lnTo>
                  <a:pt x="45605" y="95300"/>
                </a:lnTo>
                <a:lnTo>
                  <a:pt x="45415" y="95021"/>
                </a:lnTo>
                <a:lnTo>
                  <a:pt x="45313" y="94729"/>
                </a:lnTo>
                <a:lnTo>
                  <a:pt x="12865" y="10490"/>
                </a:lnTo>
                <a:lnTo>
                  <a:pt x="12801" y="94348"/>
                </a:lnTo>
                <a:lnTo>
                  <a:pt x="12801" y="94754"/>
                </a:lnTo>
                <a:lnTo>
                  <a:pt x="12700" y="95097"/>
                </a:lnTo>
                <a:lnTo>
                  <a:pt x="12496" y="95402"/>
                </a:lnTo>
                <a:lnTo>
                  <a:pt x="12293" y="95694"/>
                </a:lnTo>
                <a:lnTo>
                  <a:pt x="11925" y="95935"/>
                </a:lnTo>
                <a:lnTo>
                  <a:pt x="11417" y="96100"/>
                </a:lnTo>
                <a:lnTo>
                  <a:pt x="10909" y="96278"/>
                </a:lnTo>
                <a:lnTo>
                  <a:pt x="10236" y="96431"/>
                </a:lnTo>
                <a:lnTo>
                  <a:pt x="9423" y="96545"/>
                </a:lnTo>
                <a:lnTo>
                  <a:pt x="8610" y="96672"/>
                </a:lnTo>
                <a:lnTo>
                  <a:pt x="7556" y="96735"/>
                </a:lnTo>
                <a:lnTo>
                  <a:pt x="6286" y="96735"/>
                </a:lnTo>
                <a:lnTo>
                  <a:pt x="5054" y="96735"/>
                </a:lnTo>
                <a:lnTo>
                  <a:pt x="4038" y="96672"/>
                </a:lnTo>
                <a:lnTo>
                  <a:pt x="3225" y="96545"/>
                </a:lnTo>
                <a:lnTo>
                  <a:pt x="2400" y="96431"/>
                </a:lnTo>
                <a:lnTo>
                  <a:pt x="1739" y="96278"/>
                </a:lnTo>
                <a:lnTo>
                  <a:pt x="1257" y="96100"/>
                </a:lnTo>
                <a:lnTo>
                  <a:pt x="774" y="95935"/>
                </a:lnTo>
                <a:lnTo>
                  <a:pt x="444" y="95694"/>
                </a:lnTo>
                <a:lnTo>
                  <a:pt x="266" y="95402"/>
                </a:lnTo>
                <a:lnTo>
                  <a:pt x="88" y="95097"/>
                </a:lnTo>
                <a:lnTo>
                  <a:pt x="0" y="94754"/>
                </a:lnTo>
                <a:lnTo>
                  <a:pt x="0" y="94348"/>
                </a:lnTo>
                <a:lnTo>
                  <a:pt x="0" y="5803"/>
                </a:lnTo>
                <a:lnTo>
                  <a:pt x="0" y="3721"/>
                </a:lnTo>
                <a:lnTo>
                  <a:pt x="558" y="2235"/>
                </a:lnTo>
                <a:lnTo>
                  <a:pt x="1663" y="1333"/>
                </a:lnTo>
                <a:lnTo>
                  <a:pt x="2781" y="444"/>
                </a:lnTo>
                <a:lnTo>
                  <a:pt x="4000" y="0"/>
                </a:lnTo>
                <a:lnTo>
                  <a:pt x="5372" y="0"/>
                </a:lnTo>
                <a:close/>
              </a:path>
            </a:pathLst>
          </a:custGeom>
          <a:ln w="12699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5" name="object 325"/>
          <p:cNvSpPr/>
          <p:nvPr/>
        </p:nvSpPr>
        <p:spPr>
          <a:xfrm>
            <a:off x="6063996" y="3415910"/>
            <a:ext cx="15113" cy="14744"/>
          </a:xfrm>
          <a:custGeom>
            <a:avLst/>
            <a:gdLst/>
            <a:ahLst/>
            <a:cxnLst/>
            <a:rect l="l" t="t" r="r" b="b"/>
            <a:pathLst>
              <a:path w="15112" h="14744">
                <a:moveTo>
                  <a:pt x="7594" y="0"/>
                </a:moveTo>
                <a:lnTo>
                  <a:pt x="10528" y="0"/>
                </a:lnTo>
                <a:lnTo>
                  <a:pt x="12509" y="507"/>
                </a:lnTo>
                <a:lnTo>
                  <a:pt x="13550" y="1536"/>
                </a:lnTo>
                <a:lnTo>
                  <a:pt x="14592" y="2552"/>
                </a:lnTo>
                <a:lnTo>
                  <a:pt x="15112" y="4470"/>
                </a:lnTo>
                <a:lnTo>
                  <a:pt x="15112" y="7302"/>
                </a:lnTo>
                <a:lnTo>
                  <a:pt x="15112" y="10172"/>
                </a:lnTo>
                <a:lnTo>
                  <a:pt x="14566" y="12141"/>
                </a:lnTo>
                <a:lnTo>
                  <a:pt x="13474" y="13182"/>
                </a:lnTo>
                <a:lnTo>
                  <a:pt x="12382" y="14223"/>
                </a:lnTo>
                <a:lnTo>
                  <a:pt x="10375" y="14744"/>
                </a:lnTo>
                <a:lnTo>
                  <a:pt x="7442" y="14744"/>
                </a:lnTo>
                <a:lnTo>
                  <a:pt x="4571" y="14744"/>
                </a:lnTo>
                <a:lnTo>
                  <a:pt x="2616" y="14236"/>
                </a:lnTo>
                <a:lnTo>
                  <a:pt x="1562" y="13207"/>
                </a:lnTo>
                <a:lnTo>
                  <a:pt x="520" y="12191"/>
                </a:lnTo>
                <a:lnTo>
                  <a:pt x="0" y="10274"/>
                </a:lnTo>
                <a:lnTo>
                  <a:pt x="0" y="7442"/>
                </a:lnTo>
                <a:lnTo>
                  <a:pt x="0" y="4571"/>
                </a:lnTo>
                <a:lnTo>
                  <a:pt x="533" y="2616"/>
                </a:lnTo>
                <a:lnTo>
                  <a:pt x="1600" y="1562"/>
                </a:lnTo>
                <a:lnTo>
                  <a:pt x="2666" y="520"/>
                </a:lnTo>
                <a:lnTo>
                  <a:pt x="4673" y="0"/>
                </a:lnTo>
                <a:lnTo>
                  <a:pt x="7594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6" name="object 326"/>
          <p:cNvSpPr/>
          <p:nvPr/>
        </p:nvSpPr>
        <p:spPr>
          <a:xfrm>
            <a:off x="5651246" y="3411007"/>
            <a:ext cx="12280" cy="104101"/>
          </a:xfrm>
          <a:custGeom>
            <a:avLst/>
            <a:gdLst/>
            <a:ahLst/>
            <a:cxnLst/>
            <a:rect l="l" t="t" r="r" b="b"/>
            <a:pathLst>
              <a:path w="12280" h="104101">
                <a:moveTo>
                  <a:pt x="6108" y="0"/>
                </a:moveTo>
                <a:lnTo>
                  <a:pt x="7353" y="0"/>
                </a:lnTo>
                <a:lnTo>
                  <a:pt x="8369" y="50"/>
                </a:lnTo>
                <a:lnTo>
                  <a:pt x="9156" y="139"/>
                </a:lnTo>
                <a:lnTo>
                  <a:pt x="9956" y="241"/>
                </a:lnTo>
                <a:lnTo>
                  <a:pt x="10566" y="393"/>
                </a:lnTo>
                <a:lnTo>
                  <a:pt x="11023" y="596"/>
                </a:lnTo>
                <a:lnTo>
                  <a:pt x="11468" y="787"/>
                </a:lnTo>
                <a:lnTo>
                  <a:pt x="11785" y="1041"/>
                </a:lnTo>
                <a:lnTo>
                  <a:pt x="11988" y="1333"/>
                </a:lnTo>
                <a:lnTo>
                  <a:pt x="12179" y="1638"/>
                </a:lnTo>
                <a:lnTo>
                  <a:pt x="12280" y="1981"/>
                </a:lnTo>
                <a:lnTo>
                  <a:pt x="12280" y="2374"/>
                </a:lnTo>
                <a:lnTo>
                  <a:pt x="12280" y="101790"/>
                </a:lnTo>
                <a:lnTo>
                  <a:pt x="12280" y="102196"/>
                </a:lnTo>
                <a:lnTo>
                  <a:pt x="12179" y="102527"/>
                </a:lnTo>
                <a:lnTo>
                  <a:pt x="11988" y="102793"/>
                </a:lnTo>
                <a:lnTo>
                  <a:pt x="11785" y="103073"/>
                </a:lnTo>
                <a:lnTo>
                  <a:pt x="11468" y="103301"/>
                </a:lnTo>
                <a:lnTo>
                  <a:pt x="11023" y="103504"/>
                </a:lnTo>
                <a:lnTo>
                  <a:pt x="10566" y="103708"/>
                </a:lnTo>
                <a:lnTo>
                  <a:pt x="9956" y="103847"/>
                </a:lnTo>
                <a:lnTo>
                  <a:pt x="9156" y="103949"/>
                </a:lnTo>
                <a:lnTo>
                  <a:pt x="8369" y="104051"/>
                </a:lnTo>
                <a:lnTo>
                  <a:pt x="7353" y="104101"/>
                </a:lnTo>
                <a:lnTo>
                  <a:pt x="6108" y="104101"/>
                </a:lnTo>
                <a:lnTo>
                  <a:pt x="4914" y="104101"/>
                </a:lnTo>
                <a:lnTo>
                  <a:pt x="3924" y="104051"/>
                </a:lnTo>
                <a:lnTo>
                  <a:pt x="3136" y="103949"/>
                </a:lnTo>
                <a:lnTo>
                  <a:pt x="2336" y="103847"/>
                </a:lnTo>
                <a:lnTo>
                  <a:pt x="1701" y="103708"/>
                </a:lnTo>
                <a:lnTo>
                  <a:pt x="1231" y="103504"/>
                </a:lnTo>
                <a:lnTo>
                  <a:pt x="761" y="103301"/>
                </a:lnTo>
                <a:lnTo>
                  <a:pt x="444" y="103073"/>
                </a:lnTo>
                <a:lnTo>
                  <a:pt x="266" y="102793"/>
                </a:lnTo>
                <a:lnTo>
                  <a:pt x="88" y="102527"/>
                </a:lnTo>
                <a:lnTo>
                  <a:pt x="0" y="102196"/>
                </a:lnTo>
                <a:lnTo>
                  <a:pt x="0" y="101790"/>
                </a:lnTo>
                <a:lnTo>
                  <a:pt x="0" y="2374"/>
                </a:lnTo>
                <a:lnTo>
                  <a:pt x="0" y="1981"/>
                </a:lnTo>
                <a:lnTo>
                  <a:pt x="88" y="1638"/>
                </a:lnTo>
                <a:lnTo>
                  <a:pt x="266" y="1333"/>
                </a:lnTo>
                <a:lnTo>
                  <a:pt x="444" y="1041"/>
                </a:lnTo>
                <a:lnTo>
                  <a:pt x="761" y="787"/>
                </a:lnTo>
                <a:lnTo>
                  <a:pt x="1231" y="596"/>
                </a:lnTo>
                <a:lnTo>
                  <a:pt x="1701" y="393"/>
                </a:lnTo>
                <a:lnTo>
                  <a:pt x="2336" y="241"/>
                </a:lnTo>
                <a:lnTo>
                  <a:pt x="3136" y="139"/>
                </a:lnTo>
                <a:lnTo>
                  <a:pt x="3924" y="50"/>
                </a:lnTo>
                <a:lnTo>
                  <a:pt x="4914" y="0"/>
                </a:lnTo>
                <a:lnTo>
                  <a:pt x="6108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7" name="object 327"/>
          <p:cNvSpPr/>
          <p:nvPr/>
        </p:nvSpPr>
        <p:spPr>
          <a:xfrm>
            <a:off x="6395766" y="3390941"/>
            <a:ext cx="80518" cy="86855"/>
          </a:xfrm>
          <a:custGeom>
            <a:avLst/>
            <a:gdLst/>
            <a:ahLst/>
            <a:cxnLst/>
            <a:rect l="l" t="t" r="r" b="b"/>
            <a:pathLst>
              <a:path w="80517" h="86855">
                <a:moveTo>
                  <a:pt x="80518" y="2578"/>
                </a:moveTo>
                <a:lnTo>
                  <a:pt x="79413" y="292"/>
                </a:lnTo>
                <a:lnTo>
                  <a:pt x="76847" y="0"/>
                </a:lnTo>
                <a:lnTo>
                  <a:pt x="75552" y="25"/>
                </a:lnTo>
                <a:lnTo>
                  <a:pt x="72529" y="1981"/>
                </a:lnTo>
                <a:lnTo>
                  <a:pt x="42506" y="84277"/>
                </a:lnTo>
                <a:lnTo>
                  <a:pt x="42557" y="85978"/>
                </a:lnTo>
                <a:lnTo>
                  <a:pt x="45364" y="86855"/>
                </a:lnTo>
                <a:lnTo>
                  <a:pt x="47942" y="86766"/>
                </a:lnTo>
                <a:lnTo>
                  <a:pt x="50495" y="84874"/>
                </a:lnTo>
                <a:lnTo>
                  <a:pt x="80518" y="2578"/>
                </a:lnTo>
                <a:close/>
              </a:path>
              <a:path w="80517" h="86855">
                <a:moveTo>
                  <a:pt x="495" y="67576"/>
                </a:moveTo>
                <a:lnTo>
                  <a:pt x="241" y="70180"/>
                </a:lnTo>
                <a:lnTo>
                  <a:pt x="2032" y="72923"/>
                </a:lnTo>
                <a:lnTo>
                  <a:pt x="35572" y="72923"/>
                </a:lnTo>
                <a:lnTo>
                  <a:pt x="37109" y="71564"/>
                </a:lnTo>
                <a:lnTo>
                  <a:pt x="37350" y="68948"/>
                </a:lnTo>
                <a:lnTo>
                  <a:pt x="35572" y="66078"/>
                </a:lnTo>
                <a:lnTo>
                  <a:pt x="23952" y="66078"/>
                </a:lnTo>
                <a:lnTo>
                  <a:pt x="23952" y="9664"/>
                </a:lnTo>
                <a:lnTo>
                  <a:pt x="22910" y="8534"/>
                </a:lnTo>
                <a:lnTo>
                  <a:pt x="19989" y="8280"/>
                </a:lnTo>
                <a:lnTo>
                  <a:pt x="18897" y="8280"/>
                </a:lnTo>
                <a:lnTo>
                  <a:pt x="16217" y="8877"/>
                </a:lnTo>
                <a:lnTo>
                  <a:pt x="1435" y="18351"/>
                </a:lnTo>
                <a:lnTo>
                  <a:pt x="393" y="19380"/>
                </a:lnTo>
                <a:lnTo>
                  <a:pt x="0" y="22072"/>
                </a:lnTo>
                <a:lnTo>
                  <a:pt x="368" y="24803"/>
                </a:lnTo>
                <a:lnTo>
                  <a:pt x="3022" y="24650"/>
                </a:lnTo>
                <a:lnTo>
                  <a:pt x="15430" y="17259"/>
                </a:lnTo>
                <a:lnTo>
                  <a:pt x="15430" y="66078"/>
                </a:lnTo>
                <a:lnTo>
                  <a:pt x="2032" y="66078"/>
                </a:lnTo>
                <a:lnTo>
                  <a:pt x="495" y="67576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8" name="object 328"/>
          <p:cNvSpPr/>
          <p:nvPr/>
        </p:nvSpPr>
        <p:spPr>
          <a:xfrm>
            <a:off x="6395766" y="3399222"/>
            <a:ext cx="37350" cy="64643"/>
          </a:xfrm>
          <a:custGeom>
            <a:avLst/>
            <a:gdLst/>
            <a:ahLst/>
            <a:cxnLst/>
            <a:rect l="l" t="t" r="r" b="b"/>
            <a:pathLst>
              <a:path w="37350" h="64642">
                <a:moveTo>
                  <a:pt x="19989" y="0"/>
                </a:moveTo>
                <a:lnTo>
                  <a:pt x="20777" y="0"/>
                </a:lnTo>
                <a:lnTo>
                  <a:pt x="21450" y="25"/>
                </a:lnTo>
                <a:lnTo>
                  <a:pt x="21971" y="101"/>
                </a:lnTo>
                <a:lnTo>
                  <a:pt x="22504" y="165"/>
                </a:lnTo>
                <a:lnTo>
                  <a:pt x="22910" y="254"/>
                </a:lnTo>
                <a:lnTo>
                  <a:pt x="23215" y="368"/>
                </a:lnTo>
                <a:lnTo>
                  <a:pt x="23507" y="495"/>
                </a:lnTo>
                <a:lnTo>
                  <a:pt x="23710" y="635"/>
                </a:lnTo>
                <a:lnTo>
                  <a:pt x="23812" y="812"/>
                </a:lnTo>
                <a:lnTo>
                  <a:pt x="23914" y="1003"/>
                </a:lnTo>
                <a:lnTo>
                  <a:pt x="23952" y="1193"/>
                </a:lnTo>
                <a:lnTo>
                  <a:pt x="23952" y="1384"/>
                </a:lnTo>
                <a:lnTo>
                  <a:pt x="23952" y="57797"/>
                </a:lnTo>
                <a:lnTo>
                  <a:pt x="35572" y="57797"/>
                </a:lnTo>
                <a:lnTo>
                  <a:pt x="35839" y="57797"/>
                </a:lnTo>
                <a:lnTo>
                  <a:pt x="36093" y="57873"/>
                </a:lnTo>
                <a:lnTo>
                  <a:pt x="36309" y="58013"/>
                </a:lnTo>
                <a:lnTo>
                  <a:pt x="36550" y="58166"/>
                </a:lnTo>
                <a:lnTo>
                  <a:pt x="36728" y="58381"/>
                </a:lnTo>
                <a:lnTo>
                  <a:pt x="36880" y="58661"/>
                </a:lnTo>
                <a:lnTo>
                  <a:pt x="37033" y="58940"/>
                </a:lnTo>
                <a:lnTo>
                  <a:pt x="37160" y="59296"/>
                </a:lnTo>
                <a:lnTo>
                  <a:pt x="37223" y="59728"/>
                </a:lnTo>
                <a:lnTo>
                  <a:pt x="37312" y="60159"/>
                </a:lnTo>
                <a:lnTo>
                  <a:pt x="37350" y="60667"/>
                </a:lnTo>
                <a:lnTo>
                  <a:pt x="37350" y="61264"/>
                </a:lnTo>
                <a:lnTo>
                  <a:pt x="37350" y="61899"/>
                </a:lnTo>
                <a:lnTo>
                  <a:pt x="37299" y="62433"/>
                </a:lnTo>
                <a:lnTo>
                  <a:pt x="37198" y="62852"/>
                </a:lnTo>
                <a:lnTo>
                  <a:pt x="37109" y="63284"/>
                </a:lnTo>
                <a:lnTo>
                  <a:pt x="36982" y="63627"/>
                </a:lnTo>
                <a:lnTo>
                  <a:pt x="36804" y="63893"/>
                </a:lnTo>
                <a:lnTo>
                  <a:pt x="36652" y="64160"/>
                </a:lnTo>
                <a:lnTo>
                  <a:pt x="36461" y="64350"/>
                </a:lnTo>
                <a:lnTo>
                  <a:pt x="36233" y="64465"/>
                </a:lnTo>
                <a:lnTo>
                  <a:pt x="36029" y="64579"/>
                </a:lnTo>
                <a:lnTo>
                  <a:pt x="35801" y="64643"/>
                </a:lnTo>
                <a:lnTo>
                  <a:pt x="35572" y="64643"/>
                </a:lnTo>
                <a:lnTo>
                  <a:pt x="2032" y="64643"/>
                </a:lnTo>
                <a:lnTo>
                  <a:pt x="1803" y="64643"/>
                </a:lnTo>
                <a:lnTo>
                  <a:pt x="1587" y="64579"/>
                </a:lnTo>
                <a:lnTo>
                  <a:pt x="1384" y="64465"/>
                </a:lnTo>
                <a:lnTo>
                  <a:pt x="1193" y="64350"/>
                </a:lnTo>
                <a:lnTo>
                  <a:pt x="1003" y="64160"/>
                </a:lnTo>
                <a:lnTo>
                  <a:pt x="812" y="63893"/>
                </a:lnTo>
                <a:lnTo>
                  <a:pt x="647" y="63627"/>
                </a:lnTo>
                <a:lnTo>
                  <a:pt x="495" y="63284"/>
                </a:lnTo>
                <a:lnTo>
                  <a:pt x="393" y="62852"/>
                </a:lnTo>
                <a:lnTo>
                  <a:pt x="292" y="62433"/>
                </a:lnTo>
                <a:lnTo>
                  <a:pt x="241" y="61899"/>
                </a:lnTo>
                <a:lnTo>
                  <a:pt x="241" y="61264"/>
                </a:lnTo>
                <a:lnTo>
                  <a:pt x="241" y="60667"/>
                </a:lnTo>
                <a:lnTo>
                  <a:pt x="292" y="60159"/>
                </a:lnTo>
                <a:lnTo>
                  <a:pt x="393" y="59728"/>
                </a:lnTo>
                <a:lnTo>
                  <a:pt x="495" y="59296"/>
                </a:lnTo>
                <a:lnTo>
                  <a:pt x="622" y="58940"/>
                </a:lnTo>
                <a:lnTo>
                  <a:pt x="762" y="58661"/>
                </a:lnTo>
                <a:lnTo>
                  <a:pt x="914" y="58381"/>
                </a:lnTo>
                <a:lnTo>
                  <a:pt x="1104" y="58166"/>
                </a:lnTo>
                <a:lnTo>
                  <a:pt x="1308" y="58013"/>
                </a:lnTo>
                <a:lnTo>
                  <a:pt x="1536" y="57873"/>
                </a:lnTo>
                <a:lnTo>
                  <a:pt x="1765" y="57797"/>
                </a:lnTo>
                <a:lnTo>
                  <a:pt x="2032" y="57797"/>
                </a:lnTo>
                <a:lnTo>
                  <a:pt x="15430" y="57797"/>
                </a:lnTo>
                <a:lnTo>
                  <a:pt x="15430" y="8978"/>
                </a:lnTo>
                <a:lnTo>
                  <a:pt x="3022" y="16370"/>
                </a:lnTo>
                <a:lnTo>
                  <a:pt x="2400" y="16700"/>
                </a:lnTo>
                <a:lnTo>
                  <a:pt x="1892" y="16903"/>
                </a:lnTo>
                <a:lnTo>
                  <a:pt x="1511" y="16967"/>
                </a:lnTo>
                <a:lnTo>
                  <a:pt x="1143" y="17030"/>
                </a:lnTo>
                <a:lnTo>
                  <a:pt x="825" y="16954"/>
                </a:lnTo>
                <a:lnTo>
                  <a:pt x="596" y="16738"/>
                </a:lnTo>
                <a:lnTo>
                  <a:pt x="368" y="16522"/>
                </a:lnTo>
                <a:lnTo>
                  <a:pt x="203" y="16167"/>
                </a:lnTo>
                <a:lnTo>
                  <a:pt x="127" y="15671"/>
                </a:lnTo>
                <a:lnTo>
                  <a:pt x="50" y="15176"/>
                </a:lnTo>
                <a:lnTo>
                  <a:pt x="0" y="14554"/>
                </a:lnTo>
                <a:lnTo>
                  <a:pt x="0" y="13792"/>
                </a:lnTo>
                <a:lnTo>
                  <a:pt x="0" y="13233"/>
                </a:lnTo>
                <a:lnTo>
                  <a:pt x="25" y="12750"/>
                </a:lnTo>
                <a:lnTo>
                  <a:pt x="76" y="12357"/>
                </a:lnTo>
                <a:lnTo>
                  <a:pt x="127" y="11950"/>
                </a:lnTo>
                <a:lnTo>
                  <a:pt x="190" y="11633"/>
                </a:lnTo>
                <a:lnTo>
                  <a:pt x="292" y="11366"/>
                </a:lnTo>
                <a:lnTo>
                  <a:pt x="393" y="11099"/>
                </a:lnTo>
                <a:lnTo>
                  <a:pt x="711" y="10668"/>
                </a:lnTo>
                <a:lnTo>
                  <a:pt x="1143" y="10274"/>
                </a:lnTo>
                <a:lnTo>
                  <a:pt x="16217" y="596"/>
                </a:lnTo>
                <a:lnTo>
                  <a:pt x="16357" y="495"/>
                </a:lnTo>
                <a:lnTo>
                  <a:pt x="16522" y="419"/>
                </a:lnTo>
                <a:lnTo>
                  <a:pt x="16713" y="342"/>
                </a:lnTo>
                <a:lnTo>
                  <a:pt x="16916" y="279"/>
                </a:lnTo>
                <a:lnTo>
                  <a:pt x="17157" y="215"/>
                </a:lnTo>
                <a:lnTo>
                  <a:pt x="17462" y="152"/>
                </a:lnTo>
                <a:lnTo>
                  <a:pt x="17754" y="76"/>
                </a:lnTo>
                <a:lnTo>
                  <a:pt x="18110" y="38"/>
                </a:lnTo>
                <a:lnTo>
                  <a:pt x="18503" y="25"/>
                </a:lnTo>
                <a:lnTo>
                  <a:pt x="18897" y="0"/>
                </a:lnTo>
                <a:lnTo>
                  <a:pt x="19392" y="0"/>
                </a:lnTo>
                <a:lnTo>
                  <a:pt x="19989" y="0"/>
                </a:lnTo>
                <a:close/>
              </a:path>
            </a:pathLst>
          </a:custGeom>
          <a:ln w="12699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9" name="object 329"/>
          <p:cNvSpPr/>
          <p:nvPr/>
        </p:nvSpPr>
        <p:spPr>
          <a:xfrm>
            <a:off x="6438019" y="3390941"/>
            <a:ext cx="38481" cy="86855"/>
          </a:xfrm>
          <a:custGeom>
            <a:avLst/>
            <a:gdLst/>
            <a:ahLst/>
            <a:cxnLst/>
            <a:rect l="l" t="t" r="r" b="b"/>
            <a:pathLst>
              <a:path w="38480" h="86855">
                <a:moveTo>
                  <a:pt x="34594" y="0"/>
                </a:moveTo>
                <a:lnTo>
                  <a:pt x="35420" y="0"/>
                </a:lnTo>
                <a:lnTo>
                  <a:pt x="36106" y="50"/>
                </a:lnTo>
                <a:lnTo>
                  <a:pt x="36626" y="165"/>
                </a:lnTo>
                <a:lnTo>
                  <a:pt x="37160" y="292"/>
                </a:lnTo>
                <a:lnTo>
                  <a:pt x="37566" y="444"/>
                </a:lnTo>
                <a:lnTo>
                  <a:pt x="37858" y="634"/>
                </a:lnTo>
                <a:lnTo>
                  <a:pt x="38163" y="838"/>
                </a:lnTo>
                <a:lnTo>
                  <a:pt x="38341" y="1104"/>
                </a:lnTo>
                <a:lnTo>
                  <a:pt x="38404" y="1435"/>
                </a:lnTo>
                <a:lnTo>
                  <a:pt x="38481" y="1765"/>
                </a:lnTo>
                <a:lnTo>
                  <a:pt x="38430" y="2146"/>
                </a:lnTo>
                <a:lnTo>
                  <a:pt x="38265" y="2578"/>
                </a:lnTo>
                <a:lnTo>
                  <a:pt x="8242" y="84874"/>
                </a:lnTo>
                <a:lnTo>
                  <a:pt x="8128" y="85305"/>
                </a:lnTo>
                <a:lnTo>
                  <a:pt x="7950" y="85648"/>
                </a:lnTo>
                <a:lnTo>
                  <a:pt x="7721" y="85890"/>
                </a:lnTo>
                <a:lnTo>
                  <a:pt x="7518" y="86144"/>
                </a:lnTo>
                <a:lnTo>
                  <a:pt x="7239" y="86334"/>
                </a:lnTo>
                <a:lnTo>
                  <a:pt x="6908" y="86461"/>
                </a:lnTo>
                <a:lnTo>
                  <a:pt x="6578" y="86601"/>
                </a:lnTo>
                <a:lnTo>
                  <a:pt x="6172" y="86690"/>
                </a:lnTo>
                <a:lnTo>
                  <a:pt x="5689" y="86766"/>
                </a:lnTo>
                <a:lnTo>
                  <a:pt x="5219" y="86829"/>
                </a:lnTo>
                <a:lnTo>
                  <a:pt x="4622" y="86855"/>
                </a:lnTo>
                <a:lnTo>
                  <a:pt x="3937" y="86855"/>
                </a:lnTo>
                <a:lnTo>
                  <a:pt x="3111" y="86855"/>
                </a:lnTo>
                <a:lnTo>
                  <a:pt x="2413" y="86804"/>
                </a:lnTo>
                <a:lnTo>
                  <a:pt x="1866" y="86690"/>
                </a:lnTo>
                <a:lnTo>
                  <a:pt x="1320" y="86575"/>
                </a:lnTo>
                <a:lnTo>
                  <a:pt x="901" y="86410"/>
                </a:lnTo>
                <a:lnTo>
                  <a:pt x="609" y="86194"/>
                </a:lnTo>
                <a:lnTo>
                  <a:pt x="304" y="85978"/>
                </a:lnTo>
                <a:lnTo>
                  <a:pt x="139" y="85712"/>
                </a:lnTo>
                <a:lnTo>
                  <a:pt x="63" y="85394"/>
                </a:lnTo>
                <a:lnTo>
                  <a:pt x="0" y="85077"/>
                </a:lnTo>
                <a:lnTo>
                  <a:pt x="63" y="84708"/>
                </a:lnTo>
                <a:lnTo>
                  <a:pt x="254" y="84277"/>
                </a:lnTo>
                <a:lnTo>
                  <a:pt x="30276" y="1981"/>
                </a:lnTo>
                <a:lnTo>
                  <a:pt x="30403" y="1549"/>
                </a:lnTo>
                <a:lnTo>
                  <a:pt x="30581" y="1206"/>
                </a:lnTo>
                <a:lnTo>
                  <a:pt x="30797" y="965"/>
                </a:lnTo>
                <a:lnTo>
                  <a:pt x="31013" y="711"/>
                </a:lnTo>
                <a:lnTo>
                  <a:pt x="31280" y="520"/>
                </a:lnTo>
                <a:lnTo>
                  <a:pt x="31584" y="368"/>
                </a:lnTo>
                <a:lnTo>
                  <a:pt x="31915" y="215"/>
                </a:lnTo>
                <a:lnTo>
                  <a:pt x="32308" y="114"/>
                </a:lnTo>
                <a:lnTo>
                  <a:pt x="32804" y="76"/>
                </a:lnTo>
                <a:lnTo>
                  <a:pt x="33299" y="25"/>
                </a:lnTo>
                <a:lnTo>
                  <a:pt x="33896" y="0"/>
                </a:lnTo>
                <a:lnTo>
                  <a:pt x="34594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0" name="object 330"/>
          <p:cNvSpPr/>
          <p:nvPr/>
        </p:nvSpPr>
        <p:spPr>
          <a:xfrm>
            <a:off x="347132" y="6006839"/>
            <a:ext cx="148513" cy="139547"/>
          </a:xfrm>
          <a:custGeom>
            <a:avLst/>
            <a:gdLst/>
            <a:ahLst/>
            <a:cxnLst/>
            <a:rect l="l" t="t" r="r" b="b"/>
            <a:pathLst>
              <a:path w="148513" h="139547">
                <a:moveTo>
                  <a:pt x="148513" y="0"/>
                </a:moveTo>
                <a:lnTo>
                  <a:pt x="0" y="0"/>
                </a:lnTo>
                <a:lnTo>
                  <a:pt x="74256" y="139547"/>
                </a:lnTo>
                <a:lnTo>
                  <a:pt x="148513" y="0"/>
                </a:lnTo>
                <a:close/>
              </a:path>
            </a:pathLst>
          </a:custGeom>
          <a:solidFill>
            <a:srgbClr val="75525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1" name="object 331"/>
          <p:cNvSpPr/>
          <p:nvPr/>
        </p:nvSpPr>
        <p:spPr>
          <a:xfrm>
            <a:off x="23888" y="6682892"/>
            <a:ext cx="2256434" cy="937107"/>
          </a:xfrm>
          <a:custGeom>
            <a:avLst/>
            <a:gdLst/>
            <a:ahLst/>
            <a:cxnLst/>
            <a:rect l="l" t="t" r="r" b="b"/>
            <a:pathLst>
              <a:path w="2256434" h="937107">
                <a:moveTo>
                  <a:pt x="0" y="0"/>
                </a:moveTo>
                <a:lnTo>
                  <a:pt x="0" y="937107"/>
                </a:lnTo>
                <a:lnTo>
                  <a:pt x="2256434" y="937107"/>
                </a:lnTo>
                <a:lnTo>
                  <a:pt x="2256434" y="0"/>
                </a:lnTo>
                <a:lnTo>
                  <a:pt x="0" y="0"/>
                </a:lnTo>
                <a:close/>
              </a:path>
            </a:pathLst>
          </a:custGeom>
          <a:solidFill>
            <a:srgbClr val="F7F7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2" name="object 332"/>
          <p:cNvSpPr/>
          <p:nvPr/>
        </p:nvSpPr>
        <p:spPr>
          <a:xfrm>
            <a:off x="2280323" y="6686765"/>
            <a:ext cx="2307107" cy="933234"/>
          </a:xfrm>
          <a:custGeom>
            <a:avLst/>
            <a:gdLst/>
            <a:ahLst/>
            <a:cxnLst/>
            <a:rect l="l" t="t" r="r" b="b"/>
            <a:pathLst>
              <a:path w="2307107" h="933234">
                <a:moveTo>
                  <a:pt x="0" y="0"/>
                </a:moveTo>
                <a:lnTo>
                  <a:pt x="0" y="933234"/>
                </a:lnTo>
                <a:lnTo>
                  <a:pt x="2307107" y="933234"/>
                </a:lnTo>
                <a:lnTo>
                  <a:pt x="2307107" y="0"/>
                </a:lnTo>
                <a:lnTo>
                  <a:pt x="0" y="0"/>
                </a:lnTo>
                <a:close/>
              </a:path>
            </a:pathLst>
          </a:custGeom>
          <a:solidFill>
            <a:srgbClr val="EFEF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3" name="object 333"/>
          <p:cNvSpPr/>
          <p:nvPr/>
        </p:nvSpPr>
        <p:spPr>
          <a:xfrm>
            <a:off x="4564392" y="6701091"/>
            <a:ext cx="2293607" cy="937107"/>
          </a:xfrm>
          <a:custGeom>
            <a:avLst/>
            <a:gdLst/>
            <a:ahLst/>
            <a:cxnLst/>
            <a:rect l="l" t="t" r="r" b="b"/>
            <a:pathLst>
              <a:path w="2293607" h="937107">
                <a:moveTo>
                  <a:pt x="0" y="0"/>
                </a:moveTo>
                <a:lnTo>
                  <a:pt x="0" y="937107"/>
                </a:lnTo>
                <a:lnTo>
                  <a:pt x="2293607" y="937107"/>
                </a:lnTo>
                <a:lnTo>
                  <a:pt x="2293607" y="0"/>
                </a:lnTo>
                <a:lnTo>
                  <a:pt x="0" y="0"/>
                </a:lnTo>
                <a:close/>
              </a:path>
            </a:pathLst>
          </a:custGeom>
          <a:solidFill>
            <a:srgbClr val="F7F7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4" name="object 334"/>
          <p:cNvSpPr/>
          <p:nvPr/>
        </p:nvSpPr>
        <p:spPr>
          <a:xfrm>
            <a:off x="815916" y="6837074"/>
            <a:ext cx="48895" cy="39293"/>
          </a:xfrm>
          <a:custGeom>
            <a:avLst/>
            <a:gdLst/>
            <a:ahLst/>
            <a:cxnLst/>
            <a:rect l="l" t="t" r="r" b="b"/>
            <a:pathLst>
              <a:path w="48894" h="39293">
                <a:moveTo>
                  <a:pt x="48895" y="35864"/>
                </a:moveTo>
                <a:lnTo>
                  <a:pt x="48895" y="27343"/>
                </a:lnTo>
                <a:lnTo>
                  <a:pt x="48336" y="23228"/>
                </a:lnTo>
                <a:lnTo>
                  <a:pt x="47218" y="19392"/>
                </a:lnTo>
                <a:lnTo>
                  <a:pt x="46101" y="15544"/>
                </a:lnTo>
                <a:lnTo>
                  <a:pt x="44348" y="12191"/>
                </a:lnTo>
                <a:lnTo>
                  <a:pt x="41973" y="9347"/>
                </a:lnTo>
                <a:lnTo>
                  <a:pt x="39585" y="6489"/>
                </a:lnTo>
                <a:lnTo>
                  <a:pt x="36550" y="4216"/>
                </a:lnTo>
                <a:lnTo>
                  <a:pt x="32854" y="2527"/>
                </a:lnTo>
                <a:lnTo>
                  <a:pt x="29159" y="850"/>
                </a:lnTo>
                <a:lnTo>
                  <a:pt x="24688" y="0"/>
                </a:lnTo>
                <a:lnTo>
                  <a:pt x="14516" y="0"/>
                </a:lnTo>
                <a:lnTo>
                  <a:pt x="10071" y="863"/>
                </a:lnTo>
                <a:lnTo>
                  <a:pt x="6108" y="2565"/>
                </a:lnTo>
                <a:lnTo>
                  <a:pt x="2273" y="19938"/>
                </a:lnTo>
                <a:lnTo>
                  <a:pt x="5016" y="15849"/>
                </a:lnTo>
                <a:lnTo>
                  <a:pt x="8483" y="12458"/>
                </a:lnTo>
                <a:lnTo>
                  <a:pt x="13081" y="10172"/>
                </a:lnTo>
                <a:lnTo>
                  <a:pt x="15748" y="9601"/>
                </a:lnTo>
                <a:lnTo>
                  <a:pt x="24726" y="9601"/>
                </a:lnTo>
                <a:lnTo>
                  <a:pt x="29210" y="11442"/>
                </a:lnTo>
                <a:lnTo>
                  <a:pt x="32232" y="15112"/>
                </a:lnTo>
                <a:lnTo>
                  <a:pt x="35255" y="18783"/>
                </a:lnTo>
                <a:lnTo>
                  <a:pt x="36690" y="23837"/>
                </a:lnTo>
                <a:lnTo>
                  <a:pt x="36537" y="30289"/>
                </a:lnTo>
                <a:lnTo>
                  <a:pt x="0" y="30289"/>
                </a:lnTo>
                <a:lnTo>
                  <a:pt x="0" y="39293"/>
                </a:lnTo>
                <a:lnTo>
                  <a:pt x="44107" y="39293"/>
                </a:lnTo>
                <a:lnTo>
                  <a:pt x="46456" y="38887"/>
                </a:lnTo>
                <a:lnTo>
                  <a:pt x="48895" y="35864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5" name="object 335"/>
          <p:cNvSpPr/>
          <p:nvPr/>
        </p:nvSpPr>
        <p:spPr>
          <a:xfrm>
            <a:off x="487418" y="6810505"/>
            <a:ext cx="15113" cy="14744"/>
          </a:xfrm>
          <a:custGeom>
            <a:avLst/>
            <a:gdLst/>
            <a:ahLst/>
            <a:cxnLst/>
            <a:rect l="l" t="t" r="r" b="b"/>
            <a:pathLst>
              <a:path w="15112" h="14744">
                <a:moveTo>
                  <a:pt x="15113" y="7302"/>
                </a:moveTo>
                <a:lnTo>
                  <a:pt x="15113" y="4470"/>
                </a:lnTo>
                <a:lnTo>
                  <a:pt x="13550" y="1536"/>
                </a:lnTo>
                <a:lnTo>
                  <a:pt x="10528" y="0"/>
                </a:lnTo>
                <a:lnTo>
                  <a:pt x="4673" y="0"/>
                </a:lnTo>
                <a:lnTo>
                  <a:pt x="1600" y="1562"/>
                </a:lnTo>
                <a:lnTo>
                  <a:pt x="0" y="4571"/>
                </a:lnTo>
                <a:lnTo>
                  <a:pt x="0" y="10274"/>
                </a:lnTo>
                <a:lnTo>
                  <a:pt x="1574" y="13207"/>
                </a:lnTo>
                <a:lnTo>
                  <a:pt x="4572" y="14744"/>
                </a:lnTo>
                <a:lnTo>
                  <a:pt x="10375" y="14744"/>
                </a:lnTo>
                <a:lnTo>
                  <a:pt x="13474" y="13182"/>
                </a:lnTo>
                <a:lnTo>
                  <a:pt x="15113" y="10172"/>
                </a:lnTo>
                <a:lnTo>
                  <a:pt x="15113" y="7302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6" name="object 336"/>
          <p:cNvSpPr/>
          <p:nvPr/>
        </p:nvSpPr>
        <p:spPr>
          <a:xfrm>
            <a:off x="606747" y="6886515"/>
            <a:ext cx="13208" cy="24155"/>
          </a:xfrm>
          <a:custGeom>
            <a:avLst/>
            <a:gdLst/>
            <a:ahLst/>
            <a:cxnLst/>
            <a:rect l="l" t="t" r="r" b="b"/>
            <a:pathLst>
              <a:path w="13207" h="24155">
                <a:moveTo>
                  <a:pt x="3479" y="7873"/>
                </a:moveTo>
                <a:lnTo>
                  <a:pt x="901" y="2857"/>
                </a:lnTo>
                <a:lnTo>
                  <a:pt x="0" y="0"/>
                </a:lnTo>
                <a:lnTo>
                  <a:pt x="634" y="21297"/>
                </a:lnTo>
                <a:lnTo>
                  <a:pt x="4102" y="23202"/>
                </a:lnTo>
                <a:lnTo>
                  <a:pt x="8293" y="24155"/>
                </a:lnTo>
                <a:lnTo>
                  <a:pt x="13207" y="24155"/>
                </a:lnTo>
                <a:lnTo>
                  <a:pt x="12141" y="13665"/>
                </a:lnTo>
                <a:lnTo>
                  <a:pt x="9461" y="12903"/>
                </a:lnTo>
                <a:lnTo>
                  <a:pt x="7327" y="11391"/>
                </a:lnTo>
                <a:lnTo>
                  <a:pt x="3479" y="7873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7" name="object 337"/>
          <p:cNvSpPr/>
          <p:nvPr/>
        </p:nvSpPr>
        <p:spPr>
          <a:xfrm>
            <a:off x="592714" y="6805895"/>
            <a:ext cx="61620" cy="104775"/>
          </a:xfrm>
          <a:custGeom>
            <a:avLst/>
            <a:gdLst/>
            <a:ahLst/>
            <a:cxnLst/>
            <a:rect l="l" t="t" r="r" b="b"/>
            <a:pathLst>
              <a:path w="61620" h="104775">
                <a:moveTo>
                  <a:pt x="13512" y="77393"/>
                </a:moveTo>
                <a:lnTo>
                  <a:pt x="12992" y="74168"/>
                </a:lnTo>
                <a:lnTo>
                  <a:pt x="12725" y="70866"/>
                </a:lnTo>
                <a:lnTo>
                  <a:pt x="12725" y="64325"/>
                </a:lnTo>
                <a:lnTo>
                  <a:pt x="13042" y="61201"/>
                </a:lnTo>
                <a:lnTo>
                  <a:pt x="13665" y="58115"/>
                </a:lnTo>
                <a:lnTo>
                  <a:pt x="14274" y="55041"/>
                </a:lnTo>
                <a:lnTo>
                  <a:pt x="15278" y="52285"/>
                </a:lnTo>
                <a:lnTo>
                  <a:pt x="16637" y="49860"/>
                </a:lnTo>
                <a:lnTo>
                  <a:pt x="19773" y="45466"/>
                </a:lnTo>
                <a:lnTo>
                  <a:pt x="24142" y="42494"/>
                </a:lnTo>
                <a:lnTo>
                  <a:pt x="26797" y="41744"/>
                </a:lnTo>
                <a:lnTo>
                  <a:pt x="33299" y="41744"/>
                </a:lnTo>
                <a:lnTo>
                  <a:pt x="36525" y="42824"/>
                </a:lnTo>
                <a:lnTo>
                  <a:pt x="39636" y="44983"/>
                </a:lnTo>
                <a:lnTo>
                  <a:pt x="42735" y="47142"/>
                </a:lnTo>
                <a:lnTo>
                  <a:pt x="45948" y="50279"/>
                </a:lnTo>
                <a:lnTo>
                  <a:pt x="49263" y="54394"/>
                </a:lnTo>
                <a:lnTo>
                  <a:pt x="49263" y="81191"/>
                </a:lnTo>
                <a:lnTo>
                  <a:pt x="45491" y="85661"/>
                </a:lnTo>
                <a:lnTo>
                  <a:pt x="42024" y="88988"/>
                </a:lnTo>
                <a:lnTo>
                  <a:pt x="38773" y="91376"/>
                </a:lnTo>
                <a:lnTo>
                  <a:pt x="35636" y="93167"/>
                </a:lnTo>
                <a:lnTo>
                  <a:pt x="32613" y="94056"/>
                </a:lnTo>
                <a:lnTo>
                  <a:pt x="29400" y="94284"/>
                </a:lnTo>
                <a:lnTo>
                  <a:pt x="26174" y="94284"/>
                </a:lnTo>
                <a:lnTo>
                  <a:pt x="27241" y="104775"/>
                </a:lnTo>
                <a:lnTo>
                  <a:pt x="31750" y="104775"/>
                </a:lnTo>
                <a:lnTo>
                  <a:pt x="35915" y="103708"/>
                </a:lnTo>
                <a:lnTo>
                  <a:pt x="39700" y="101574"/>
                </a:lnTo>
                <a:lnTo>
                  <a:pt x="43497" y="99441"/>
                </a:lnTo>
                <a:lnTo>
                  <a:pt x="47155" y="96469"/>
                </a:lnTo>
                <a:lnTo>
                  <a:pt x="50685" y="92646"/>
                </a:lnTo>
                <a:lnTo>
                  <a:pt x="50685" y="101498"/>
                </a:lnTo>
                <a:lnTo>
                  <a:pt x="52387" y="103428"/>
                </a:lnTo>
                <a:lnTo>
                  <a:pt x="55219" y="103809"/>
                </a:lnTo>
                <a:lnTo>
                  <a:pt x="58788" y="103657"/>
                </a:lnTo>
                <a:lnTo>
                  <a:pt x="61620" y="101498"/>
                </a:lnTo>
                <a:lnTo>
                  <a:pt x="61620" y="2387"/>
                </a:lnTo>
                <a:lnTo>
                  <a:pt x="61061" y="1054"/>
                </a:lnTo>
                <a:lnTo>
                  <a:pt x="58420" y="190"/>
                </a:lnTo>
                <a:lnTo>
                  <a:pt x="55372" y="0"/>
                </a:lnTo>
                <a:lnTo>
                  <a:pt x="52425" y="190"/>
                </a:lnTo>
                <a:lnTo>
                  <a:pt x="49263" y="2387"/>
                </a:lnTo>
                <a:lnTo>
                  <a:pt x="49263" y="41300"/>
                </a:lnTo>
                <a:lnTo>
                  <a:pt x="46088" y="37973"/>
                </a:lnTo>
                <a:lnTo>
                  <a:pt x="42875" y="35458"/>
                </a:lnTo>
                <a:lnTo>
                  <a:pt x="39636" y="33743"/>
                </a:lnTo>
                <a:lnTo>
                  <a:pt x="36385" y="32042"/>
                </a:lnTo>
                <a:lnTo>
                  <a:pt x="32791" y="31178"/>
                </a:lnTo>
                <a:lnTo>
                  <a:pt x="24168" y="31178"/>
                </a:lnTo>
                <a:lnTo>
                  <a:pt x="20015" y="32067"/>
                </a:lnTo>
                <a:lnTo>
                  <a:pt x="16408" y="33820"/>
                </a:lnTo>
                <a:lnTo>
                  <a:pt x="12814" y="35585"/>
                </a:lnTo>
                <a:lnTo>
                  <a:pt x="9804" y="38100"/>
                </a:lnTo>
                <a:lnTo>
                  <a:pt x="7378" y="41376"/>
                </a:lnTo>
                <a:lnTo>
                  <a:pt x="4940" y="44653"/>
                </a:lnTo>
                <a:lnTo>
                  <a:pt x="3111" y="48602"/>
                </a:lnTo>
                <a:lnTo>
                  <a:pt x="1866" y="53251"/>
                </a:lnTo>
                <a:lnTo>
                  <a:pt x="622" y="57886"/>
                </a:lnTo>
                <a:lnTo>
                  <a:pt x="0" y="63080"/>
                </a:lnTo>
                <a:lnTo>
                  <a:pt x="0" y="73698"/>
                </a:lnTo>
                <a:lnTo>
                  <a:pt x="508" y="78320"/>
                </a:lnTo>
                <a:lnTo>
                  <a:pt x="1498" y="82715"/>
                </a:lnTo>
                <a:lnTo>
                  <a:pt x="2489" y="87109"/>
                </a:lnTo>
                <a:lnTo>
                  <a:pt x="4064" y="90919"/>
                </a:lnTo>
                <a:lnTo>
                  <a:pt x="6223" y="94170"/>
                </a:lnTo>
                <a:lnTo>
                  <a:pt x="8382" y="97421"/>
                </a:lnTo>
                <a:lnTo>
                  <a:pt x="11188" y="99999"/>
                </a:lnTo>
                <a:lnTo>
                  <a:pt x="14668" y="101917"/>
                </a:lnTo>
                <a:lnTo>
                  <a:pt x="14033" y="80619"/>
                </a:lnTo>
                <a:lnTo>
                  <a:pt x="13512" y="77393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8" name="object 338"/>
          <p:cNvSpPr/>
          <p:nvPr/>
        </p:nvSpPr>
        <p:spPr>
          <a:xfrm>
            <a:off x="137304" y="6812969"/>
            <a:ext cx="72034" cy="96735"/>
          </a:xfrm>
          <a:custGeom>
            <a:avLst/>
            <a:gdLst/>
            <a:ahLst/>
            <a:cxnLst/>
            <a:rect l="l" t="t" r="r" b="b"/>
            <a:pathLst>
              <a:path w="72034" h="96735">
                <a:moveTo>
                  <a:pt x="30111" y="95694"/>
                </a:moveTo>
                <a:lnTo>
                  <a:pt x="32969" y="96545"/>
                </a:lnTo>
                <a:lnTo>
                  <a:pt x="36017" y="96735"/>
                </a:lnTo>
                <a:lnTo>
                  <a:pt x="39103" y="96545"/>
                </a:lnTo>
                <a:lnTo>
                  <a:pt x="42417" y="94348"/>
                </a:lnTo>
                <a:lnTo>
                  <a:pt x="42417" y="10858"/>
                </a:lnTo>
                <a:lnTo>
                  <a:pt x="69507" y="10858"/>
                </a:lnTo>
                <a:lnTo>
                  <a:pt x="71627" y="9207"/>
                </a:lnTo>
                <a:lnTo>
                  <a:pt x="72034" y="6451"/>
                </a:lnTo>
                <a:lnTo>
                  <a:pt x="71881" y="3009"/>
                </a:lnTo>
                <a:lnTo>
                  <a:pt x="69507" y="0"/>
                </a:lnTo>
                <a:lnTo>
                  <a:pt x="2527" y="0"/>
                </a:lnTo>
                <a:lnTo>
                  <a:pt x="469" y="1714"/>
                </a:lnTo>
                <a:lnTo>
                  <a:pt x="0" y="4559"/>
                </a:lnTo>
                <a:lnTo>
                  <a:pt x="190" y="7962"/>
                </a:lnTo>
                <a:lnTo>
                  <a:pt x="2527" y="10858"/>
                </a:lnTo>
                <a:lnTo>
                  <a:pt x="29616" y="10858"/>
                </a:lnTo>
                <a:lnTo>
                  <a:pt x="29616" y="94348"/>
                </a:lnTo>
                <a:lnTo>
                  <a:pt x="30111" y="95694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9" name="object 339"/>
          <p:cNvSpPr/>
          <p:nvPr/>
        </p:nvSpPr>
        <p:spPr>
          <a:xfrm>
            <a:off x="212730" y="6837074"/>
            <a:ext cx="39077" cy="72631"/>
          </a:xfrm>
          <a:custGeom>
            <a:avLst/>
            <a:gdLst/>
            <a:ahLst/>
            <a:cxnLst/>
            <a:rect l="l" t="t" r="r" b="b"/>
            <a:pathLst>
              <a:path w="39077" h="72631">
                <a:moveTo>
                  <a:pt x="11087" y="3352"/>
                </a:moveTo>
                <a:lnTo>
                  <a:pt x="10998" y="2616"/>
                </a:lnTo>
                <a:lnTo>
                  <a:pt x="8293" y="1155"/>
                </a:lnTo>
                <a:lnTo>
                  <a:pt x="2819" y="1155"/>
                </a:lnTo>
                <a:lnTo>
                  <a:pt x="0" y="3352"/>
                </a:lnTo>
                <a:lnTo>
                  <a:pt x="0" y="70319"/>
                </a:lnTo>
                <a:lnTo>
                  <a:pt x="431" y="71602"/>
                </a:lnTo>
                <a:lnTo>
                  <a:pt x="3124" y="72478"/>
                </a:lnTo>
                <a:lnTo>
                  <a:pt x="6096" y="72631"/>
                </a:lnTo>
                <a:lnTo>
                  <a:pt x="9144" y="72478"/>
                </a:lnTo>
                <a:lnTo>
                  <a:pt x="12268" y="70319"/>
                </a:lnTo>
                <a:lnTo>
                  <a:pt x="12268" y="26276"/>
                </a:lnTo>
                <a:lnTo>
                  <a:pt x="14008" y="23545"/>
                </a:lnTo>
                <a:lnTo>
                  <a:pt x="17030" y="19354"/>
                </a:lnTo>
                <a:lnTo>
                  <a:pt x="19850" y="15951"/>
                </a:lnTo>
                <a:lnTo>
                  <a:pt x="22478" y="13665"/>
                </a:lnTo>
                <a:lnTo>
                  <a:pt x="26111" y="11861"/>
                </a:lnTo>
                <a:lnTo>
                  <a:pt x="29616" y="11607"/>
                </a:lnTo>
                <a:lnTo>
                  <a:pt x="32359" y="12103"/>
                </a:lnTo>
                <a:lnTo>
                  <a:pt x="35255" y="12992"/>
                </a:lnTo>
                <a:lnTo>
                  <a:pt x="38201" y="13207"/>
                </a:lnTo>
                <a:lnTo>
                  <a:pt x="39065" y="10490"/>
                </a:lnTo>
                <a:lnTo>
                  <a:pt x="39077" y="4356"/>
                </a:lnTo>
                <a:lnTo>
                  <a:pt x="37795" y="1689"/>
                </a:lnTo>
                <a:lnTo>
                  <a:pt x="35039" y="723"/>
                </a:lnTo>
                <a:lnTo>
                  <a:pt x="32397" y="190"/>
                </a:lnTo>
                <a:lnTo>
                  <a:pt x="29387" y="0"/>
                </a:lnTo>
                <a:lnTo>
                  <a:pt x="27952" y="0"/>
                </a:lnTo>
                <a:lnTo>
                  <a:pt x="25107" y="558"/>
                </a:lnTo>
                <a:lnTo>
                  <a:pt x="22263" y="1600"/>
                </a:lnTo>
                <a:lnTo>
                  <a:pt x="19392" y="3543"/>
                </a:lnTo>
                <a:lnTo>
                  <a:pt x="16256" y="6553"/>
                </a:lnTo>
                <a:lnTo>
                  <a:pt x="12915" y="10426"/>
                </a:lnTo>
                <a:lnTo>
                  <a:pt x="11087" y="13093"/>
                </a:lnTo>
                <a:lnTo>
                  <a:pt x="11087" y="3352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0" name="object 340"/>
          <p:cNvSpPr/>
          <p:nvPr/>
        </p:nvSpPr>
        <p:spPr>
          <a:xfrm>
            <a:off x="757293" y="6837074"/>
            <a:ext cx="39090" cy="72631"/>
          </a:xfrm>
          <a:custGeom>
            <a:avLst/>
            <a:gdLst/>
            <a:ahLst/>
            <a:cxnLst/>
            <a:rect l="l" t="t" r="r" b="b"/>
            <a:pathLst>
              <a:path w="39090" h="72631">
                <a:moveTo>
                  <a:pt x="11087" y="3352"/>
                </a:moveTo>
                <a:lnTo>
                  <a:pt x="11010" y="2616"/>
                </a:lnTo>
                <a:lnTo>
                  <a:pt x="8305" y="1155"/>
                </a:lnTo>
                <a:lnTo>
                  <a:pt x="2832" y="1155"/>
                </a:lnTo>
                <a:lnTo>
                  <a:pt x="0" y="3352"/>
                </a:lnTo>
                <a:lnTo>
                  <a:pt x="0" y="70319"/>
                </a:lnTo>
                <a:lnTo>
                  <a:pt x="444" y="71602"/>
                </a:lnTo>
                <a:lnTo>
                  <a:pt x="3136" y="72478"/>
                </a:lnTo>
                <a:lnTo>
                  <a:pt x="6108" y="72631"/>
                </a:lnTo>
                <a:lnTo>
                  <a:pt x="9156" y="72478"/>
                </a:lnTo>
                <a:lnTo>
                  <a:pt x="12280" y="70319"/>
                </a:lnTo>
                <a:lnTo>
                  <a:pt x="12280" y="26276"/>
                </a:lnTo>
                <a:lnTo>
                  <a:pt x="14020" y="23545"/>
                </a:lnTo>
                <a:lnTo>
                  <a:pt x="17043" y="19354"/>
                </a:lnTo>
                <a:lnTo>
                  <a:pt x="19862" y="15951"/>
                </a:lnTo>
                <a:lnTo>
                  <a:pt x="22491" y="13665"/>
                </a:lnTo>
                <a:lnTo>
                  <a:pt x="26123" y="11861"/>
                </a:lnTo>
                <a:lnTo>
                  <a:pt x="29616" y="11607"/>
                </a:lnTo>
                <a:lnTo>
                  <a:pt x="32372" y="12103"/>
                </a:lnTo>
                <a:lnTo>
                  <a:pt x="35267" y="12992"/>
                </a:lnTo>
                <a:lnTo>
                  <a:pt x="38214" y="13207"/>
                </a:lnTo>
                <a:lnTo>
                  <a:pt x="39077" y="10490"/>
                </a:lnTo>
                <a:lnTo>
                  <a:pt x="39090" y="4356"/>
                </a:lnTo>
                <a:lnTo>
                  <a:pt x="37807" y="1689"/>
                </a:lnTo>
                <a:lnTo>
                  <a:pt x="35052" y="723"/>
                </a:lnTo>
                <a:lnTo>
                  <a:pt x="32410" y="190"/>
                </a:lnTo>
                <a:lnTo>
                  <a:pt x="29400" y="0"/>
                </a:lnTo>
                <a:lnTo>
                  <a:pt x="27965" y="0"/>
                </a:lnTo>
                <a:lnTo>
                  <a:pt x="25120" y="558"/>
                </a:lnTo>
                <a:lnTo>
                  <a:pt x="22275" y="1600"/>
                </a:lnTo>
                <a:lnTo>
                  <a:pt x="19405" y="3543"/>
                </a:lnTo>
                <a:lnTo>
                  <a:pt x="16268" y="6553"/>
                </a:lnTo>
                <a:lnTo>
                  <a:pt x="12928" y="10426"/>
                </a:lnTo>
                <a:lnTo>
                  <a:pt x="11087" y="13093"/>
                </a:lnTo>
                <a:lnTo>
                  <a:pt x="11087" y="3352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1" name="object 341"/>
          <p:cNvSpPr/>
          <p:nvPr/>
        </p:nvSpPr>
        <p:spPr>
          <a:xfrm>
            <a:off x="878502" y="6837074"/>
            <a:ext cx="47396" cy="73596"/>
          </a:xfrm>
          <a:custGeom>
            <a:avLst/>
            <a:gdLst/>
            <a:ahLst/>
            <a:cxnLst/>
            <a:rect l="l" t="t" r="r" b="b"/>
            <a:pathLst>
              <a:path w="47396" h="73596">
                <a:moveTo>
                  <a:pt x="2120" y="25399"/>
                </a:moveTo>
                <a:lnTo>
                  <a:pt x="4051" y="29667"/>
                </a:lnTo>
                <a:lnTo>
                  <a:pt x="6921" y="33045"/>
                </a:lnTo>
                <a:lnTo>
                  <a:pt x="10299" y="35877"/>
                </a:lnTo>
                <a:lnTo>
                  <a:pt x="14325" y="38011"/>
                </a:lnTo>
                <a:lnTo>
                  <a:pt x="18491" y="39814"/>
                </a:lnTo>
                <a:lnTo>
                  <a:pt x="22644" y="41465"/>
                </a:lnTo>
                <a:lnTo>
                  <a:pt x="26619" y="43002"/>
                </a:lnTo>
                <a:lnTo>
                  <a:pt x="29984" y="44869"/>
                </a:lnTo>
                <a:lnTo>
                  <a:pt x="33820" y="48298"/>
                </a:lnTo>
                <a:lnTo>
                  <a:pt x="35267" y="51180"/>
                </a:lnTo>
                <a:lnTo>
                  <a:pt x="35267" y="54889"/>
                </a:lnTo>
                <a:lnTo>
                  <a:pt x="34264" y="57823"/>
                </a:lnTo>
                <a:lnTo>
                  <a:pt x="31407" y="61137"/>
                </a:lnTo>
                <a:lnTo>
                  <a:pt x="28701" y="62661"/>
                </a:lnTo>
                <a:lnTo>
                  <a:pt x="25323" y="63550"/>
                </a:lnTo>
                <a:lnTo>
                  <a:pt x="21361" y="63779"/>
                </a:lnTo>
                <a:lnTo>
                  <a:pt x="18580" y="63779"/>
                </a:lnTo>
                <a:lnTo>
                  <a:pt x="13982" y="62776"/>
                </a:lnTo>
                <a:lnTo>
                  <a:pt x="10007" y="61366"/>
                </a:lnTo>
                <a:lnTo>
                  <a:pt x="6883" y="59778"/>
                </a:lnTo>
                <a:lnTo>
                  <a:pt x="3428" y="57708"/>
                </a:lnTo>
                <a:lnTo>
                  <a:pt x="241" y="59410"/>
                </a:lnTo>
                <a:lnTo>
                  <a:pt x="0" y="62433"/>
                </a:lnTo>
                <a:lnTo>
                  <a:pt x="368" y="66078"/>
                </a:lnTo>
                <a:lnTo>
                  <a:pt x="2108" y="68656"/>
                </a:lnTo>
                <a:lnTo>
                  <a:pt x="5359" y="70459"/>
                </a:lnTo>
                <a:lnTo>
                  <a:pt x="8521" y="71627"/>
                </a:lnTo>
                <a:lnTo>
                  <a:pt x="12166" y="72669"/>
                </a:lnTo>
                <a:lnTo>
                  <a:pt x="16484" y="73418"/>
                </a:lnTo>
                <a:lnTo>
                  <a:pt x="21132" y="73596"/>
                </a:lnTo>
                <a:lnTo>
                  <a:pt x="25006" y="73596"/>
                </a:lnTo>
                <a:lnTo>
                  <a:pt x="28549" y="73126"/>
                </a:lnTo>
                <a:lnTo>
                  <a:pt x="31775" y="72186"/>
                </a:lnTo>
                <a:lnTo>
                  <a:pt x="35001" y="71246"/>
                </a:lnTo>
                <a:lnTo>
                  <a:pt x="37782" y="69849"/>
                </a:lnTo>
                <a:lnTo>
                  <a:pt x="40106" y="68021"/>
                </a:lnTo>
                <a:lnTo>
                  <a:pt x="44234" y="63919"/>
                </a:lnTo>
                <a:lnTo>
                  <a:pt x="45504" y="61239"/>
                </a:lnTo>
                <a:lnTo>
                  <a:pt x="46774" y="58572"/>
                </a:lnTo>
                <a:lnTo>
                  <a:pt x="47396" y="55511"/>
                </a:lnTo>
                <a:lnTo>
                  <a:pt x="47396" y="49212"/>
                </a:lnTo>
                <a:lnTo>
                  <a:pt x="46913" y="46735"/>
                </a:lnTo>
                <a:lnTo>
                  <a:pt x="44983" y="42570"/>
                </a:lnTo>
                <a:lnTo>
                  <a:pt x="42113" y="39293"/>
                </a:lnTo>
                <a:lnTo>
                  <a:pt x="38709" y="36537"/>
                </a:lnTo>
                <a:lnTo>
                  <a:pt x="34594" y="34455"/>
                </a:lnTo>
                <a:lnTo>
                  <a:pt x="30391" y="32677"/>
                </a:lnTo>
                <a:lnTo>
                  <a:pt x="26212" y="31013"/>
                </a:lnTo>
                <a:lnTo>
                  <a:pt x="22148" y="29425"/>
                </a:lnTo>
                <a:lnTo>
                  <a:pt x="18745" y="27533"/>
                </a:lnTo>
                <a:lnTo>
                  <a:pt x="14884" y="24079"/>
                </a:lnTo>
                <a:lnTo>
                  <a:pt x="13398" y="21132"/>
                </a:lnTo>
                <a:lnTo>
                  <a:pt x="13398" y="17818"/>
                </a:lnTo>
                <a:lnTo>
                  <a:pt x="14693" y="14147"/>
                </a:lnTo>
                <a:lnTo>
                  <a:pt x="17500" y="11379"/>
                </a:lnTo>
                <a:lnTo>
                  <a:pt x="20383" y="10236"/>
                </a:lnTo>
                <a:lnTo>
                  <a:pt x="23812" y="9524"/>
                </a:lnTo>
                <a:lnTo>
                  <a:pt x="28232" y="9524"/>
                </a:lnTo>
                <a:lnTo>
                  <a:pt x="32105" y="10350"/>
                </a:lnTo>
                <a:lnTo>
                  <a:pt x="35496" y="11480"/>
                </a:lnTo>
                <a:lnTo>
                  <a:pt x="38176" y="12712"/>
                </a:lnTo>
                <a:lnTo>
                  <a:pt x="40957" y="14389"/>
                </a:lnTo>
                <a:lnTo>
                  <a:pt x="43789" y="12636"/>
                </a:lnTo>
                <a:lnTo>
                  <a:pt x="43980" y="9829"/>
                </a:lnTo>
                <a:lnTo>
                  <a:pt x="43713" y="6807"/>
                </a:lnTo>
                <a:lnTo>
                  <a:pt x="41706" y="4000"/>
                </a:lnTo>
                <a:lnTo>
                  <a:pt x="38900" y="2501"/>
                </a:lnTo>
                <a:lnTo>
                  <a:pt x="36233" y="1562"/>
                </a:lnTo>
                <a:lnTo>
                  <a:pt x="33185" y="749"/>
                </a:lnTo>
                <a:lnTo>
                  <a:pt x="29616" y="152"/>
                </a:lnTo>
                <a:lnTo>
                  <a:pt x="26047" y="0"/>
                </a:lnTo>
                <a:lnTo>
                  <a:pt x="21970" y="0"/>
                </a:lnTo>
                <a:lnTo>
                  <a:pt x="18414" y="546"/>
                </a:lnTo>
                <a:lnTo>
                  <a:pt x="15366" y="1638"/>
                </a:lnTo>
                <a:lnTo>
                  <a:pt x="12318" y="2730"/>
                </a:lnTo>
                <a:lnTo>
                  <a:pt x="9766" y="4178"/>
                </a:lnTo>
                <a:lnTo>
                  <a:pt x="5702" y="7797"/>
                </a:lnTo>
                <a:lnTo>
                  <a:pt x="3162" y="12318"/>
                </a:lnTo>
                <a:lnTo>
                  <a:pt x="1638" y="17246"/>
                </a:lnTo>
                <a:lnTo>
                  <a:pt x="1638" y="22847"/>
                </a:lnTo>
                <a:lnTo>
                  <a:pt x="2120" y="25399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2" name="object 342"/>
          <p:cNvSpPr/>
          <p:nvPr/>
        </p:nvSpPr>
        <p:spPr>
          <a:xfrm>
            <a:off x="671644" y="6837074"/>
            <a:ext cx="66979" cy="73596"/>
          </a:xfrm>
          <a:custGeom>
            <a:avLst/>
            <a:gdLst/>
            <a:ahLst/>
            <a:cxnLst/>
            <a:rect l="l" t="t" r="r" b="b"/>
            <a:pathLst>
              <a:path w="66979" h="73596">
                <a:moveTo>
                  <a:pt x="673" y="48145"/>
                </a:moveTo>
                <a:lnTo>
                  <a:pt x="2019" y="52616"/>
                </a:lnTo>
                <a:lnTo>
                  <a:pt x="3352" y="57073"/>
                </a:lnTo>
                <a:lnTo>
                  <a:pt x="5384" y="60871"/>
                </a:lnTo>
                <a:lnTo>
                  <a:pt x="8115" y="63995"/>
                </a:lnTo>
                <a:lnTo>
                  <a:pt x="10845" y="67119"/>
                </a:lnTo>
                <a:lnTo>
                  <a:pt x="12725" y="40284"/>
                </a:lnTo>
                <a:lnTo>
                  <a:pt x="12725" y="32791"/>
                </a:lnTo>
                <a:lnTo>
                  <a:pt x="13144" y="29273"/>
                </a:lnTo>
                <a:lnTo>
                  <a:pt x="13969" y="26047"/>
                </a:lnTo>
                <a:lnTo>
                  <a:pt x="14795" y="22821"/>
                </a:lnTo>
                <a:lnTo>
                  <a:pt x="16052" y="20027"/>
                </a:lnTo>
                <a:lnTo>
                  <a:pt x="17767" y="17678"/>
                </a:lnTo>
                <a:lnTo>
                  <a:pt x="21628" y="13500"/>
                </a:lnTo>
                <a:lnTo>
                  <a:pt x="24257" y="12204"/>
                </a:lnTo>
                <a:lnTo>
                  <a:pt x="26885" y="10921"/>
                </a:lnTo>
                <a:lnTo>
                  <a:pt x="30022" y="10274"/>
                </a:lnTo>
                <a:lnTo>
                  <a:pt x="37630" y="10274"/>
                </a:lnTo>
                <a:lnTo>
                  <a:pt x="40932" y="10972"/>
                </a:lnTo>
                <a:lnTo>
                  <a:pt x="43586" y="12395"/>
                </a:lnTo>
                <a:lnTo>
                  <a:pt x="46240" y="13804"/>
                </a:lnTo>
                <a:lnTo>
                  <a:pt x="48348" y="15735"/>
                </a:lnTo>
                <a:lnTo>
                  <a:pt x="51447" y="20586"/>
                </a:lnTo>
                <a:lnTo>
                  <a:pt x="52565" y="23418"/>
                </a:lnTo>
                <a:lnTo>
                  <a:pt x="53238" y="26644"/>
                </a:lnTo>
                <a:lnTo>
                  <a:pt x="53911" y="29870"/>
                </a:lnTo>
                <a:lnTo>
                  <a:pt x="54254" y="33286"/>
                </a:lnTo>
                <a:lnTo>
                  <a:pt x="54254" y="40779"/>
                </a:lnTo>
                <a:lnTo>
                  <a:pt x="53860" y="44322"/>
                </a:lnTo>
                <a:lnTo>
                  <a:pt x="53060" y="47548"/>
                </a:lnTo>
                <a:lnTo>
                  <a:pt x="52247" y="50774"/>
                </a:lnTo>
                <a:lnTo>
                  <a:pt x="51003" y="53555"/>
                </a:lnTo>
                <a:lnTo>
                  <a:pt x="49301" y="55892"/>
                </a:lnTo>
                <a:lnTo>
                  <a:pt x="45415" y="60032"/>
                </a:lnTo>
                <a:lnTo>
                  <a:pt x="42773" y="61315"/>
                </a:lnTo>
                <a:lnTo>
                  <a:pt x="40119" y="62610"/>
                </a:lnTo>
                <a:lnTo>
                  <a:pt x="36982" y="63258"/>
                </a:lnTo>
                <a:lnTo>
                  <a:pt x="29425" y="63258"/>
                </a:lnTo>
                <a:lnTo>
                  <a:pt x="26123" y="62547"/>
                </a:lnTo>
                <a:lnTo>
                  <a:pt x="23469" y="61137"/>
                </a:lnTo>
                <a:lnTo>
                  <a:pt x="20815" y="59715"/>
                </a:lnTo>
                <a:lnTo>
                  <a:pt x="18694" y="57810"/>
                </a:lnTo>
                <a:lnTo>
                  <a:pt x="15544" y="52997"/>
                </a:lnTo>
                <a:lnTo>
                  <a:pt x="14427" y="50177"/>
                </a:lnTo>
                <a:lnTo>
                  <a:pt x="13741" y="46951"/>
                </a:lnTo>
                <a:lnTo>
                  <a:pt x="14249" y="69507"/>
                </a:lnTo>
                <a:lnTo>
                  <a:pt x="18351" y="71145"/>
                </a:lnTo>
                <a:lnTo>
                  <a:pt x="22440" y="72783"/>
                </a:lnTo>
                <a:lnTo>
                  <a:pt x="27241" y="73596"/>
                </a:lnTo>
                <a:lnTo>
                  <a:pt x="38404" y="73596"/>
                </a:lnTo>
                <a:lnTo>
                  <a:pt x="43370" y="72669"/>
                </a:lnTo>
                <a:lnTo>
                  <a:pt x="47663" y="70802"/>
                </a:lnTo>
                <a:lnTo>
                  <a:pt x="51955" y="68948"/>
                </a:lnTo>
                <a:lnTo>
                  <a:pt x="55524" y="66357"/>
                </a:lnTo>
                <a:lnTo>
                  <a:pt x="58381" y="63030"/>
                </a:lnTo>
                <a:lnTo>
                  <a:pt x="61239" y="59702"/>
                </a:lnTo>
                <a:lnTo>
                  <a:pt x="63385" y="55752"/>
                </a:lnTo>
                <a:lnTo>
                  <a:pt x="64820" y="51168"/>
                </a:lnTo>
                <a:lnTo>
                  <a:pt x="66255" y="46570"/>
                </a:lnTo>
                <a:lnTo>
                  <a:pt x="66979" y="41554"/>
                </a:lnTo>
                <a:lnTo>
                  <a:pt x="66979" y="30492"/>
                </a:lnTo>
                <a:lnTo>
                  <a:pt x="66293" y="25450"/>
                </a:lnTo>
                <a:lnTo>
                  <a:pt x="64935" y="20993"/>
                </a:lnTo>
                <a:lnTo>
                  <a:pt x="63563" y="16522"/>
                </a:lnTo>
                <a:lnTo>
                  <a:pt x="61518" y="12725"/>
                </a:lnTo>
                <a:lnTo>
                  <a:pt x="58788" y="9601"/>
                </a:lnTo>
                <a:lnTo>
                  <a:pt x="56057" y="6476"/>
                </a:lnTo>
                <a:lnTo>
                  <a:pt x="52654" y="4089"/>
                </a:lnTo>
                <a:lnTo>
                  <a:pt x="48564" y="2463"/>
                </a:lnTo>
                <a:lnTo>
                  <a:pt x="44462" y="825"/>
                </a:lnTo>
                <a:lnTo>
                  <a:pt x="39662" y="0"/>
                </a:lnTo>
                <a:lnTo>
                  <a:pt x="28460" y="0"/>
                </a:lnTo>
                <a:lnTo>
                  <a:pt x="23469" y="914"/>
                </a:lnTo>
                <a:lnTo>
                  <a:pt x="19202" y="2755"/>
                </a:lnTo>
                <a:lnTo>
                  <a:pt x="14935" y="4597"/>
                </a:lnTo>
                <a:lnTo>
                  <a:pt x="11379" y="7175"/>
                </a:lnTo>
                <a:lnTo>
                  <a:pt x="8521" y="10490"/>
                </a:lnTo>
                <a:lnTo>
                  <a:pt x="5676" y="13817"/>
                </a:lnTo>
                <a:lnTo>
                  <a:pt x="3543" y="17779"/>
                </a:lnTo>
                <a:lnTo>
                  <a:pt x="2120" y="22364"/>
                </a:lnTo>
                <a:lnTo>
                  <a:pt x="711" y="26949"/>
                </a:lnTo>
                <a:lnTo>
                  <a:pt x="0" y="31978"/>
                </a:lnTo>
                <a:lnTo>
                  <a:pt x="0" y="43091"/>
                </a:lnTo>
                <a:lnTo>
                  <a:pt x="673" y="48145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3" name="object 343"/>
          <p:cNvSpPr/>
          <p:nvPr/>
        </p:nvSpPr>
        <p:spPr>
          <a:xfrm>
            <a:off x="1053800" y="6837074"/>
            <a:ext cx="66967" cy="73596"/>
          </a:xfrm>
          <a:custGeom>
            <a:avLst/>
            <a:gdLst/>
            <a:ahLst/>
            <a:cxnLst/>
            <a:rect l="l" t="t" r="r" b="b"/>
            <a:pathLst>
              <a:path w="66967" h="73596">
                <a:moveTo>
                  <a:pt x="660" y="48145"/>
                </a:moveTo>
                <a:lnTo>
                  <a:pt x="2006" y="52616"/>
                </a:lnTo>
                <a:lnTo>
                  <a:pt x="3340" y="57073"/>
                </a:lnTo>
                <a:lnTo>
                  <a:pt x="5372" y="60871"/>
                </a:lnTo>
                <a:lnTo>
                  <a:pt x="8102" y="63995"/>
                </a:lnTo>
                <a:lnTo>
                  <a:pt x="10833" y="67119"/>
                </a:lnTo>
                <a:lnTo>
                  <a:pt x="12725" y="40284"/>
                </a:lnTo>
                <a:lnTo>
                  <a:pt x="12725" y="32791"/>
                </a:lnTo>
                <a:lnTo>
                  <a:pt x="13131" y="29273"/>
                </a:lnTo>
                <a:lnTo>
                  <a:pt x="13957" y="26047"/>
                </a:lnTo>
                <a:lnTo>
                  <a:pt x="14782" y="22821"/>
                </a:lnTo>
                <a:lnTo>
                  <a:pt x="16052" y="20027"/>
                </a:lnTo>
                <a:lnTo>
                  <a:pt x="17754" y="17678"/>
                </a:lnTo>
                <a:lnTo>
                  <a:pt x="21615" y="13500"/>
                </a:lnTo>
                <a:lnTo>
                  <a:pt x="24244" y="12204"/>
                </a:lnTo>
                <a:lnTo>
                  <a:pt x="26873" y="10921"/>
                </a:lnTo>
                <a:lnTo>
                  <a:pt x="30010" y="10274"/>
                </a:lnTo>
                <a:lnTo>
                  <a:pt x="37630" y="10274"/>
                </a:lnTo>
                <a:lnTo>
                  <a:pt x="40919" y="10972"/>
                </a:lnTo>
                <a:lnTo>
                  <a:pt x="43573" y="12395"/>
                </a:lnTo>
                <a:lnTo>
                  <a:pt x="46228" y="13804"/>
                </a:lnTo>
                <a:lnTo>
                  <a:pt x="48336" y="15735"/>
                </a:lnTo>
                <a:lnTo>
                  <a:pt x="51434" y="20586"/>
                </a:lnTo>
                <a:lnTo>
                  <a:pt x="52552" y="23418"/>
                </a:lnTo>
                <a:lnTo>
                  <a:pt x="53225" y="26644"/>
                </a:lnTo>
                <a:lnTo>
                  <a:pt x="53898" y="29870"/>
                </a:lnTo>
                <a:lnTo>
                  <a:pt x="54241" y="33286"/>
                </a:lnTo>
                <a:lnTo>
                  <a:pt x="54241" y="40779"/>
                </a:lnTo>
                <a:lnTo>
                  <a:pt x="53835" y="44322"/>
                </a:lnTo>
                <a:lnTo>
                  <a:pt x="53035" y="47548"/>
                </a:lnTo>
                <a:lnTo>
                  <a:pt x="52235" y="50774"/>
                </a:lnTo>
                <a:lnTo>
                  <a:pt x="50990" y="53555"/>
                </a:lnTo>
                <a:lnTo>
                  <a:pt x="49288" y="55892"/>
                </a:lnTo>
                <a:lnTo>
                  <a:pt x="45402" y="60032"/>
                </a:lnTo>
                <a:lnTo>
                  <a:pt x="42748" y="61315"/>
                </a:lnTo>
                <a:lnTo>
                  <a:pt x="40093" y="62610"/>
                </a:lnTo>
                <a:lnTo>
                  <a:pt x="36969" y="63258"/>
                </a:lnTo>
                <a:lnTo>
                  <a:pt x="29413" y="63258"/>
                </a:lnTo>
                <a:lnTo>
                  <a:pt x="26111" y="62547"/>
                </a:lnTo>
                <a:lnTo>
                  <a:pt x="23456" y="61137"/>
                </a:lnTo>
                <a:lnTo>
                  <a:pt x="20802" y="59715"/>
                </a:lnTo>
                <a:lnTo>
                  <a:pt x="18681" y="57810"/>
                </a:lnTo>
                <a:lnTo>
                  <a:pt x="15532" y="52997"/>
                </a:lnTo>
                <a:lnTo>
                  <a:pt x="14401" y="50177"/>
                </a:lnTo>
                <a:lnTo>
                  <a:pt x="13728" y="46951"/>
                </a:lnTo>
                <a:lnTo>
                  <a:pt x="14249" y="69507"/>
                </a:lnTo>
                <a:lnTo>
                  <a:pt x="18338" y="71145"/>
                </a:lnTo>
                <a:lnTo>
                  <a:pt x="22428" y="72783"/>
                </a:lnTo>
                <a:lnTo>
                  <a:pt x="27228" y="73596"/>
                </a:lnTo>
                <a:lnTo>
                  <a:pt x="38392" y="73596"/>
                </a:lnTo>
                <a:lnTo>
                  <a:pt x="43370" y="72669"/>
                </a:lnTo>
                <a:lnTo>
                  <a:pt x="47663" y="70802"/>
                </a:lnTo>
                <a:lnTo>
                  <a:pt x="51942" y="68948"/>
                </a:lnTo>
                <a:lnTo>
                  <a:pt x="55524" y="66357"/>
                </a:lnTo>
                <a:lnTo>
                  <a:pt x="58369" y="63030"/>
                </a:lnTo>
                <a:lnTo>
                  <a:pt x="61226" y="59702"/>
                </a:lnTo>
                <a:lnTo>
                  <a:pt x="63373" y="55752"/>
                </a:lnTo>
                <a:lnTo>
                  <a:pt x="64808" y="51168"/>
                </a:lnTo>
                <a:lnTo>
                  <a:pt x="66243" y="46570"/>
                </a:lnTo>
                <a:lnTo>
                  <a:pt x="66967" y="41554"/>
                </a:lnTo>
                <a:lnTo>
                  <a:pt x="66967" y="30492"/>
                </a:lnTo>
                <a:lnTo>
                  <a:pt x="66281" y="25450"/>
                </a:lnTo>
                <a:lnTo>
                  <a:pt x="64922" y="20993"/>
                </a:lnTo>
                <a:lnTo>
                  <a:pt x="63563" y="16522"/>
                </a:lnTo>
                <a:lnTo>
                  <a:pt x="61506" y="12725"/>
                </a:lnTo>
                <a:lnTo>
                  <a:pt x="58788" y="9601"/>
                </a:lnTo>
                <a:lnTo>
                  <a:pt x="56057" y="6476"/>
                </a:lnTo>
                <a:lnTo>
                  <a:pt x="52641" y="4089"/>
                </a:lnTo>
                <a:lnTo>
                  <a:pt x="48552" y="2463"/>
                </a:lnTo>
                <a:lnTo>
                  <a:pt x="44462" y="825"/>
                </a:lnTo>
                <a:lnTo>
                  <a:pt x="39662" y="0"/>
                </a:lnTo>
                <a:lnTo>
                  <a:pt x="28448" y="0"/>
                </a:lnTo>
                <a:lnTo>
                  <a:pt x="23456" y="914"/>
                </a:lnTo>
                <a:lnTo>
                  <a:pt x="19189" y="2755"/>
                </a:lnTo>
                <a:lnTo>
                  <a:pt x="14922" y="4597"/>
                </a:lnTo>
                <a:lnTo>
                  <a:pt x="11366" y="7175"/>
                </a:lnTo>
                <a:lnTo>
                  <a:pt x="8521" y="10490"/>
                </a:lnTo>
                <a:lnTo>
                  <a:pt x="5664" y="13817"/>
                </a:lnTo>
                <a:lnTo>
                  <a:pt x="3530" y="17779"/>
                </a:lnTo>
                <a:lnTo>
                  <a:pt x="2120" y="22364"/>
                </a:lnTo>
                <a:lnTo>
                  <a:pt x="698" y="26949"/>
                </a:lnTo>
                <a:lnTo>
                  <a:pt x="0" y="31978"/>
                </a:lnTo>
                <a:lnTo>
                  <a:pt x="0" y="43091"/>
                </a:lnTo>
                <a:lnTo>
                  <a:pt x="660" y="48145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4" name="object 344"/>
          <p:cNvSpPr/>
          <p:nvPr/>
        </p:nvSpPr>
        <p:spPr>
          <a:xfrm>
            <a:off x="335018" y="6805603"/>
            <a:ext cx="47002" cy="104101"/>
          </a:xfrm>
          <a:custGeom>
            <a:avLst/>
            <a:gdLst/>
            <a:ahLst/>
            <a:cxnLst/>
            <a:rect l="l" t="t" r="r" b="b"/>
            <a:pathLst>
              <a:path w="47002" h="104101">
                <a:moveTo>
                  <a:pt x="2133" y="103847"/>
                </a:moveTo>
                <a:lnTo>
                  <a:pt x="5359" y="104101"/>
                </a:lnTo>
                <a:lnTo>
                  <a:pt x="7924" y="103949"/>
                </a:lnTo>
                <a:lnTo>
                  <a:pt x="10871" y="101790"/>
                </a:lnTo>
                <a:lnTo>
                  <a:pt x="10871" y="93611"/>
                </a:lnTo>
                <a:lnTo>
                  <a:pt x="14643" y="97383"/>
                </a:lnTo>
                <a:lnTo>
                  <a:pt x="12280" y="81851"/>
                </a:lnTo>
                <a:lnTo>
                  <a:pt x="12280" y="55143"/>
                </a:lnTo>
                <a:lnTo>
                  <a:pt x="16065" y="50596"/>
                </a:lnTo>
                <a:lnTo>
                  <a:pt x="19507" y="47320"/>
                </a:lnTo>
                <a:lnTo>
                  <a:pt x="22771" y="44945"/>
                </a:lnTo>
                <a:lnTo>
                  <a:pt x="25933" y="43154"/>
                </a:lnTo>
                <a:lnTo>
                  <a:pt x="29032" y="42265"/>
                </a:lnTo>
                <a:lnTo>
                  <a:pt x="32207" y="42037"/>
                </a:lnTo>
                <a:lnTo>
                  <a:pt x="35394" y="42037"/>
                </a:lnTo>
                <a:lnTo>
                  <a:pt x="38074" y="42799"/>
                </a:lnTo>
                <a:lnTo>
                  <a:pt x="40208" y="44310"/>
                </a:lnTo>
                <a:lnTo>
                  <a:pt x="44081" y="47815"/>
                </a:lnTo>
                <a:lnTo>
                  <a:pt x="47002" y="34378"/>
                </a:lnTo>
                <a:lnTo>
                  <a:pt x="43548" y="32435"/>
                </a:lnTo>
                <a:lnTo>
                  <a:pt x="39395" y="31470"/>
                </a:lnTo>
                <a:lnTo>
                  <a:pt x="34531" y="31470"/>
                </a:lnTo>
                <a:lnTo>
                  <a:pt x="30670" y="31673"/>
                </a:lnTo>
                <a:lnTo>
                  <a:pt x="27089" y="32461"/>
                </a:lnTo>
                <a:lnTo>
                  <a:pt x="23520" y="33972"/>
                </a:lnTo>
                <a:lnTo>
                  <a:pt x="19913" y="35966"/>
                </a:lnTo>
                <a:lnTo>
                  <a:pt x="16192" y="38735"/>
                </a:lnTo>
                <a:lnTo>
                  <a:pt x="12280" y="42481"/>
                </a:lnTo>
                <a:lnTo>
                  <a:pt x="12280" y="2374"/>
                </a:lnTo>
                <a:lnTo>
                  <a:pt x="11785" y="1041"/>
                </a:lnTo>
                <a:lnTo>
                  <a:pt x="9156" y="139"/>
                </a:lnTo>
                <a:lnTo>
                  <a:pt x="6108" y="0"/>
                </a:lnTo>
                <a:lnTo>
                  <a:pt x="3136" y="139"/>
                </a:lnTo>
                <a:lnTo>
                  <a:pt x="0" y="2374"/>
                </a:lnTo>
                <a:lnTo>
                  <a:pt x="0" y="101790"/>
                </a:lnTo>
                <a:lnTo>
                  <a:pt x="2133" y="103847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5" name="object 345"/>
          <p:cNvSpPr/>
          <p:nvPr/>
        </p:nvSpPr>
        <p:spPr>
          <a:xfrm>
            <a:off x="260736" y="6837074"/>
            <a:ext cx="51714" cy="73596"/>
          </a:xfrm>
          <a:custGeom>
            <a:avLst/>
            <a:gdLst/>
            <a:ahLst/>
            <a:cxnLst/>
            <a:rect l="l" t="t" r="r" b="b"/>
            <a:pathLst>
              <a:path w="51714" h="73596">
                <a:moveTo>
                  <a:pt x="40944" y="2730"/>
                </a:moveTo>
                <a:lnTo>
                  <a:pt x="37579" y="1638"/>
                </a:lnTo>
                <a:lnTo>
                  <a:pt x="34201" y="546"/>
                </a:lnTo>
                <a:lnTo>
                  <a:pt x="30111" y="0"/>
                </a:lnTo>
                <a:lnTo>
                  <a:pt x="22720" y="0"/>
                </a:lnTo>
                <a:lnTo>
                  <a:pt x="20167" y="241"/>
                </a:lnTo>
                <a:lnTo>
                  <a:pt x="17640" y="711"/>
                </a:lnTo>
                <a:lnTo>
                  <a:pt x="12776" y="1777"/>
                </a:lnTo>
                <a:lnTo>
                  <a:pt x="8509" y="3213"/>
                </a:lnTo>
                <a:lnTo>
                  <a:pt x="4978" y="4876"/>
                </a:lnTo>
                <a:lnTo>
                  <a:pt x="2197" y="6502"/>
                </a:lnTo>
                <a:lnTo>
                  <a:pt x="253" y="9194"/>
                </a:lnTo>
                <a:lnTo>
                  <a:pt x="0" y="12128"/>
                </a:lnTo>
                <a:lnTo>
                  <a:pt x="406" y="15303"/>
                </a:lnTo>
                <a:lnTo>
                  <a:pt x="3047" y="16890"/>
                </a:lnTo>
                <a:lnTo>
                  <a:pt x="6388" y="15100"/>
                </a:lnTo>
                <a:lnTo>
                  <a:pt x="9702" y="13436"/>
                </a:lnTo>
                <a:lnTo>
                  <a:pt x="13627" y="11772"/>
                </a:lnTo>
                <a:lnTo>
                  <a:pt x="18440" y="10337"/>
                </a:lnTo>
                <a:lnTo>
                  <a:pt x="21158" y="9969"/>
                </a:lnTo>
                <a:lnTo>
                  <a:pt x="27012" y="9969"/>
                </a:lnTo>
                <a:lnTo>
                  <a:pt x="31330" y="10972"/>
                </a:lnTo>
                <a:lnTo>
                  <a:pt x="34836" y="12636"/>
                </a:lnTo>
                <a:lnTo>
                  <a:pt x="37261" y="15265"/>
                </a:lnTo>
                <a:lnTo>
                  <a:pt x="38696" y="18910"/>
                </a:lnTo>
                <a:lnTo>
                  <a:pt x="39509" y="23164"/>
                </a:lnTo>
                <a:lnTo>
                  <a:pt x="39509" y="30962"/>
                </a:lnTo>
                <a:lnTo>
                  <a:pt x="25069" y="30962"/>
                </a:lnTo>
                <a:lnTo>
                  <a:pt x="20383" y="31419"/>
                </a:lnTo>
                <a:lnTo>
                  <a:pt x="16217" y="32334"/>
                </a:lnTo>
                <a:lnTo>
                  <a:pt x="12052" y="33248"/>
                </a:lnTo>
                <a:lnTo>
                  <a:pt x="9690" y="48780"/>
                </a:lnTo>
                <a:lnTo>
                  <a:pt x="11226" y="45656"/>
                </a:lnTo>
                <a:lnTo>
                  <a:pt x="14058" y="43205"/>
                </a:lnTo>
                <a:lnTo>
                  <a:pt x="17754" y="41236"/>
                </a:lnTo>
                <a:lnTo>
                  <a:pt x="22720" y="40093"/>
                </a:lnTo>
                <a:lnTo>
                  <a:pt x="25641" y="39814"/>
                </a:lnTo>
                <a:lnTo>
                  <a:pt x="39509" y="39814"/>
                </a:lnTo>
                <a:lnTo>
                  <a:pt x="39509" y="54025"/>
                </a:lnTo>
                <a:lnTo>
                  <a:pt x="36487" y="57403"/>
                </a:lnTo>
                <a:lnTo>
                  <a:pt x="33591" y="59905"/>
                </a:lnTo>
                <a:lnTo>
                  <a:pt x="30848" y="61544"/>
                </a:lnTo>
                <a:lnTo>
                  <a:pt x="28092" y="63182"/>
                </a:lnTo>
                <a:lnTo>
                  <a:pt x="25095" y="63995"/>
                </a:lnTo>
                <a:lnTo>
                  <a:pt x="17907" y="63995"/>
                </a:lnTo>
                <a:lnTo>
                  <a:pt x="14820" y="62966"/>
                </a:lnTo>
                <a:lnTo>
                  <a:pt x="10401" y="58851"/>
                </a:lnTo>
                <a:lnTo>
                  <a:pt x="9296" y="56083"/>
                </a:lnTo>
                <a:lnTo>
                  <a:pt x="10375" y="72224"/>
                </a:lnTo>
                <a:lnTo>
                  <a:pt x="13233" y="73139"/>
                </a:lnTo>
                <a:lnTo>
                  <a:pt x="16421" y="73596"/>
                </a:lnTo>
                <a:lnTo>
                  <a:pt x="23964" y="73596"/>
                </a:lnTo>
                <a:lnTo>
                  <a:pt x="27762" y="72732"/>
                </a:lnTo>
                <a:lnTo>
                  <a:pt x="31368" y="70992"/>
                </a:lnTo>
                <a:lnTo>
                  <a:pt x="34963" y="69253"/>
                </a:lnTo>
                <a:lnTo>
                  <a:pt x="38227" y="66827"/>
                </a:lnTo>
                <a:lnTo>
                  <a:pt x="41147" y="63703"/>
                </a:lnTo>
                <a:lnTo>
                  <a:pt x="41147" y="70396"/>
                </a:lnTo>
                <a:lnTo>
                  <a:pt x="42570" y="72262"/>
                </a:lnTo>
                <a:lnTo>
                  <a:pt x="45148" y="72631"/>
                </a:lnTo>
                <a:lnTo>
                  <a:pt x="48793" y="72555"/>
                </a:lnTo>
                <a:lnTo>
                  <a:pt x="51714" y="70396"/>
                </a:lnTo>
                <a:lnTo>
                  <a:pt x="51714" y="21056"/>
                </a:lnTo>
                <a:lnTo>
                  <a:pt x="51244" y="17411"/>
                </a:lnTo>
                <a:lnTo>
                  <a:pt x="50304" y="14287"/>
                </a:lnTo>
                <a:lnTo>
                  <a:pt x="49364" y="11163"/>
                </a:lnTo>
                <a:lnTo>
                  <a:pt x="47840" y="8547"/>
                </a:lnTo>
                <a:lnTo>
                  <a:pt x="43675" y="4330"/>
                </a:lnTo>
                <a:lnTo>
                  <a:pt x="40944" y="2730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6" name="object 346"/>
          <p:cNvSpPr/>
          <p:nvPr/>
        </p:nvSpPr>
        <p:spPr>
          <a:xfrm>
            <a:off x="413136" y="6837074"/>
            <a:ext cx="51714" cy="73596"/>
          </a:xfrm>
          <a:custGeom>
            <a:avLst/>
            <a:gdLst/>
            <a:ahLst/>
            <a:cxnLst/>
            <a:rect l="l" t="t" r="r" b="b"/>
            <a:pathLst>
              <a:path w="51714" h="73596">
                <a:moveTo>
                  <a:pt x="40944" y="2730"/>
                </a:moveTo>
                <a:lnTo>
                  <a:pt x="37579" y="1638"/>
                </a:lnTo>
                <a:lnTo>
                  <a:pt x="34201" y="546"/>
                </a:lnTo>
                <a:lnTo>
                  <a:pt x="30111" y="0"/>
                </a:lnTo>
                <a:lnTo>
                  <a:pt x="22720" y="0"/>
                </a:lnTo>
                <a:lnTo>
                  <a:pt x="20167" y="241"/>
                </a:lnTo>
                <a:lnTo>
                  <a:pt x="17640" y="711"/>
                </a:lnTo>
                <a:lnTo>
                  <a:pt x="12776" y="1777"/>
                </a:lnTo>
                <a:lnTo>
                  <a:pt x="8508" y="3213"/>
                </a:lnTo>
                <a:lnTo>
                  <a:pt x="4978" y="4876"/>
                </a:lnTo>
                <a:lnTo>
                  <a:pt x="2197" y="6502"/>
                </a:lnTo>
                <a:lnTo>
                  <a:pt x="253" y="9194"/>
                </a:lnTo>
                <a:lnTo>
                  <a:pt x="0" y="12128"/>
                </a:lnTo>
                <a:lnTo>
                  <a:pt x="406" y="15303"/>
                </a:lnTo>
                <a:lnTo>
                  <a:pt x="3047" y="16890"/>
                </a:lnTo>
                <a:lnTo>
                  <a:pt x="6388" y="15100"/>
                </a:lnTo>
                <a:lnTo>
                  <a:pt x="9702" y="13436"/>
                </a:lnTo>
                <a:lnTo>
                  <a:pt x="13627" y="11772"/>
                </a:lnTo>
                <a:lnTo>
                  <a:pt x="18440" y="10337"/>
                </a:lnTo>
                <a:lnTo>
                  <a:pt x="21158" y="9969"/>
                </a:lnTo>
                <a:lnTo>
                  <a:pt x="27012" y="9969"/>
                </a:lnTo>
                <a:lnTo>
                  <a:pt x="31330" y="10972"/>
                </a:lnTo>
                <a:lnTo>
                  <a:pt x="34836" y="12636"/>
                </a:lnTo>
                <a:lnTo>
                  <a:pt x="37261" y="15265"/>
                </a:lnTo>
                <a:lnTo>
                  <a:pt x="38696" y="18910"/>
                </a:lnTo>
                <a:lnTo>
                  <a:pt x="39509" y="23164"/>
                </a:lnTo>
                <a:lnTo>
                  <a:pt x="39509" y="30962"/>
                </a:lnTo>
                <a:lnTo>
                  <a:pt x="25069" y="30962"/>
                </a:lnTo>
                <a:lnTo>
                  <a:pt x="20383" y="31419"/>
                </a:lnTo>
                <a:lnTo>
                  <a:pt x="16217" y="32334"/>
                </a:lnTo>
                <a:lnTo>
                  <a:pt x="12052" y="33248"/>
                </a:lnTo>
                <a:lnTo>
                  <a:pt x="9690" y="48780"/>
                </a:lnTo>
                <a:lnTo>
                  <a:pt x="11226" y="45656"/>
                </a:lnTo>
                <a:lnTo>
                  <a:pt x="14058" y="43205"/>
                </a:lnTo>
                <a:lnTo>
                  <a:pt x="17754" y="41236"/>
                </a:lnTo>
                <a:lnTo>
                  <a:pt x="22720" y="40093"/>
                </a:lnTo>
                <a:lnTo>
                  <a:pt x="25641" y="39814"/>
                </a:lnTo>
                <a:lnTo>
                  <a:pt x="39509" y="39814"/>
                </a:lnTo>
                <a:lnTo>
                  <a:pt x="39509" y="54025"/>
                </a:lnTo>
                <a:lnTo>
                  <a:pt x="36487" y="57403"/>
                </a:lnTo>
                <a:lnTo>
                  <a:pt x="33591" y="59905"/>
                </a:lnTo>
                <a:lnTo>
                  <a:pt x="30848" y="61544"/>
                </a:lnTo>
                <a:lnTo>
                  <a:pt x="28092" y="63182"/>
                </a:lnTo>
                <a:lnTo>
                  <a:pt x="25095" y="63995"/>
                </a:lnTo>
                <a:lnTo>
                  <a:pt x="17906" y="63995"/>
                </a:lnTo>
                <a:lnTo>
                  <a:pt x="14820" y="62966"/>
                </a:lnTo>
                <a:lnTo>
                  <a:pt x="10401" y="58851"/>
                </a:lnTo>
                <a:lnTo>
                  <a:pt x="9296" y="56083"/>
                </a:lnTo>
                <a:lnTo>
                  <a:pt x="10375" y="72224"/>
                </a:lnTo>
                <a:lnTo>
                  <a:pt x="13233" y="73139"/>
                </a:lnTo>
                <a:lnTo>
                  <a:pt x="16421" y="73596"/>
                </a:lnTo>
                <a:lnTo>
                  <a:pt x="23964" y="73596"/>
                </a:lnTo>
                <a:lnTo>
                  <a:pt x="27762" y="72732"/>
                </a:lnTo>
                <a:lnTo>
                  <a:pt x="31368" y="70992"/>
                </a:lnTo>
                <a:lnTo>
                  <a:pt x="34963" y="69253"/>
                </a:lnTo>
                <a:lnTo>
                  <a:pt x="38226" y="66827"/>
                </a:lnTo>
                <a:lnTo>
                  <a:pt x="41147" y="63703"/>
                </a:lnTo>
                <a:lnTo>
                  <a:pt x="41147" y="70396"/>
                </a:lnTo>
                <a:lnTo>
                  <a:pt x="42570" y="72262"/>
                </a:lnTo>
                <a:lnTo>
                  <a:pt x="45148" y="72631"/>
                </a:lnTo>
                <a:lnTo>
                  <a:pt x="48793" y="72555"/>
                </a:lnTo>
                <a:lnTo>
                  <a:pt x="51714" y="70396"/>
                </a:lnTo>
                <a:lnTo>
                  <a:pt x="51714" y="21056"/>
                </a:lnTo>
                <a:lnTo>
                  <a:pt x="51244" y="17411"/>
                </a:lnTo>
                <a:lnTo>
                  <a:pt x="50304" y="14287"/>
                </a:lnTo>
                <a:lnTo>
                  <a:pt x="49364" y="11163"/>
                </a:lnTo>
                <a:lnTo>
                  <a:pt x="47840" y="8547"/>
                </a:lnTo>
                <a:lnTo>
                  <a:pt x="43675" y="4330"/>
                </a:lnTo>
                <a:lnTo>
                  <a:pt x="40944" y="2730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7" name="object 347"/>
          <p:cNvSpPr/>
          <p:nvPr/>
        </p:nvSpPr>
        <p:spPr>
          <a:xfrm>
            <a:off x="522673" y="6837074"/>
            <a:ext cx="51714" cy="73596"/>
          </a:xfrm>
          <a:custGeom>
            <a:avLst/>
            <a:gdLst/>
            <a:ahLst/>
            <a:cxnLst/>
            <a:rect l="l" t="t" r="r" b="b"/>
            <a:pathLst>
              <a:path w="51714" h="73596">
                <a:moveTo>
                  <a:pt x="406" y="15303"/>
                </a:moveTo>
                <a:lnTo>
                  <a:pt x="3047" y="16890"/>
                </a:lnTo>
                <a:lnTo>
                  <a:pt x="6388" y="15100"/>
                </a:lnTo>
                <a:lnTo>
                  <a:pt x="9702" y="13436"/>
                </a:lnTo>
                <a:lnTo>
                  <a:pt x="13627" y="11772"/>
                </a:lnTo>
                <a:lnTo>
                  <a:pt x="18440" y="10337"/>
                </a:lnTo>
                <a:lnTo>
                  <a:pt x="21158" y="9969"/>
                </a:lnTo>
                <a:lnTo>
                  <a:pt x="27012" y="9969"/>
                </a:lnTo>
                <a:lnTo>
                  <a:pt x="31330" y="10972"/>
                </a:lnTo>
                <a:lnTo>
                  <a:pt x="34836" y="12636"/>
                </a:lnTo>
                <a:lnTo>
                  <a:pt x="37261" y="15265"/>
                </a:lnTo>
                <a:lnTo>
                  <a:pt x="38696" y="18910"/>
                </a:lnTo>
                <a:lnTo>
                  <a:pt x="39509" y="23164"/>
                </a:lnTo>
                <a:lnTo>
                  <a:pt x="39509" y="30962"/>
                </a:lnTo>
                <a:lnTo>
                  <a:pt x="25069" y="30962"/>
                </a:lnTo>
                <a:lnTo>
                  <a:pt x="20383" y="31419"/>
                </a:lnTo>
                <a:lnTo>
                  <a:pt x="16217" y="32334"/>
                </a:lnTo>
                <a:lnTo>
                  <a:pt x="12052" y="33248"/>
                </a:lnTo>
                <a:lnTo>
                  <a:pt x="9690" y="48780"/>
                </a:lnTo>
                <a:lnTo>
                  <a:pt x="11226" y="45656"/>
                </a:lnTo>
                <a:lnTo>
                  <a:pt x="14058" y="43205"/>
                </a:lnTo>
                <a:lnTo>
                  <a:pt x="17754" y="41236"/>
                </a:lnTo>
                <a:lnTo>
                  <a:pt x="22720" y="40093"/>
                </a:lnTo>
                <a:lnTo>
                  <a:pt x="25641" y="39814"/>
                </a:lnTo>
                <a:lnTo>
                  <a:pt x="39509" y="39814"/>
                </a:lnTo>
                <a:lnTo>
                  <a:pt x="39509" y="54025"/>
                </a:lnTo>
                <a:lnTo>
                  <a:pt x="36487" y="57403"/>
                </a:lnTo>
                <a:lnTo>
                  <a:pt x="33591" y="59905"/>
                </a:lnTo>
                <a:lnTo>
                  <a:pt x="30848" y="61544"/>
                </a:lnTo>
                <a:lnTo>
                  <a:pt x="28092" y="63182"/>
                </a:lnTo>
                <a:lnTo>
                  <a:pt x="25095" y="63995"/>
                </a:lnTo>
                <a:lnTo>
                  <a:pt x="17906" y="63995"/>
                </a:lnTo>
                <a:lnTo>
                  <a:pt x="14820" y="62966"/>
                </a:lnTo>
                <a:lnTo>
                  <a:pt x="10401" y="58851"/>
                </a:lnTo>
                <a:lnTo>
                  <a:pt x="9296" y="56083"/>
                </a:lnTo>
                <a:lnTo>
                  <a:pt x="10375" y="72224"/>
                </a:lnTo>
                <a:lnTo>
                  <a:pt x="13233" y="73139"/>
                </a:lnTo>
                <a:lnTo>
                  <a:pt x="16421" y="73596"/>
                </a:lnTo>
                <a:lnTo>
                  <a:pt x="23964" y="73596"/>
                </a:lnTo>
                <a:lnTo>
                  <a:pt x="27762" y="72732"/>
                </a:lnTo>
                <a:lnTo>
                  <a:pt x="31368" y="70992"/>
                </a:lnTo>
                <a:lnTo>
                  <a:pt x="34963" y="69253"/>
                </a:lnTo>
                <a:lnTo>
                  <a:pt x="38226" y="66827"/>
                </a:lnTo>
                <a:lnTo>
                  <a:pt x="41147" y="63703"/>
                </a:lnTo>
                <a:lnTo>
                  <a:pt x="41147" y="70396"/>
                </a:lnTo>
                <a:lnTo>
                  <a:pt x="42570" y="72262"/>
                </a:lnTo>
                <a:lnTo>
                  <a:pt x="45148" y="72631"/>
                </a:lnTo>
                <a:lnTo>
                  <a:pt x="48793" y="72555"/>
                </a:lnTo>
                <a:lnTo>
                  <a:pt x="51714" y="70396"/>
                </a:lnTo>
                <a:lnTo>
                  <a:pt x="51714" y="21056"/>
                </a:lnTo>
                <a:lnTo>
                  <a:pt x="51244" y="17411"/>
                </a:lnTo>
                <a:lnTo>
                  <a:pt x="50304" y="14287"/>
                </a:lnTo>
                <a:lnTo>
                  <a:pt x="49364" y="11163"/>
                </a:lnTo>
                <a:lnTo>
                  <a:pt x="47840" y="8547"/>
                </a:lnTo>
                <a:lnTo>
                  <a:pt x="43675" y="4330"/>
                </a:lnTo>
                <a:lnTo>
                  <a:pt x="40944" y="2730"/>
                </a:lnTo>
                <a:lnTo>
                  <a:pt x="37579" y="1638"/>
                </a:lnTo>
                <a:lnTo>
                  <a:pt x="34201" y="546"/>
                </a:lnTo>
                <a:lnTo>
                  <a:pt x="30111" y="0"/>
                </a:lnTo>
                <a:lnTo>
                  <a:pt x="22720" y="0"/>
                </a:lnTo>
                <a:lnTo>
                  <a:pt x="20167" y="241"/>
                </a:lnTo>
                <a:lnTo>
                  <a:pt x="17640" y="711"/>
                </a:lnTo>
                <a:lnTo>
                  <a:pt x="15100" y="1181"/>
                </a:lnTo>
                <a:lnTo>
                  <a:pt x="12776" y="1777"/>
                </a:lnTo>
                <a:lnTo>
                  <a:pt x="8508" y="3213"/>
                </a:lnTo>
                <a:lnTo>
                  <a:pt x="4978" y="4876"/>
                </a:lnTo>
                <a:lnTo>
                  <a:pt x="2197" y="6502"/>
                </a:lnTo>
                <a:lnTo>
                  <a:pt x="253" y="9194"/>
                </a:lnTo>
                <a:lnTo>
                  <a:pt x="0" y="12128"/>
                </a:lnTo>
                <a:lnTo>
                  <a:pt x="406" y="15303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8" name="object 348"/>
          <p:cNvSpPr/>
          <p:nvPr/>
        </p:nvSpPr>
        <p:spPr>
          <a:xfrm>
            <a:off x="519396" y="6870322"/>
            <a:ext cx="15328" cy="38976"/>
          </a:xfrm>
          <a:custGeom>
            <a:avLst/>
            <a:gdLst/>
            <a:ahLst/>
            <a:cxnLst/>
            <a:rect l="l" t="t" r="r" b="b"/>
            <a:pathLst>
              <a:path w="15328" h="38976">
                <a:moveTo>
                  <a:pt x="0" y="16192"/>
                </a:moveTo>
                <a:lnTo>
                  <a:pt x="0" y="23190"/>
                </a:lnTo>
                <a:lnTo>
                  <a:pt x="558" y="26060"/>
                </a:lnTo>
                <a:lnTo>
                  <a:pt x="1676" y="28587"/>
                </a:lnTo>
                <a:lnTo>
                  <a:pt x="2793" y="31127"/>
                </a:lnTo>
                <a:lnTo>
                  <a:pt x="6362" y="34988"/>
                </a:lnTo>
                <a:lnTo>
                  <a:pt x="10807" y="38049"/>
                </a:lnTo>
                <a:lnTo>
                  <a:pt x="13652" y="38976"/>
                </a:lnTo>
                <a:lnTo>
                  <a:pt x="12572" y="22834"/>
                </a:lnTo>
                <a:lnTo>
                  <a:pt x="12572" y="19367"/>
                </a:lnTo>
                <a:lnTo>
                  <a:pt x="12966" y="15532"/>
                </a:lnTo>
                <a:lnTo>
                  <a:pt x="15328" y="0"/>
                </a:lnTo>
                <a:lnTo>
                  <a:pt x="11810" y="1384"/>
                </a:lnTo>
                <a:lnTo>
                  <a:pt x="8928" y="3213"/>
                </a:lnTo>
                <a:lnTo>
                  <a:pt x="6057" y="5054"/>
                </a:lnTo>
                <a:lnTo>
                  <a:pt x="3848" y="7353"/>
                </a:lnTo>
                <a:lnTo>
                  <a:pt x="2311" y="10134"/>
                </a:lnTo>
                <a:lnTo>
                  <a:pt x="774" y="12915"/>
                </a:lnTo>
                <a:lnTo>
                  <a:pt x="0" y="16192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9" name="object 349"/>
          <p:cNvSpPr/>
          <p:nvPr/>
        </p:nvSpPr>
        <p:spPr>
          <a:xfrm>
            <a:off x="409859" y="6870322"/>
            <a:ext cx="15328" cy="38976"/>
          </a:xfrm>
          <a:custGeom>
            <a:avLst/>
            <a:gdLst/>
            <a:ahLst/>
            <a:cxnLst/>
            <a:rect l="l" t="t" r="r" b="b"/>
            <a:pathLst>
              <a:path w="15328" h="38976">
                <a:moveTo>
                  <a:pt x="0" y="16192"/>
                </a:moveTo>
                <a:lnTo>
                  <a:pt x="0" y="23190"/>
                </a:lnTo>
                <a:lnTo>
                  <a:pt x="558" y="26060"/>
                </a:lnTo>
                <a:lnTo>
                  <a:pt x="1676" y="28587"/>
                </a:lnTo>
                <a:lnTo>
                  <a:pt x="2793" y="31127"/>
                </a:lnTo>
                <a:lnTo>
                  <a:pt x="6362" y="34988"/>
                </a:lnTo>
                <a:lnTo>
                  <a:pt x="10807" y="38049"/>
                </a:lnTo>
                <a:lnTo>
                  <a:pt x="13652" y="38976"/>
                </a:lnTo>
                <a:lnTo>
                  <a:pt x="12572" y="22834"/>
                </a:lnTo>
                <a:lnTo>
                  <a:pt x="12572" y="19367"/>
                </a:lnTo>
                <a:lnTo>
                  <a:pt x="12966" y="15532"/>
                </a:lnTo>
                <a:lnTo>
                  <a:pt x="15328" y="0"/>
                </a:lnTo>
                <a:lnTo>
                  <a:pt x="11810" y="1384"/>
                </a:lnTo>
                <a:lnTo>
                  <a:pt x="8928" y="3213"/>
                </a:lnTo>
                <a:lnTo>
                  <a:pt x="6057" y="5054"/>
                </a:lnTo>
                <a:lnTo>
                  <a:pt x="3848" y="7353"/>
                </a:lnTo>
                <a:lnTo>
                  <a:pt x="2311" y="10134"/>
                </a:lnTo>
                <a:lnTo>
                  <a:pt x="774" y="12915"/>
                </a:lnTo>
                <a:lnTo>
                  <a:pt x="0" y="16192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0" name="object 350"/>
          <p:cNvSpPr/>
          <p:nvPr/>
        </p:nvSpPr>
        <p:spPr>
          <a:xfrm>
            <a:off x="257459" y="6870322"/>
            <a:ext cx="15328" cy="38976"/>
          </a:xfrm>
          <a:custGeom>
            <a:avLst/>
            <a:gdLst/>
            <a:ahLst/>
            <a:cxnLst/>
            <a:rect l="l" t="t" r="r" b="b"/>
            <a:pathLst>
              <a:path w="15328" h="38976">
                <a:moveTo>
                  <a:pt x="0" y="16192"/>
                </a:moveTo>
                <a:lnTo>
                  <a:pt x="0" y="23190"/>
                </a:lnTo>
                <a:lnTo>
                  <a:pt x="558" y="26060"/>
                </a:lnTo>
                <a:lnTo>
                  <a:pt x="1676" y="28587"/>
                </a:lnTo>
                <a:lnTo>
                  <a:pt x="2793" y="31127"/>
                </a:lnTo>
                <a:lnTo>
                  <a:pt x="6362" y="34988"/>
                </a:lnTo>
                <a:lnTo>
                  <a:pt x="10807" y="38049"/>
                </a:lnTo>
                <a:lnTo>
                  <a:pt x="13652" y="38976"/>
                </a:lnTo>
                <a:lnTo>
                  <a:pt x="12572" y="22834"/>
                </a:lnTo>
                <a:lnTo>
                  <a:pt x="12572" y="19367"/>
                </a:lnTo>
                <a:lnTo>
                  <a:pt x="12966" y="15532"/>
                </a:lnTo>
                <a:lnTo>
                  <a:pt x="15328" y="0"/>
                </a:lnTo>
                <a:lnTo>
                  <a:pt x="11810" y="1384"/>
                </a:lnTo>
                <a:lnTo>
                  <a:pt x="8928" y="3213"/>
                </a:lnTo>
                <a:lnTo>
                  <a:pt x="6057" y="5054"/>
                </a:lnTo>
                <a:lnTo>
                  <a:pt x="3848" y="7353"/>
                </a:lnTo>
                <a:lnTo>
                  <a:pt x="2311" y="10134"/>
                </a:lnTo>
                <a:lnTo>
                  <a:pt x="774" y="12915"/>
                </a:lnTo>
                <a:lnTo>
                  <a:pt x="0" y="16192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1" name="object 351"/>
          <p:cNvSpPr/>
          <p:nvPr/>
        </p:nvSpPr>
        <p:spPr>
          <a:xfrm>
            <a:off x="347299" y="6839982"/>
            <a:ext cx="49339" cy="70688"/>
          </a:xfrm>
          <a:custGeom>
            <a:avLst/>
            <a:gdLst/>
            <a:ahLst/>
            <a:cxnLst/>
            <a:rect l="l" t="t" r="r" b="b"/>
            <a:pathLst>
              <a:path w="49339" h="70688">
                <a:moveTo>
                  <a:pt x="16052" y="60121"/>
                </a:moveTo>
                <a:lnTo>
                  <a:pt x="12839" y="59042"/>
                </a:lnTo>
                <a:lnTo>
                  <a:pt x="9740" y="56883"/>
                </a:lnTo>
                <a:lnTo>
                  <a:pt x="6642" y="54724"/>
                </a:lnTo>
                <a:lnTo>
                  <a:pt x="3403" y="51587"/>
                </a:lnTo>
                <a:lnTo>
                  <a:pt x="0" y="47472"/>
                </a:lnTo>
                <a:lnTo>
                  <a:pt x="2362" y="63004"/>
                </a:lnTo>
                <a:lnTo>
                  <a:pt x="5829" y="65874"/>
                </a:lnTo>
                <a:lnTo>
                  <a:pt x="9309" y="68008"/>
                </a:lnTo>
                <a:lnTo>
                  <a:pt x="12814" y="69634"/>
                </a:lnTo>
                <a:lnTo>
                  <a:pt x="16433" y="70484"/>
                </a:lnTo>
                <a:lnTo>
                  <a:pt x="20535" y="70688"/>
                </a:lnTo>
                <a:lnTo>
                  <a:pt x="25158" y="70688"/>
                </a:lnTo>
                <a:lnTo>
                  <a:pt x="29248" y="69824"/>
                </a:lnTo>
                <a:lnTo>
                  <a:pt x="32816" y="68084"/>
                </a:lnTo>
                <a:lnTo>
                  <a:pt x="36385" y="66344"/>
                </a:lnTo>
                <a:lnTo>
                  <a:pt x="39408" y="63842"/>
                </a:lnTo>
                <a:lnTo>
                  <a:pt x="41859" y="60566"/>
                </a:lnTo>
                <a:lnTo>
                  <a:pt x="44323" y="57289"/>
                </a:lnTo>
                <a:lnTo>
                  <a:pt x="46177" y="53339"/>
                </a:lnTo>
                <a:lnTo>
                  <a:pt x="47447" y="48704"/>
                </a:lnTo>
                <a:lnTo>
                  <a:pt x="48704" y="44056"/>
                </a:lnTo>
                <a:lnTo>
                  <a:pt x="49339" y="38836"/>
                </a:lnTo>
                <a:lnTo>
                  <a:pt x="49339" y="28181"/>
                </a:lnTo>
                <a:lnTo>
                  <a:pt x="48844" y="23558"/>
                </a:lnTo>
                <a:lnTo>
                  <a:pt x="47853" y="19189"/>
                </a:lnTo>
                <a:lnTo>
                  <a:pt x="46863" y="14833"/>
                </a:lnTo>
                <a:lnTo>
                  <a:pt x="45288" y="11023"/>
                </a:lnTo>
                <a:lnTo>
                  <a:pt x="43129" y="7772"/>
                </a:lnTo>
                <a:lnTo>
                  <a:pt x="40970" y="4521"/>
                </a:lnTo>
                <a:lnTo>
                  <a:pt x="38163" y="1930"/>
                </a:lnTo>
                <a:lnTo>
                  <a:pt x="34721" y="0"/>
                </a:lnTo>
                <a:lnTo>
                  <a:pt x="31800" y="13436"/>
                </a:lnTo>
                <a:lnTo>
                  <a:pt x="34391" y="18402"/>
                </a:lnTo>
                <a:lnTo>
                  <a:pt x="35306" y="21259"/>
                </a:lnTo>
                <a:lnTo>
                  <a:pt x="35839" y="24472"/>
                </a:lnTo>
                <a:lnTo>
                  <a:pt x="36360" y="27698"/>
                </a:lnTo>
                <a:lnTo>
                  <a:pt x="36614" y="31026"/>
                </a:lnTo>
                <a:lnTo>
                  <a:pt x="36614" y="37579"/>
                </a:lnTo>
                <a:lnTo>
                  <a:pt x="36309" y="40665"/>
                </a:lnTo>
                <a:lnTo>
                  <a:pt x="35687" y="43713"/>
                </a:lnTo>
                <a:lnTo>
                  <a:pt x="35064" y="46761"/>
                </a:lnTo>
                <a:lnTo>
                  <a:pt x="34061" y="49517"/>
                </a:lnTo>
                <a:lnTo>
                  <a:pt x="32689" y="51981"/>
                </a:lnTo>
                <a:lnTo>
                  <a:pt x="29527" y="56400"/>
                </a:lnTo>
                <a:lnTo>
                  <a:pt x="25133" y="59385"/>
                </a:lnTo>
                <a:lnTo>
                  <a:pt x="22491" y="60121"/>
                </a:lnTo>
                <a:lnTo>
                  <a:pt x="16052" y="60121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2" name="object 352"/>
          <p:cNvSpPr/>
          <p:nvPr/>
        </p:nvSpPr>
        <p:spPr>
          <a:xfrm>
            <a:off x="1064633" y="6877358"/>
            <a:ext cx="3416" cy="29222"/>
          </a:xfrm>
          <a:custGeom>
            <a:avLst/>
            <a:gdLst/>
            <a:ahLst/>
            <a:cxnLst/>
            <a:rect l="l" t="t" r="r" b="b"/>
            <a:pathLst>
              <a:path w="3416" h="29222">
                <a:moveTo>
                  <a:pt x="3416" y="29222"/>
                </a:moveTo>
                <a:lnTo>
                  <a:pt x="2895" y="6667"/>
                </a:lnTo>
                <a:lnTo>
                  <a:pt x="2222" y="3454"/>
                </a:lnTo>
                <a:lnTo>
                  <a:pt x="1892" y="0"/>
                </a:lnTo>
                <a:lnTo>
                  <a:pt x="0" y="26835"/>
                </a:lnTo>
                <a:lnTo>
                  <a:pt x="3416" y="29222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3" name="object 353"/>
          <p:cNvSpPr/>
          <p:nvPr/>
        </p:nvSpPr>
        <p:spPr>
          <a:xfrm>
            <a:off x="682490" y="6877358"/>
            <a:ext cx="3403" cy="29222"/>
          </a:xfrm>
          <a:custGeom>
            <a:avLst/>
            <a:gdLst/>
            <a:ahLst/>
            <a:cxnLst/>
            <a:rect l="l" t="t" r="r" b="b"/>
            <a:pathLst>
              <a:path w="3403" h="29222">
                <a:moveTo>
                  <a:pt x="3403" y="29222"/>
                </a:moveTo>
                <a:lnTo>
                  <a:pt x="2895" y="6667"/>
                </a:lnTo>
                <a:lnTo>
                  <a:pt x="2222" y="3454"/>
                </a:lnTo>
                <a:lnTo>
                  <a:pt x="1879" y="0"/>
                </a:lnTo>
                <a:lnTo>
                  <a:pt x="0" y="26835"/>
                </a:lnTo>
                <a:lnTo>
                  <a:pt x="3403" y="29222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4" name="object 354"/>
          <p:cNvSpPr/>
          <p:nvPr/>
        </p:nvSpPr>
        <p:spPr>
          <a:xfrm>
            <a:off x="472838" y="6838115"/>
            <a:ext cx="28282" cy="98298"/>
          </a:xfrm>
          <a:custGeom>
            <a:avLst/>
            <a:gdLst/>
            <a:ahLst/>
            <a:cxnLst/>
            <a:rect l="l" t="t" r="r" b="b"/>
            <a:pathLst>
              <a:path w="28282" h="98298">
                <a:moveTo>
                  <a:pt x="0" y="91528"/>
                </a:moveTo>
                <a:lnTo>
                  <a:pt x="127" y="94945"/>
                </a:lnTo>
                <a:lnTo>
                  <a:pt x="2527" y="97586"/>
                </a:lnTo>
                <a:lnTo>
                  <a:pt x="5613" y="98209"/>
                </a:lnTo>
                <a:lnTo>
                  <a:pt x="12077" y="98297"/>
                </a:lnTo>
                <a:lnTo>
                  <a:pt x="15087" y="97777"/>
                </a:lnTo>
                <a:lnTo>
                  <a:pt x="22072" y="94068"/>
                </a:lnTo>
                <a:lnTo>
                  <a:pt x="25247" y="89890"/>
                </a:lnTo>
                <a:lnTo>
                  <a:pt x="27165" y="84277"/>
                </a:lnTo>
                <a:lnTo>
                  <a:pt x="28282" y="77215"/>
                </a:lnTo>
                <a:lnTo>
                  <a:pt x="28282" y="2311"/>
                </a:lnTo>
                <a:lnTo>
                  <a:pt x="27787" y="1041"/>
                </a:lnTo>
                <a:lnTo>
                  <a:pt x="25082" y="152"/>
                </a:lnTo>
                <a:lnTo>
                  <a:pt x="22098" y="0"/>
                </a:lnTo>
                <a:lnTo>
                  <a:pt x="19126" y="152"/>
                </a:lnTo>
                <a:lnTo>
                  <a:pt x="15925" y="2311"/>
                </a:lnTo>
                <a:lnTo>
                  <a:pt x="15925" y="75806"/>
                </a:lnTo>
                <a:lnTo>
                  <a:pt x="15748" y="78511"/>
                </a:lnTo>
                <a:lnTo>
                  <a:pt x="15062" y="82080"/>
                </a:lnTo>
                <a:lnTo>
                  <a:pt x="13017" y="85763"/>
                </a:lnTo>
                <a:lnTo>
                  <a:pt x="9740" y="87566"/>
                </a:lnTo>
                <a:lnTo>
                  <a:pt x="6692" y="87807"/>
                </a:lnTo>
                <a:lnTo>
                  <a:pt x="3683" y="87629"/>
                </a:lnTo>
                <a:lnTo>
                  <a:pt x="304" y="88950"/>
                </a:lnTo>
                <a:lnTo>
                  <a:pt x="0" y="91528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5" name="object 355"/>
          <p:cNvSpPr/>
          <p:nvPr/>
        </p:nvSpPr>
        <p:spPr>
          <a:xfrm>
            <a:off x="979111" y="6837074"/>
            <a:ext cx="57670" cy="72631"/>
          </a:xfrm>
          <a:custGeom>
            <a:avLst/>
            <a:gdLst/>
            <a:ahLst/>
            <a:cxnLst/>
            <a:rect l="l" t="t" r="r" b="b"/>
            <a:pathLst>
              <a:path w="57670" h="72631">
                <a:moveTo>
                  <a:pt x="11087" y="12204"/>
                </a:moveTo>
                <a:lnTo>
                  <a:pt x="10998" y="2616"/>
                </a:lnTo>
                <a:lnTo>
                  <a:pt x="8293" y="1155"/>
                </a:lnTo>
                <a:lnTo>
                  <a:pt x="2819" y="1155"/>
                </a:lnTo>
                <a:lnTo>
                  <a:pt x="0" y="3352"/>
                </a:lnTo>
                <a:lnTo>
                  <a:pt x="0" y="70319"/>
                </a:lnTo>
                <a:lnTo>
                  <a:pt x="431" y="71602"/>
                </a:lnTo>
                <a:lnTo>
                  <a:pt x="3124" y="72478"/>
                </a:lnTo>
                <a:lnTo>
                  <a:pt x="6095" y="72631"/>
                </a:lnTo>
                <a:lnTo>
                  <a:pt x="9143" y="72478"/>
                </a:lnTo>
                <a:lnTo>
                  <a:pt x="12280" y="70319"/>
                </a:lnTo>
                <a:lnTo>
                  <a:pt x="12280" y="23520"/>
                </a:lnTo>
                <a:lnTo>
                  <a:pt x="15646" y="19303"/>
                </a:lnTo>
                <a:lnTo>
                  <a:pt x="18872" y="16103"/>
                </a:lnTo>
                <a:lnTo>
                  <a:pt x="21945" y="13919"/>
                </a:lnTo>
                <a:lnTo>
                  <a:pt x="25018" y="11734"/>
                </a:lnTo>
                <a:lnTo>
                  <a:pt x="28105" y="10642"/>
                </a:lnTo>
                <a:lnTo>
                  <a:pt x="31178" y="10642"/>
                </a:lnTo>
                <a:lnTo>
                  <a:pt x="35648" y="11087"/>
                </a:lnTo>
                <a:lnTo>
                  <a:pt x="39281" y="12877"/>
                </a:lnTo>
                <a:lnTo>
                  <a:pt x="41897" y="15849"/>
                </a:lnTo>
                <a:lnTo>
                  <a:pt x="43903" y="19545"/>
                </a:lnTo>
                <a:lnTo>
                  <a:pt x="45097" y="24206"/>
                </a:lnTo>
                <a:lnTo>
                  <a:pt x="45389" y="27292"/>
                </a:lnTo>
                <a:lnTo>
                  <a:pt x="45389" y="70319"/>
                </a:lnTo>
                <a:lnTo>
                  <a:pt x="45885" y="71602"/>
                </a:lnTo>
                <a:lnTo>
                  <a:pt x="48514" y="72478"/>
                </a:lnTo>
                <a:lnTo>
                  <a:pt x="51562" y="72631"/>
                </a:lnTo>
                <a:lnTo>
                  <a:pt x="54546" y="72478"/>
                </a:lnTo>
                <a:lnTo>
                  <a:pt x="57670" y="70319"/>
                </a:lnTo>
                <a:lnTo>
                  <a:pt x="57670" y="24714"/>
                </a:lnTo>
                <a:lnTo>
                  <a:pt x="57264" y="20624"/>
                </a:lnTo>
                <a:lnTo>
                  <a:pt x="56438" y="17233"/>
                </a:lnTo>
                <a:lnTo>
                  <a:pt x="55625" y="13830"/>
                </a:lnTo>
                <a:lnTo>
                  <a:pt x="54267" y="10871"/>
                </a:lnTo>
                <a:lnTo>
                  <a:pt x="52387" y="8331"/>
                </a:lnTo>
                <a:lnTo>
                  <a:pt x="48031" y="3784"/>
                </a:lnTo>
                <a:lnTo>
                  <a:pt x="44983" y="2273"/>
                </a:lnTo>
                <a:lnTo>
                  <a:pt x="41935" y="761"/>
                </a:lnTo>
                <a:lnTo>
                  <a:pt x="38176" y="0"/>
                </a:lnTo>
                <a:lnTo>
                  <a:pt x="29883" y="0"/>
                </a:lnTo>
                <a:lnTo>
                  <a:pt x="26098" y="977"/>
                </a:lnTo>
                <a:lnTo>
                  <a:pt x="22364" y="2946"/>
                </a:lnTo>
                <a:lnTo>
                  <a:pt x="18618" y="4902"/>
                </a:lnTo>
                <a:lnTo>
                  <a:pt x="14859" y="7988"/>
                </a:lnTo>
                <a:lnTo>
                  <a:pt x="11087" y="12204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6" name="object 356"/>
          <p:cNvSpPr/>
          <p:nvPr/>
        </p:nvSpPr>
        <p:spPr>
          <a:xfrm>
            <a:off x="803191" y="6839639"/>
            <a:ext cx="58762" cy="71031"/>
          </a:xfrm>
          <a:custGeom>
            <a:avLst/>
            <a:gdLst/>
            <a:ahLst/>
            <a:cxnLst/>
            <a:rect l="l" t="t" r="r" b="b"/>
            <a:pathLst>
              <a:path w="58762" h="71031">
                <a:moveTo>
                  <a:pt x="14859" y="1714"/>
                </a:moveTo>
                <a:lnTo>
                  <a:pt x="11480" y="4178"/>
                </a:lnTo>
                <a:lnTo>
                  <a:pt x="8674" y="7365"/>
                </a:lnTo>
                <a:lnTo>
                  <a:pt x="5867" y="10566"/>
                </a:lnTo>
                <a:lnTo>
                  <a:pt x="3721" y="14465"/>
                </a:lnTo>
                <a:lnTo>
                  <a:pt x="2235" y="19049"/>
                </a:lnTo>
                <a:lnTo>
                  <a:pt x="749" y="23647"/>
                </a:lnTo>
                <a:lnTo>
                  <a:pt x="0" y="28816"/>
                </a:lnTo>
                <a:lnTo>
                  <a:pt x="0" y="40627"/>
                </a:lnTo>
                <a:lnTo>
                  <a:pt x="723" y="45935"/>
                </a:lnTo>
                <a:lnTo>
                  <a:pt x="2159" y="50495"/>
                </a:lnTo>
                <a:lnTo>
                  <a:pt x="3594" y="55054"/>
                </a:lnTo>
                <a:lnTo>
                  <a:pt x="5727" y="58851"/>
                </a:lnTo>
                <a:lnTo>
                  <a:pt x="8559" y="61874"/>
                </a:lnTo>
                <a:lnTo>
                  <a:pt x="11391" y="64909"/>
                </a:lnTo>
                <a:lnTo>
                  <a:pt x="14871" y="67182"/>
                </a:lnTo>
                <a:lnTo>
                  <a:pt x="19011" y="68732"/>
                </a:lnTo>
                <a:lnTo>
                  <a:pt x="23152" y="70269"/>
                </a:lnTo>
                <a:lnTo>
                  <a:pt x="27978" y="71031"/>
                </a:lnTo>
                <a:lnTo>
                  <a:pt x="36664" y="71031"/>
                </a:lnTo>
                <a:lnTo>
                  <a:pt x="39649" y="70802"/>
                </a:lnTo>
                <a:lnTo>
                  <a:pt x="42456" y="70319"/>
                </a:lnTo>
                <a:lnTo>
                  <a:pt x="45262" y="69849"/>
                </a:lnTo>
                <a:lnTo>
                  <a:pt x="47726" y="69316"/>
                </a:lnTo>
                <a:lnTo>
                  <a:pt x="51993" y="68135"/>
                </a:lnTo>
                <a:lnTo>
                  <a:pt x="55067" y="66903"/>
                </a:lnTo>
                <a:lnTo>
                  <a:pt x="58153" y="64706"/>
                </a:lnTo>
                <a:lnTo>
                  <a:pt x="58762" y="61963"/>
                </a:lnTo>
                <a:lnTo>
                  <a:pt x="58750" y="59118"/>
                </a:lnTo>
                <a:lnTo>
                  <a:pt x="56172" y="56006"/>
                </a:lnTo>
                <a:lnTo>
                  <a:pt x="52946" y="57302"/>
                </a:lnTo>
                <a:lnTo>
                  <a:pt x="49631" y="58534"/>
                </a:lnTo>
                <a:lnTo>
                  <a:pt x="45643" y="59753"/>
                </a:lnTo>
                <a:lnTo>
                  <a:pt x="40665" y="60794"/>
                </a:lnTo>
                <a:lnTo>
                  <a:pt x="37820" y="61061"/>
                </a:lnTo>
                <a:lnTo>
                  <a:pt x="30594" y="61061"/>
                </a:lnTo>
                <a:lnTo>
                  <a:pt x="27178" y="60490"/>
                </a:lnTo>
                <a:lnTo>
                  <a:pt x="24396" y="59347"/>
                </a:lnTo>
                <a:lnTo>
                  <a:pt x="21602" y="58204"/>
                </a:lnTo>
                <a:lnTo>
                  <a:pt x="19329" y="56565"/>
                </a:lnTo>
                <a:lnTo>
                  <a:pt x="15836" y="52311"/>
                </a:lnTo>
                <a:lnTo>
                  <a:pt x="14592" y="49745"/>
                </a:lnTo>
                <a:lnTo>
                  <a:pt x="13855" y="46774"/>
                </a:lnTo>
                <a:lnTo>
                  <a:pt x="13093" y="43802"/>
                </a:lnTo>
                <a:lnTo>
                  <a:pt x="12725" y="40449"/>
                </a:lnTo>
                <a:lnTo>
                  <a:pt x="12827" y="24993"/>
                </a:lnTo>
                <a:lnTo>
                  <a:pt x="13296" y="22377"/>
                </a:lnTo>
                <a:lnTo>
                  <a:pt x="14998" y="17373"/>
                </a:lnTo>
                <a:lnTo>
                  <a:pt x="18834" y="0"/>
                </a:lnTo>
                <a:lnTo>
                  <a:pt x="14859" y="1714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7" name="object 357"/>
          <p:cNvSpPr/>
          <p:nvPr/>
        </p:nvSpPr>
        <p:spPr>
          <a:xfrm>
            <a:off x="531969" y="6876888"/>
            <a:ext cx="30213" cy="24180"/>
          </a:xfrm>
          <a:custGeom>
            <a:avLst/>
            <a:gdLst/>
            <a:ahLst/>
            <a:cxnLst/>
            <a:rect l="l" t="t" r="r" b="b"/>
            <a:pathLst>
              <a:path w="30213" h="24180">
                <a:moveTo>
                  <a:pt x="19723" y="0"/>
                </a:moveTo>
                <a:lnTo>
                  <a:pt x="16344" y="0"/>
                </a:lnTo>
                <a:lnTo>
                  <a:pt x="13423" y="279"/>
                </a:lnTo>
                <a:lnTo>
                  <a:pt x="10947" y="850"/>
                </a:lnTo>
                <a:lnTo>
                  <a:pt x="8458" y="1422"/>
                </a:lnTo>
                <a:lnTo>
                  <a:pt x="6400" y="2273"/>
                </a:lnTo>
                <a:lnTo>
                  <a:pt x="4762" y="3390"/>
                </a:lnTo>
                <a:lnTo>
                  <a:pt x="3124" y="4495"/>
                </a:lnTo>
                <a:lnTo>
                  <a:pt x="1930" y="5842"/>
                </a:lnTo>
                <a:lnTo>
                  <a:pt x="1155" y="7404"/>
                </a:lnTo>
                <a:lnTo>
                  <a:pt x="393" y="8966"/>
                </a:lnTo>
                <a:lnTo>
                  <a:pt x="0" y="10769"/>
                </a:lnTo>
                <a:lnTo>
                  <a:pt x="0" y="12801"/>
                </a:lnTo>
                <a:lnTo>
                  <a:pt x="0" y="16268"/>
                </a:lnTo>
                <a:lnTo>
                  <a:pt x="1104" y="19037"/>
                </a:lnTo>
                <a:lnTo>
                  <a:pt x="3314" y="21094"/>
                </a:lnTo>
                <a:lnTo>
                  <a:pt x="5524" y="23152"/>
                </a:lnTo>
                <a:lnTo>
                  <a:pt x="8610" y="24180"/>
                </a:lnTo>
                <a:lnTo>
                  <a:pt x="12585" y="24180"/>
                </a:lnTo>
                <a:lnTo>
                  <a:pt x="15798" y="24180"/>
                </a:lnTo>
                <a:lnTo>
                  <a:pt x="18795" y="23368"/>
                </a:lnTo>
                <a:lnTo>
                  <a:pt x="21551" y="21729"/>
                </a:lnTo>
                <a:lnTo>
                  <a:pt x="24295" y="20091"/>
                </a:lnTo>
                <a:lnTo>
                  <a:pt x="27190" y="17589"/>
                </a:lnTo>
                <a:lnTo>
                  <a:pt x="30213" y="14211"/>
                </a:lnTo>
                <a:lnTo>
                  <a:pt x="30213" y="0"/>
                </a:lnTo>
                <a:lnTo>
                  <a:pt x="19723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8" name="object 358"/>
          <p:cNvSpPr/>
          <p:nvPr/>
        </p:nvSpPr>
        <p:spPr>
          <a:xfrm>
            <a:off x="422432" y="6876888"/>
            <a:ext cx="30213" cy="24180"/>
          </a:xfrm>
          <a:custGeom>
            <a:avLst/>
            <a:gdLst/>
            <a:ahLst/>
            <a:cxnLst/>
            <a:rect l="l" t="t" r="r" b="b"/>
            <a:pathLst>
              <a:path w="30213" h="24180">
                <a:moveTo>
                  <a:pt x="19723" y="0"/>
                </a:moveTo>
                <a:lnTo>
                  <a:pt x="16344" y="0"/>
                </a:lnTo>
                <a:lnTo>
                  <a:pt x="13423" y="279"/>
                </a:lnTo>
                <a:lnTo>
                  <a:pt x="10947" y="850"/>
                </a:lnTo>
                <a:lnTo>
                  <a:pt x="8458" y="1422"/>
                </a:lnTo>
                <a:lnTo>
                  <a:pt x="6400" y="2273"/>
                </a:lnTo>
                <a:lnTo>
                  <a:pt x="4762" y="3390"/>
                </a:lnTo>
                <a:lnTo>
                  <a:pt x="3124" y="4495"/>
                </a:lnTo>
                <a:lnTo>
                  <a:pt x="1930" y="5842"/>
                </a:lnTo>
                <a:lnTo>
                  <a:pt x="1155" y="7404"/>
                </a:lnTo>
                <a:lnTo>
                  <a:pt x="393" y="8966"/>
                </a:lnTo>
                <a:lnTo>
                  <a:pt x="0" y="10769"/>
                </a:lnTo>
                <a:lnTo>
                  <a:pt x="0" y="12801"/>
                </a:lnTo>
                <a:lnTo>
                  <a:pt x="0" y="16268"/>
                </a:lnTo>
                <a:lnTo>
                  <a:pt x="1104" y="19037"/>
                </a:lnTo>
                <a:lnTo>
                  <a:pt x="3314" y="21094"/>
                </a:lnTo>
                <a:lnTo>
                  <a:pt x="5524" y="23152"/>
                </a:lnTo>
                <a:lnTo>
                  <a:pt x="8610" y="24180"/>
                </a:lnTo>
                <a:lnTo>
                  <a:pt x="12572" y="24180"/>
                </a:lnTo>
                <a:lnTo>
                  <a:pt x="15798" y="24180"/>
                </a:lnTo>
                <a:lnTo>
                  <a:pt x="18795" y="23368"/>
                </a:lnTo>
                <a:lnTo>
                  <a:pt x="21551" y="21729"/>
                </a:lnTo>
                <a:lnTo>
                  <a:pt x="24295" y="20091"/>
                </a:lnTo>
                <a:lnTo>
                  <a:pt x="27190" y="17589"/>
                </a:lnTo>
                <a:lnTo>
                  <a:pt x="30213" y="14211"/>
                </a:lnTo>
                <a:lnTo>
                  <a:pt x="30213" y="0"/>
                </a:lnTo>
                <a:lnTo>
                  <a:pt x="19723" y="0"/>
                </a:lnTo>
                <a:close/>
              </a:path>
            </a:pathLst>
          </a:custGeom>
          <a:ln w="12699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9" name="object 359"/>
          <p:cNvSpPr/>
          <p:nvPr/>
        </p:nvSpPr>
        <p:spPr>
          <a:xfrm>
            <a:off x="270032" y="6876888"/>
            <a:ext cx="30213" cy="24180"/>
          </a:xfrm>
          <a:custGeom>
            <a:avLst/>
            <a:gdLst/>
            <a:ahLst/>
            <a:cxnLst/>
            <a:rect l="l" t="t" r="r" b="b"/>
            <a:pathLst>
              <a:path w="30213" h="24180">
                <a:moveTo>
                  <a:pt x="19723" y="0"/>
                </a:moveTo>
                <a:lnTo>
                  <a:pt x="16344" y="0"/>
                </a:lnTo>
                <a:lnTo>
                  <a:pt x="13423" y="279"/>
                </a:lnTo>
                <a:lnTo>
                  <a:pt x="10947" y="850"/>
                </a:lnTo>
                <a:lnTo>
                  <a:pt x="8458" y="1422"/>
                </a:lnTo>
                <a:lnTo>
                  <a:pt x="6400" y="2273"/>
                </a:lnTo>
                <a:lnTo>
                  <a:pt x="4762" y="3390"/>
                </a:lnTo>
                <a:lnTo>
                  <a:pt x="3124" y="4495"/>
                </a:lnTo>
                <a:lnTo>
                  <a:pt x="1930" y="5842"/>
                </a:lnTo>
                <a:lnTo>
                  <a:pt x="1155" y="7404"/>
                </a:lnTo>
                <a:lnTo>
                  <a:pt x="393" y="8966"/>
                </a:lnTo>
                <a:lnTo>
                  <a:pt x="0" y="10769"/>
                </a:lnTo>
                <a:lnTo>
                  <a:pt x="0" y="12801"/>
                </a:lnTo>
                <a:lnTo>
                  <a:pt x="0" y="16268"/>
                </a:lnTo>
                <a:lnTo>
                  <a:pt x="1104" y="19037"/>
                </a:lnTo>
                <a:lnTo>
                  <a:pt x="3314" y="21094"/>
                </a:lnTo>
                <a:lnTo>
                  <a:pt x="5524" y="23152"/>
                </a:lnTo>
                <a:lnTo>
                  <a:pt x="8610" y="24180"/>
                </a:lnTo>
                <a:lnTo>
                  <a:pt x="12585" y="24180"/>
                </a:lnTo>
                <a:lnTo>
                  <a:pt x="15798" y="24180"/>
                </a:lnTo>
                <a:lnTo>
                  <a:pt x="18796" y="23368"/>
                </a:lnTo>
                <a:lnTo>
                  <a:pt x="21551" y="21729"/>
                </a:lnTo>
                <a:lnTo>
                  <a:pt x="24295" y="20091"/>
                </a:lnTo>
                <a:lnTo>
                  <a:pt x="27190" y="17589"/>
                </a:lnTo>
                <a:lnTo>
                  <a:pt x="30213" y="14211"/>
                </a:lnTo>
                <a:lnTo>
                  <a:pt x="30213" y="0"/>
                </a:lnTo>
                <a:lnTo>
                  <a:pt x="19723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0" name="object 360"/>
          <p:cNvSpPr/>
          <p:nvPr/>
        </p:nvSpPr>
        <p:spPr>
          <a:xfrm>
            <a:off x="605439" y="6847640"/>
            <a:ext cx="36537" cy="52539"/>
          </a:xfrm>
          <a:custGeom>
            <a:avLst/>
            <a:gdLst/>
            <a:ahLst/>
            <a:cxnLst/>
            <a:rect l="l" t="t" r="r" b="b"/>
            <a:pathLst>
              <a:path w="36537" h="52539">
                <a:moveTo>
                  <a:pt x="17195" y="0"/>
                </a:moveTo>
                <a:lnTo>
                  <a:pt x="14071" y="0"/>
                </a:lnTo>
                <a:lnTo>
                  <a:pt x="11417" y="749"/>
                </a:lnTo>
                <a:lnTo>
                  <a:pt x="9232" y="2235"/>
                </a:lnTo>
                <a:lnTo>
                  <a:pt x="7048" y="3721"/>
                </a:lnTo>
                <a:lnTo>
                  <a:pt x="5270" y="5689"/>
                </a:lnTo>
                <a:lnTo>
                  <a:pt x="3911" y="8115"/>
                </a:lnTo>
                <a:lnTo>
                  <a:pt x="2552" y="10540"/>
                </a:lnTo>
                <a:lnTo>
                  <a:pt x="1549" y="13296"/>
                </a:lnTo>
                <a:lnTo>
                  <a:pt x="939" y="16370"/>
                </a:lnTo>
                <a:lnTo>
                  <a:pt x="317" y="19456"/>
                </a:lnTo>
                <a:lnTo>
                  <a:pt x="0" y="22580"/>
                </a:lnTo>
                <a:lnTo>
                  <a:pt x="0" y="25755"/>
                </a:lnTo>
                <a:lnTo>
                  <a:pt x="0" y="29121"/>
                </a:lnTo>
                <a:lnTo>
                  <a:pt x="266" y="32423"/>
                </a:lnTo>
                <a:lnTo>
                  <a:pt x="787" y="35648"/>
                </a:lnTo>
                <a:lnTo>
                  <a:pt x="1308" y="38874"/>
                </a:lnTo>
                <a:lnTo>
                  <a:pt x="2209" y="41732"/>
                </a:lnTo>
                <a:lnTo>
                  <a:pt x="3505" y="44246"/>
                </a:lnTo>
                <a:lnTo>
                  <a:pt x="4787" y="46748"/>
                </a:lnTo>
                <a:lnTo>
                  <a:pt x="6502" y="48755"/>
                </a:lnTo>
                <a:lnTo>
                  <a:pt x="8636" y="50266"/>
                </a:lnTo>
                <a:lnTo>
                  <a:pt x="10769" y="51777"/>
                </a:lnTo>
                <a:lnTo>
                  <a:pt x="13449" y="52539"/>
                </a:lnTo>
                <a:lnTo>
                  <a:pt x="16675" y="52539"/>
                </a:lnTo>
                <a:lnTo>
                  <a:pt x="18313" y="52539"/>
                </a:lnTo>
                <a:lnTo>
                  <a:pt x="19888" y="52311"/>
                </a:lnTo>
                <a:lnTo>
                  <a:pt x="21399" y="51866"/>
                </a:lnTo>
                <a:lnTo>
                  <a:pt x="22910" y="51422"/>
                </a:lnTo>
                <a:lnTo>
                  <a:pt x="24460" y="50672"/>
                </a:lnTo>
                <a:lnTo>
                  <a:pt x="26047" y="49631"/>
                </a:lnTo>
                <a:lnTo>
                  <a:pt x="27635" y="48590"/>
                </a:lnTo>
                <a:lnTo>
                  <a:pt x="29298" y="47243"/>
                </a:lnTo>
                <a:lnTo>
                  <a:pt x="31038" y="45580"/>
                </a:lnTo>
                <a:lnTo>
                  <a:pt x="32766" y="43916"/>
                </a:lnTo>
                <a:lnTo>
                  <a:pt x="34607" y="41871"/>
                </a:lnTo>
                <a:lnTo>
                  <a:pt x="36537" y="39446"/>
                </a:lnTo>
                <a:lnTo>
                  <a:pt x="36537" y="12649"/>
                </a:lnTo>
                <a:lnTo>
                  <a:pt x="33223" y="8534"/>
                </a:lnTo>
                <a:lnTo>
                  <a:pt x="30010" y="5397"/>
                </a:lnTo>
                <a:lnTo>
                  <a:pt x="26911" y="3238"/>
                </a:lnTo>
                <a:lnTo>
                  <a:pt x="23799" y="1079"/>
                </a:lnTo>
                <a:lnTo>
                  <a:pt x="20574" y="0"/>
                </a:lnTo>
                <a:lnTo>
                  <a:pt x="17195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1" name="object 361"/>
          <p:cNvSpPr/>
          <p:nvPr/>
        </p:nvSpPr>
        <p:spPr>
          <a:xfrm>
            <a:off x="347299" y="6847640"/>
            <a:ext cx="36614" cy="52463"/>
          </a:xfrm>
          <a:custGeom>
            <a:avLst/>
            <a:gdLst/>
            <a:ahLst/>
            <a:cxnLst/>
            <a:rect l="l" t="t" r="r" b="b"/>
            <a:pathLst>
              <a:path w="36614" h="52463">
                <a:moveTo>
                  <a:pt x="19926" y="0"/>
                </a:moveTo>
                <a:lnTo>
                  <a:pt x="18326" y="0"/>
                </a:lnTo>
                <a:lnTo>
                  <a:pt x="16751" y="228"/>
                </a:lnTo>
                <a:lnTo>
                  <a:pt x="15201" y="673"/>
                </a:lnTo>
                <a:lnTo>
                  <a:pt x="13652" y="1117"/>
                </a:lnTo>
                <a:lnTo>
                  <a:pt x="12077" y="1866"/>
                </a:lnTo>
                <a:lnTo>
                  <a:pt x="10490" y="2908"/>
                </a:lnTo>
                <a:lnTo>
                  <a:pt x="8890" y="3949"/>
                </a:lnTo>
                <a:lnTo>
                  <a:pt x="7226" y="5283"/>
                </a:lnTo>
                <a:lnTo>
                  <a:pt x="5511" y="6921"/>
                </a:lnTo>
                <a:lnTo>
                  <a:pt x="3784" y="8559"/>
                </a:lnTo>
                <a:lnTo>
                  <a:pt x="1955" y="10617"/>
                </a:lnTo>
                <a:lnTo>
                  <a:pt x="0" y="13106"/>
                </a:lnTo>
                <a:lnTo>
                  <a:pt x="0" y="39814"/>
                </a:lnTo>
                <a:lnTo>
                  <a:pt x="3403" y="43929"/>
                </a:lnTo>
                <a:lnTo>
                  <a:pt x="6642" y="47066"/>
                </a:lnTo>
                <a:lnTo>
                  <a:pt x="9740" y="49225"/>
                </a:lnTo>
                <a:lnTo>
                  <a:pt x="12839" y="51384"/>
                </a:lnTo>
                <a:lnTo>
                  <a:pt x="16052" y="52463"/>
                </a:lnTo>
                <a:lnTo>
                  <a:pt x="19405" y="52463"/>
                </a:lnTo>
                <a:lnTo>
                  <a:pt x="22491" y="52463"/>
                </a:lnTo>
                <a:lnTo>
                  <a:pt x="25133" y="51727"/>
                </a:lnTo>
                <a:lnTo>
                  <a:pt x="27330" y="50228"/>
                </a:lnTo>
                <a:lnTo>
                  <a:pt x="29527" y="48742"/>
                </a:lnTo>
                <a:lnTo>
                  <a:pt x="31318" y="46774"/>
                </a:lnTo>
                <a:lnTo>
                  <a:pt x="32689" y="44322"/>
                </a:lnTo>
                <a:lnTo>
                  <a:pt x="34061" y="41859"/>
                </a:lnTo>
                <a:lnTo>
                  <a:pt x="35064" y="39103"/>
                </a:lnTo>
                <a:lnTo>
                  <a:pt x="35687" y="36055"/>
                </a:lnTo>
                <a:lnTo>
                  <a:pt x="36309" y="33007"/>
                </a:lnTo>
                <a:lnTo>
                  <a:pt x="36614" y="29921"/>
                </a:lnTo>
                <a:lnTo>
                  <a:pt x="36614" y="26796"/>
                </a:lnTo>
                <a:lnTo>
                  <a:pt x="36614" y="23367"/>
                </a:lnTo>
                <a:lnTo>
                  <a:pt x="36360" y="20040"/>
                </a:lnTo>
                <a:lnTo>
                  <a:pt x="35839" y="16814"/>
                </a:lnTo>
                <a:lnTo>
                  <a:pt x="35306" y="13601"/>
                </a:lnTo>
                <a:lnTo>
                  <a:pt x="34391" y="10744"/>
                </a:lnTo>
                <a:lnTo>
                  <a:pt x="33096" y="8267"/>
                </a:lnTo>
                <a:lnTo>
                  <a:pt x="31800" y="5778"/>
                </a:lnTo>
                <a:lnTo>
                  <a:pt x="30073" y="3784"/>
                </a:lnTo>
                <a:lnTo>
                  <a:pt x="27927" y="2273"/>
                </a:lnTo>
                <a:lnTo>
                  <a:pt x="25793" y="761"/>
                </a:lnTo>
                <a:lnTo>
                  <a:pt x="23114" y="0"/>
                </a:lnTo>
                <a:lnTo>
                  <a:pt x="19926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2" name="object 362"/>
          <p:cNvSpPr/>
          <p:nvPr/>
        </p:nvSpPr>
        <p:spPr>
          <a:xfrm>
            <a:off x="1066525" y="6847348"/>
            <a:ext cx="41516" cy="52984"/>
          </a:xfrm>
          <a:custGeom>
            <a:avLst/>
            <a:gdLst/>
            <a:ahLst/>
            <a:cxnLst/>
            <a:rect l="l" t="t" r="r" b="b"/>
            <a:pathLst>
              <a:path w="41516" h="52984">
                <a:moveTo>
                  <a:pt x="20942" y="0"/>
                </a:moveTo>
                <a:lnTo>
                  <a:pt x="17284" y="0"/>
                </a:lnTo>
                <a:lnTo>
                  <a:pt x="14147" y="647"/>
                </a:lnTo>
                <a:lnTo>
                  <a:pt x="11518" y="1930"/>
                </a:lnTo>
                <a:lnTo>
                  <a:pt x="8890" y="3225"/>
                </a:lnTo>
                <a:lnTo>
                  <a:pt x="6718" y="5041"/>
                </a:lnTo>
                <a:lnTo>
                  <a:pt x="5029" y="7404"/>
                </a:lnTo>
                <a:lnTo>
                  <a:pt x="3327" y="9753"/>
                </a:lnTo>
                <a:lnTo>
                  <a:pt x="2057" y="12547"/>
                </a:lnTo>
                <a:lnTo>
                  <a:pt x="1231" y="15773"/>
                </a:lnTo>
                <a:lnTo>
                  <a:pt x="406" y="18999"/>
                </a:lnTo>
                <a:lnTo>
                  <a:pt x="0" y="22517"/>
                </a:lnTo>
                <a:lnTo>
                  <a:pt x="0" y="26339"/>
                </a:lnTo>
                <a:lnTo>
                  <a:pt x="0" y="30010"/>
                </a:lnTo>
                <a:lnTo>
                  <a:pt x="330" y="33464"/>
                </a:lnTo>
                <a:lnTo>
                  <a:pt x="1003" y="36677"/>
                </a:lnTo>
                <a:lnTo>
                  <a:pt x="1676" y="39903"/>
                </a:lnTo>
                <a:lnTo>
                  <a:pt x="2806" y="42722"/>
                </a:lnTo>
                <a:lnTo>
                  <a:pt x="4381" y="45135"/>
                </a:lnTo>
                <a:lnTo>
                  <a:pt x="5956" y="47536"/>
                </a:lnTo>
                <a:lnTo>
                  <a:pt x="8077" y="49441"/>
                </a:lnTo>
                <a:lnTo>
                  <a:pt x="10731" y="50863"/>
                </a:lnTo>
                <a:lnTo>
                  <a:pt x="13385" y="52273"/>
                </a:lnTo>
                <a:lnTo>
                  <a:pt x="16687" y="52984"/>
                </a:lnTo>
                <a:lnTo>
                  <a:pt x="20650" y="52984"/>
                </a:lnTo>
                <a:lnTo>
                  <a:pt x="24244" y="52984"/>
                </a:lnTo>
                <a:lnTo>
                  <a:pt x="27368" y="52336"/>
                </a:lnTo>
                <a:lnTo>
                  <a:pt x="30022" y="51041"/>
                </a:lnTo>
                <a:lnTo>
                  <a:pt x="32677" y="49758"/>
                </a:lnTo>
                <a:lnTo>
                  <a:pt x="34861" y="47942"/>
                </a:lnTo>
                <a:lnTo>
                  <a:pt x="36563" y="45618"/>
                </a:lnTo>
                <a:lnTo>
                  <a:pt x="38265" y="43281"/>
                </a:lnTo>
                <a:lnTo>
                  <a:pt x="39509" y="40500"/>
                </a:lnTo>
                <a:lnTo>
                  <a:pt x="40309" y="37274"/>
                </a:lnTo>
                <a:lnTo>
                  <a:pt x="41109" y="34048"/>
                </a:lnTo>
                <a:lnTo>
                  <a:pt x="41516" y="30505"/>
                </a:lnTo>
                <a:lnTo>
                  <a:pt x="41516" y="26631"/>
                </a:lnTo>
                <a:lnTo>
                  <a:pt x="41516" y="23012"/>
                </a:lnTo>
                <a:lnTo>
                  <a:pt x="41173" y="19596"/>
                </a:lnTo>
                <a:lnTo>
                  <a:pt x="40500" y="16370"/>
                </a:lnTo>
                <a:lnTo>
                  <a:pt x="39827" y="13144"/>
                </a:lnTo>
                <a:lnTo>
                  <a:pt x="38709" y="10312"/>
                </a:lnTo>
                <a:lnTo>
                  <a:pt x="37160" y="7886"/>
                </a:lnTo>
                <a:lnTo>
                  <a:pt x="35610" y="5461"/>
                </a:lnTo>
                <a:lnTo>
                  <a:pt x="33502" y="3530"/>
                </a:lnTo>
                <a:lnTo>
                  <a:pt x="30848" y="2120"/>
                </a:lnTo>
                <a:lnTo>
                  <a:pt x="28206" y="698"/>
                </a:lnTo>
                <a:lnTo>
                  <a:pt x="24904" y="0"/>
                </a:lnTo>
                <a:lnTo>
                  <a:pt x="20942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3" name="object 363"/>
          <p:cNvSpPr/>
          <p:nvPr/>
        </p:nvSpPr>
        <p:spPr>
          <a:xfrm>
            <a:off x="684369" y="6847348"/>
            <a:ext cx="41529" cy="52984"/>
          </a:xfrm>
          <a:custGeom>
            <a:avLst/>
            <a:gdLst/>
            <a:ahLst/>
            <a:cxnLst/>
            <a:rect l="l" t="t" r="r" b="b"/>
            <a:pathLst>
              <a:path w="41529" h="52984">
                <a:moveTo>
                  <a:pt x="20954" y="0"/>
                </a:moveTo>
                <a:lnTo>
                  <a:pt x="17297" y="0"/>
                </a:lnTo>
                <a:lnTo>
                  <a:pt x="14160" y="647"/>
                </a:lnTo>
                <a:lnTo>
                  <a:pt x="11531" y="1930"/>
                </a:lnTo>
                <a:lnTo>
                  <a:pt x="8902" y="3225"/>
                </a:lnTo>
                <a:lnTo>
                  <a:pt x="6743" y="5041"/>
                </a:lnTo>
                <a:lnTo>
                  <a:pt x="5041" y="7404"/>
                </a:lnTo>
                <a:lnTo>
                  <a:pt x="3327" y="9753"/>
                </a:lnTo>
                <a:lnTo>
                  <a:pt x="2070" y="12547"/>
                </a:lnTo>
                <a:lnTo>
                  <a:pt x="1244" y="15773"/>
                </a:lnTo>
                <a:lnTo>
                  <a:pt x="419" y="18999"/>
                </a:lnTo>
                <a:lnTo>
                  <a:pt x="0" y="22517"/>
                </a:lnTo>
                <a:lnTo>
                  <a:pt x="0" y="26339"/>
                </a:lnTo>
                <a:lnTo>
                  <a:pt x="0" y="30010"/>
                </a:lnTo>
                <a:lnTo>
                  <a:pt x="342" y="33464"/>
                </a:lnTo>
                <a:lnTo>
                  <a:pt x="1015" y="36677"/>
                </a:lnTo>
                <a:lnTo>
                  <a:pt x="1701" y="39903"/>
                </a:lnTo>
                <a:lnTo>
                  <a:pt x="2819" y="42722"/>
                </a:lnTo>
                <a:lnTo>
                  <a:pt x="4394" y="45135"/>
                </a:lnTo>
                <a:lnTo>
                  <a:pt x="5968" y="47536"/>
                </a:lnTo>
                <a:lnTo>
                  <a:pt x="8089" y="49441"/>
                </a:lnTo>
                <a:lnTo>
                  <a:pt x="10744" y="50863"/>
                </a:lnTo>
                <a:lnTo>
                  <a:pt x="13398" y="52273"/>
                </a:lnTo>
                <a:lnTo>
                  <a:pt x="16700" y="52984"/>
                </a:lnTo>
                <a:lnTo>
                  <a:pt x="20650" y="52984"/>
                </a:lnTo>
                <a:lnTo>
                  <a:pt x="24256" y="52984"/>
                </a:lnTo>
                <a:lnTo>
                  <a:pt x="27393" y="52336"/>
                </a:lnTo>
                <a:lnTo>
                  <a:pt x="30048" y="51041"/>
                </a:lnTo>
                <a:lnTo>
                  <a:pt x="32689" y="49758"/>
                </a:lnTo>
                <a:lnTo>
                  <a:pt x="34874" y="47942"/>
                </a:lnTo>
                <a:lnTo>
                  <a:pt x="36575" y="45618"/>
                </a:lnTo>
                <a:lnTo>
                  <a:pt x="38277" y="43281"/>
                </a:lnTo>
                <a:lnTo>
                  <a:pt x="39522" y="40500"/>
                </a:lnTo>
                <a:lnTo>
                  <a:pt x="40335" y="37274"/>
                </a:lnTo>
                <a:lnTo>
                  <a:pt x="41135" y="34048"/>
                </a:lnTo>
                <a:lnTo>
                  <a:pt x="41528" y="30505"/>
                </a:lnTo>
                <a:lnTo>
                  <a:pt x="41528" y="26631"/>
                </a:lnTo>
                <a:lnTo>
                  <a:pt x="41528" y="23012"/>
                </a:lnTo>
                <a:lnTo>
                  <a:pt x="41186" y="19596"/>
                </a:lnTo>
                <a:lnTo>
                  <a:pt x="40512" y="16370"/>
                </a:lnTo>
                <a:lnTo>
                  <a:pt x="39839" y="13144"/>
                </a:lnTo>
                <a:lnTo>
                  <a:pt x="38722" y="10312"/>
                </a:lnTo>
                <a:lnTo>
                  <a:pt x="37172" y="7886"/>
                </a:lnTo>
                <a:lnTo>
                  <a:pt x="35623" y="5461"/>
                </a:lnTo>
                <a:lnTo>
                  <a:pt x="33515" y="3530"/>
                </a:lnTo>
                <a:lnTo>
                  <a:pt x="30860" y="2120"/>
                </a:lnTo>
                <a:lnTo>
                  <a:pt x="28206" y="698"/>
                </a:lnTo>
                <a:lnTo>
                  <a:pt x="24904" y="0"/>
                </a:lnTo>
                <a:lnTo>
                  <a:pt x="20954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4" name="object 364"/>
          <p:cNvSpPr/>
          <p:nvPr/>
        </p:nvSpPr>
        <p:spPr>
          <a:xfrm>
            <a:off x="815916" y="6846675"/>
            <a:ext cx="36690" cy="20688"/>
          </a:xfrm>
          <a:custGeom>
            <a:avLst/>
            <a:gdLst/>
            <a:ahLst/>
            <a:cxnLst/>
            <a:rect l="l" t="t" r="r" b="b"/>
            <a:pathLst>
              <a:path w="36690" h="20688">
                <a:moveTo>
                  <a:pt x="18796" y="0"/>
                </a:moveTo>
                <a:lnTo>
                  <a:pt x="15748" y="0"/>
                </a:lnTo>
                <a:lnTo>
                  <a:pt x="13081" y="571"/>
                </a:lnTo>
                <a:lnTo>
                  <a:pt x="10782" y="1714"/>
                </a:lnTo>
                <a:lnTo>
                  <a:pt x="8483" y="2857"/>
                </a:lnTo>
                <a:lnTo>
                  <a:pt x="6565" y="4368"/>
                </a:lnTo>
                <a:lnTo>
                  <a:pt x="5016" y="6248"/>
                </a:lnTo>
                <a:lnTo>
                  <a:pt x="3467" y="8140"/>
                </a:lnTo>
                <a:lnTo>
                  <a:pt x="2273" y="10337"/>
                </a:lnTo>
                <a:lnTo>
                  <a:pt x="1422" y="12839"/>
                </a:lnTo>
                <a:lnTo>
                  <a:pt x="571" y="15341"/>
                </a:lnTo>
                <a:lnTo>
                  <a:pt x="101" y="17957"/>
                </a:lnTo>
                <a:lnTo>
                  <a:pt x="0" y="20688"/>
                </a:lnTo>
                <a:lnTo>
                  <a:pt x="36537" y="20688"/>
                </a:lnTo>
                <a:lnTo>
                  <a:pt x="36690" y="14236"/>
                </a:lnTo>
                <a:lnTo>
                  <a:pt x="35255" y="9182"/>
                </a:lnTo>
                <a:lnTo>
                  <a:pt x="32232" y="5511"/>
                </a:lnTo>
                <a:lnTo>
                  <a:pt x="29210" y="1841"/>
                </a:lnTo>
                <a:lnTo>
                  <a:pt x="24726" y="0"/>
                </a:lnTo>
                <a:lnTo>
                  <a:pt x="18796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5" name="object 365"/>
          <p:cNvSpPr/>
          <p:nvPr/>
        </p:nvSpPr>
        <p:spPr>
          <a:xfrm>
            <a:off x="472838" y="6838115"/>
            <a:ext cx="28282" cy="98298"/>
          </a:xfrm>
          <a:custGeom>
            <a:avLst/>
            <a:gdLst/>
            <a:ahLst/>
            <a:cxnLst/>
            <a:rect l="l" t="t" r="r" b="b"/>
            <a:pathLst>
              <a:path w="28282" h="98298">
                <a:moveTo>
                  <a:pt x="22098" y="0"/>
                </a:moveTo>
                <a:lnTo>
                  <a:pt x="23291" y="0"/>
                </a:lnTo>
                <a:lnTo>
                  <a:pt x="24282" y="50"/>
                </a:lnTo>
                <a:lnTo>
                  <a:pt x="25082" y="152"/>
                </a:lnTo>
                <a:lnTo>
                  <a:pt x="25869" y="253"/>
                </a:lnTo>
                <a:lnTo>
                  <a:pt x="26504" y="406"/>
                </a:lnTo>
                <a:lnTo>
                  <a:pt x="26974" y="596"/>
                </a:lnTo>
                <a:lnTo>
                  <a:pt x="27444" y="800"/>
                </a:lnTo>
                <a:lnTo>
                  <a:pt x="27787" y="1041"/>
                </a:lnTo>
                <a:lnTo>
                  <a:pt x="27978" y="1346"/>
                </a:lnTo>
                <a:lnTo>
                  <a:pt x="28181" y="1638"/>
                </a:lnTo>
                <a:lnTo>
                  <a:pt x="28282" y="1968"/>
                </a:lnTo>
                <a:lnTo>
                  <a:pt x="28282" y="2311"/>
                </a:lnTo>
                <a:lnTo>
                  <a:pt x="28282" y="72262"/>
                </a:lnTo>
                <a:lnTo>
                  <a:pt x="28282" y="77215"/>
                </a:lnTo>
                <a:lnTo>
                  <a:pt x="27901" y="81229"/>
                </a:lnTo>
                <a:lnTo>
                  <a:pt x="27165" y="84277"/>
                </a:lnTo>
                <a:lnTo>
                  <a:pt x="26416" y="87325"/>
                </a:lnTo>
                <a:lnTo>
                  <a:pt x="25247" y="89890"/>
                </a:lnTo>
                <a:lnTo>
                  <a:pt x="23660" y="91973"/>
                </a:lnTo>
                <a:lnTo>
                  <a:pt x="22072" y="94068"/>
                </a:lnTo>
                <a:lnTo>
                  <a:pt x="20040" y="95643"/>
                </a:lnTo>
                <a:lnTo>
                  <a:pt x="17564" y="96710"/>
                </a:lnTo>
                <a:lnTo>
                  <a:pt x="15087" y="97777"/>
                </a:lnTo>
                <a:lnTo>
                  <a:pt x="12077" y="98297"/>
                </a:lnTo>
                <a:lnTo>
                  <a:pt x="8559" y="98297"/>
                </a:lnTo>
                <a:lnTo>
                  <a:pt x="6972" y="98297"/>
                </a:lnTo>
                <a:lnTo>
                  <a:pt x="5613" y="98209"/>
                </a:lnTo>
                <a:lnTo>
                  <a:pt x="4508" y="98005"/>
                </a:lnTo>
                <a:lnTo>
                  <a:pt x="3390" y="97802"/>
                </a:lnTo>
                <a:lnTo>
                  <a:pt x="2527" y="97586"/>
                </a:lnTo>
                <a:lnTo>
                  <a:pt x="1930" y="97332"/>
                </a:lnTo>
                <a:lnTo>
                  <a:pt x="1333" y="97091"/>
                </a:lnTo>
                <a:lnTo>
                  <a:pt x="927" y="96799"/>
                </a:lnTo>
                <a:lnTo>
                  <a:pt x="711" y="96481"/>
                </a:lnTo>
                <a:lnTo>
                  <a:pt x="482" y="96164"/>
                </a:lnTo>
                <a:lnTo>
                  <a:pt x="317" y="95783"/>
                </a:lnTo>
                <a:lnTo>
                  <a:pt x="228" y="95364"/>
                </a:lnTo>
                <a:lnTo>
                  <a:pt x="127" y="94945"/>
                </a:lnTo>
                <a:lnTo>
                  <a:pt x="63" y="94513"/>
                </a:lnTo>
                <a:lnTo>
                  <a:pt x="38" y="94068"/>
                </a:lnTo>
                <a:lnTo>
                  <a:pt x="12" y="93611"/>
                </a:lnTo>
                <a:lnTo>
                  <a:pt x="0" y="93065"/>
                </a:lnTo>
                <a:lnTo>
                  <a:pt x="0" y="92430"/>
                </a:lnTo>
                <a:lnTo>
                  <a:pt x="0" y="91528"/>
                </a:lnTo>
                <a:lnTo>
                  <a:pt x="38" y="90766"/>
                </a:lnTo>
                <a:lnTo>
                  <a:pt x="114" y="90119"/>
                </a:lnTo>
                <a:lnTo>
                  <a:pt x="190" y="89471"/>
                </a:lnTo>
                <a:lnTo>
                  <a:pt x="304" y="88950"/>
                </a:lnTo>
                <a:lnTo>
                  <a:pt x="482" y="88557"/>
                </a:lnTo>
                <a:lnTo>
                  <a:pt x="660" y="88163"/>
                </a:lnTo>
                <a:lnTo>
                  <a:pt x="850" y="87871"/>
                </a:lnTo>
                <a:lnTo>
                  <a:pt x="1079" y="87706"/>
                </a:lnTo>
                <a:lnTo>
                  <a:pt x="1308" y="87528"/>
                </a:lnTo>
                <a:lnTo>
                  <a:pt x="1587" y="87439"/>
                </a:lnTo>
                <a:lnTo>
                  <a:pt x="1930" y="87439"/>
                </a:lnTo>
                <a:lnTo>
                  <a:pt x="2235" y="87439"/>
                </a:lnTo>
                <a:lnTo>
                  <a:pt x="2819" y="87502"/>
                </a:lnTo>
                <a:lnTo>
                  <a:pt x="3683" y="87629"/>
                </a:lnTo>
                <a:lnTo>
                  <a:pt x="4546" y="87744"/>
                </a:lnTo>
                <a:lnTo>
                  <a:pt x="5562" y="87807"/>
                </a:lnTo>
                <a:lnTo>
                  <a:pt x="6692" y="87807"/>
                </a:lnTo>
                <a:lnTo>
                  <a:pt x="8331" y="87807"/>
                </a:lnTo>
                <a:lnTo>
                  <a:pt x="9740" y="87566"/>
                </a:lnTo>
                <a:lnTo>
                  <a:pt x="10896" y="87071"/>
                </a:lnTo>
                <a:lnTo>
                  <a:pt x="12065" y="86575"/>
                </a:lnTo>
                <a:lnTo>
                  <a:pt x="13017" y="85763"/>
                </a:lnTo>
                <a:lnTo>
                  <a:pt x="13766" y="84645"/>
                </a:lnTo>
                <a:lnTo>
                  <a:pt x="14516" y="83527"/>
                </a:lnTo>
                <a:lnTo>
                  <a:pt x="15062" y="82080"/>
                </a:lnTo>
                <a:lnTo>
                  <a:pt x="15405" y="80302"/>
                </a:lnTo>
                <a:lnTo>
                  <a:pt x="15748" y="78511"/>
                </a:lnTo>
                <a:lnTo>
                  <a:pt x="15925" y="75806"/>
                </a:lnTo>
                <a:lnTo>
                  <a:pt x="15925" y="72186"/>
                </a:lnTo>
                <a:lnTo>
                  <a:pt x="15925" y="2311"/>
                </a:lnTo>
                <a:lnTo>
                  <a:pt x="15925" y="1968"/>
                </a:lnTo>
                <a:lnTo>
                  <a:pt x="16027" y="1638"/>
                </a:lnTo>
                <a:lnTo>
                  <a:pt x="16217" y="1346"/>
                </a:lnTo>
                <a:lnTo>
                  <a:pt x="16421" y="1041"/>
                </a:lnTo>
                <a:lnTo>
                  <a:pt x="16751" y="800"/>
                </a:lnTo>
                <a:lnTo>
                  <a:pt x="17221" y="596"/>
                </a:lnTo>
                <a:lnTo>
                  <a:pt x="17703" y="406"/>
                </a:lnTo>
                <a:lnTo>
                  <a:pt x="18326" y="253"/>
                </a:lnTo>
                <a:lnTo>
                  <a:pt x="19126" y="152"/>
                </a:lnTo>
                <a:lnTo>
                  <a:pt x="19913" y="50"/>
                </a:lnTo>
                <a:lnTo>
                  <a:pt x="20916" y="0"/>
                </a:lnTo>
                <a:lnTo>
                  <a:pt x="22098" y="0"/>
                </a:lnTo>
                <a:close/>
              </a:path>
            </a:pathLst>
          </a:custGeom>
          <a:ln w="12699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6" name="object 366"/>
          <p:cNvSpPr/>
          <p:nvPr/>
        </p:nvSpPr>
        <p:spPr>
          <a:xfrm>
            <a:off x="1053800" y="6837074"/>
            <a:ext cx="66967" cy="73596"/>
          </a:xfrm>
          <a:custGeom>
            <a:avLst/>
            <a:gdLst/>
            <a:ahLst/>
            <a:cxnLst/>
            <a:rect l="l" t="t" r="r" b="b"/>
            <a:pathLst>
              <a:path w="66967" h="73596">
                <a:moveTo>
                  <a:pt x="34150" y="0"/>
                </a:moveTo>
                <a:lnTo>
                  <a:pt x="39662" y="0"/>
                </a:lnTo>
                <a:lnTo>
                  <a:pt x="44462" y="825"/>
                </a:lnTo>
                <a:lnTo>
                  <a:pt x="48552" y="2463"/>
                </a:lnTo>
                <a:lnTo>
                  <a:pt x="52641" y="4089"/>
                </a:lnTo>
                <a:lnTo>
                  <a:pt x="56057" y="6476"/>
                </a:lnTo>
                <a:lnTo>
                  <a:pt x="58788" y="9601"/>
                </a:lnTo>
                <a:lnTo>
                  <a:pt x="61506" y="12725"/>
                </a:lnTo>
                <a:lnTo>
                  <a:pt x="63563" y="16522"/>
                </a:lnTo>
                <a:lnTo>
                  <a:pt x="64922" y="20993"/>
                </a:lnTo>
                <a:lnTo>
                  <a:pt x="66281" y="25450"/>
                </a:lnTo>
                <a:lnTo>
                  <a:pt x="66967" y="30492"/>
                </a:lnTo>
                <a:lnTo>
                  <a:pt x="66967" y="36093"/>
                </a:lnTo>
                <a:lnTo>
                  <a:pt x="66967" y="41554"/>
                </a:lnTo>
                <a:lnTo>
                  <a:pt x="66243" y="46570"/>
                </a:lnTo>
                <a:lnTo>
                  <a:pt x="64808" y="51168"/>
                </a:lnTo>
                <a:lnTo>
                  <a:pt x="63373" y="55752"/>
                </a:lnTo>
                <a:lnTo>
                  <a:pt x="61226" y="59702"/>
                </a:lnTo>
                <a:lnTo>
                  <a:pt x="58369" y="63030"/>
                </a:lnTo>
                <a:lnTo>
                  <a:pt x="55524" y="66357"/>
                </a:lnTo>
                <a:lnTo>
                  <a:pt x="51942" y="68948"/>
                </a:lnTo>
                <a:lnTo>
                  <a:pt x="47663" y="70802"/>
                </a:lnTo>
                <a:lnTo>
                  <a:pt x="43370" y="72669"/>
                </a:lnTo>
                <a:lnTo>
                  <a:pt x="38392" y="73596"/>
                </a:lnTo>
                <a:lnTo>
                  <a:pt x="32740" y="73596"/>
                </a:lnTo>
                <a:lnTo>
                  <a:pt x="27228" y="73596"/>
                </a:lnTo>
                <a:lnTo>
                  <a:pt x="22428" y="72783"/>
                </a:lnTo>
                <a:lnTo>
                  <a:pt x="18338" y="71145"/>
                </a:lnTo>
                <a:lnTo>
                  <a:pt x="14249" y="69507"/>
                </a:lnTo>
                <a:lnTo>
                  <a:pt x="10833" y="67119"/>
                </a:lnTo>
                <a:lnTo>
                  <a:pt x="8102" y="63995"/>
                </a:lnTo>
                <a:lnTo>
                  <a:pt x="5372" y="60871"/>
                </a:lnTo>
                <a:lnTo>
                  <a:pt x="3340" y="57073"/>
                </a:lnTo>
                <a:lnTo>
                  <a:pt x="2006" y="52616"/>
                </a:lnTo>
                <a:lnTo>
                  <a:pt x="660" y="48145"/>
                </a:lnTo>
                <a:lnTo>
                  <a:pt x="0" y="43091"/>
                </a:lnTo>
                <a:lnTo>
                  <a:pt x="0" y="37439"/>
                </a:lnTo>
                <a:lnTo>
                  <a:pt x="0" y="31978"/>
                </a:lnTo>
                <a:lnTo>
                  <a:pt x="698" y="26949"/>
                </a:lnTo>
                <a:lnTo>
                  <a:pt x="2120" y="22364"/>
                </a:lnTo>
                <a:lnTo>
                  <a:pt x="3530" y="17779"/>
                </a:lnTo>
                <a:lnTo>
                  <a:pt x="5664" y="13817"/>
                </a:lnTo>
                <a:lnTo>
                  <a:pt x="8521" y="10490"/>
                </a:lnTo>
                <a:lnTo>
                  <a:pt x="11366" y="7175"/>
                </a:lnTo>
                <a:lnTo>
                  <a:pt x="14922" y="4597"/>
                </a:lnTo>
                <a:lnTo>
                  <a:pt x="19189" y="2755"/>
                </a:lnTo>
                <a:lnTo>
                  <a:pt x="23456" y="914"/>
                </a:lnTo>
                <a:lnTo>
                  <a:pt x="28448" y="0"/>
                </a:lnTo>
                <a:lnTo>
                  <a:pt x="34150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7" name="object 367"/>
          <p:cNvSpPr/>
          <p:nvPr/>
        </p:nvSpPr>
        <p:spPr>
          <a:xfrm>
            <a:off x="979111" y="6837074"/>
            <a:ext cx="57670" cy="72631"/>
          </a:xfrm>
          <a:custGeom>
            <a:avLst/>
            <a:gdLst/>
            <a:ahLst/>
            <a:cxnLst/>
            <a:rect l="l" t="t" r="r" b="b"/>
            <a:pathLst>
              <a:path w="57670" h="72631">
                <a:moveTo>
                  <a:pt x="33705" y="0"/>
                </a:moveTo>
                <a:lnTo>
                  <a:pt x="38176" y="0"/>
                </a:lnTo>
                <a:lnTo>
                  <a:pt x="41935" y="761"/>
                </a:lnTo>
                <a:lnTo>
                  <a:pt x="44983" y="2273"/>
                </a:lnTo>
                <a:lnTo>
                  <a:pt x="48031" y="3784"/>
                </a:lnTo>
                <a:lnTo>
                  <a:pt x="50495" y="5803"/>
                </a:lnTo>
                <a:lnTo>
                  <a:pt x="52387" y="8331"/>
                </a:lnTo>
                <a:lnTo>
                  <a:pt x="54267" y="10871"/>
                </a:lnTo>
                <a:lnTo>
                  <a:pt x="55625" y="13830"/>
                </a:lnTo>
                <a:lnTo>
                  <a:pt x="56438" y="17233"/>
                </a:lnTo>
                <a:lnTo>
                  <a:pt x="57264" y="20624"/>
                </a:lnTo>
                <a:lnTo>
                  <a:pt x="57670" y="24714"/>
                </a:lnTo>
                <a:lnTo>
                  <a:pt x="57670" y="29476"/>
                </a:lnTo>
                <a:lnTo>
                  <a:pt x="57670" y="70319"/>
                </a:lnTo>
                <a:lnTo>
                  <a:pt x="57670" y="70726"/>
                </a:lnTo>
                <a:lnTo>
                  <a:pt x="57569" y="71056"/>
                </a:lnTo>
                <a:lnTo>
                  <a:pt x="57365" y="71323"/>
                </a:lnTo>
                <a:lnTo>
                  <a:pt x="57175" y="71602"/>
                </a:lnTo>
                <a:lnTo>
                  <a:pt x="56845" y="71831"/>
                </a:lnTo>
                <a:lnTo>
                  <a:pt x="56400" y="72034"/>
                </a:lnTo>
                <a:lnTo>
                  <a:pt x="55956" y="72237"/>
                </a:lnTo>
                <a:lnTo>
                  <a:pt x="55333" y="72377"/>
                </a:lnTo>
                <a:lnTo>
                  <a:pt x="54546" y="72478"/>
                </a:lnTo>
                <a:lnTo>
                  <a:pt x="53746" y="72580"/>
                </a:lnTo>
                <a:lnTo>
                  <a:pt x="52755" y="72631"/>
                </a:lnTo>
                <a:lnTo>
                  <a:pt x="51562" y="72631"/>
                </a:lnTo>
                <a:lnTo>
                  <a:pt x="50330" y="72631"/>
                </a:lnTo>
                <a:lnTo>
                  <a:pt x="49314" y="72580"/>
                </a:lnTo>
                <a:lnTo>
                  <a:pt x="48514" y="72478"/>
                </a:lnTo>
                <a:lnTo>
                  <a:pt x="47726" y="72377"/>
                </a:lnTo>
                <a:lnTo>
                  <a:pt x="47104" y="72237"/>
                </a:lnTo>
                <a:lnTo>
                  <a:pt x="46659" y="72034"/>
                </a:lnTo>
                <a:lnTo>
                  <a:pt x="46202" y="71831"/>
                </a:lnTo>
                <a:lnTo>
                  <a:pt x="45885" y="71602"/>
                </a:lnTo>
                <a:lnTo>
                  <a:pt x="45681" y="71323"/>
                </a:lnTo>
                <a:lnTo>
                  <a:pt x="45491" y="71056"/>
                </a:lnTo>
                <a:lnTo>
                  <a:pt x="45389" y="70726"/>
                </a:lnTo>
                <a:lnTo>
                  <a:pt x="45389" y="70319"/>
                </a:lnTo>
                <a:lnTo>
                  <a:pt x="45389" y="31102"/>
                </a:lnTo>
                <a:lnTo>
                  <a:pt x="45389" y="27292"/>
                </a:lnTo>
                <a:lnTo>
                  <a:pt x="45097" y="24206"/>
                </a:lnTo>
                <a:lnTo>
                  <a:pt x="44500" y="21882"/>
                </a:lnTo>
                <a:lnTo>
                  <a:pt x="43903" y="19545"/>
                </a:lnTo>
                <a:lnTo>
                  <a:pt x="43027" y="17538"/>
                </a:lnTo>
                <a:lnTo>
                  <a:pt x="41897" y="15849"/>
                </a:lnTo>
                <a:lnTo>
                  <a:pt x="40754" y="14160"/>
                </a:lnTo>
                <a:lnTo>
                  <a:pt x="39281" y="12877"/>
                </a:lnTo>
                <a:lnTo>
                  <a:pt x="37464" y="11988"/>
                </a:lnTo>
                <a:lnTo>
                  <a:pt x="35648" y="11087"/>
                </a:lnTo>
                <a:lnTo>
                  <a:pt x="33553" y="10642"/>
                </a:lnTo>
                <a:lnTo>
                  <a:pt x="31178" y="10642"/>
                </a:lnTo>
                <a:lnTo>
                  <a:pt x="28105" y="10642"/>
                </a:lnTo>
                <a:lnTo>
                  <a:pt x="25018" y="11734"/>
                </a:lnTo>
                <a:lnTo>
                  <a:pt x="21945" y="13919"/>
                </a:lnTo>
                <a:lnTo>
                  <a:pt x="18872" y="16103"/>
                </a:lnTo>
                <a:lnTo>
                  <a:pt x="15646" y="19303"/>
                </a:lnTo>
                <a:lnTo>
                  <a:pt x="12280" y="23520"/>
                </a:lnTo>
                <a:lnTo>
                  <a:pt x="12280" y="70319"/>
                </a:lnTo>
                <a:lnTo>
                  <a:pt x="12280" y="70726"/>
                </a:lnTo>
                <a:lnTo>
                  <a:pt x="12179" y="71056"/>
                </a:lnTo>
                <a:lnTo>
                  <a:pt x="11976" y="71323"/>
                </a:lnTo>
                <a:lnTo>
                  <a:pt x="11785" y="71602"/>
                </a:lnTo>
                <a:lnTo>
                  <a:pt x="11455" y="71831"/>
                </a:lnTo>
                <a:lnTo>
                  <a:pt x="11010" y="72034"/>
                </a:lnTo>
                <a:lnTo>
                  <a:pt x="10566" y="72237"/>
                </a:lnTo>
                <a:lnTo>
                  <a:pt x="9944" y="72377"/>
                </a:lnTo>
                <a:lnTo>
                  <a:pt x="9143" y="72478"/>
                </a:lnTo>
                <a:lnTo>
                  <a:pt x="8356" y="72580"/>
                </a:lnTo>
                <a:lnTo>
                  <a:pt x="7340" y="72631"/>
                </a:lnTo>
                <a:lnTo>
                  <a:pt x="6095" y="72631"/>
                </a:lnTo>
                <a:lnTo>
                  <a:pt x="4914" y="72631"/>
                </a:lnTo>
                <a:lnTo>
                  <a:pt x="3911" y="72580"/>
                </a:lnTo>
                <a:lnTo>
                  <a:pt x="3124" y="72478"/>
                </a:lnTo>
                <a:lnTo>
                  <a:pt x="2324" y="72377"/>
                </a:lnTo>
                <a:lnTo>
                  <a:pt x="1701" y="72237"/>
                </a:lnTo>
                <a:lnTo>
                  <a:pt x="1219" y="72034"/>
                </a:lnTo>
                <a:lnTo>
                  <a:pt x="749" y="71831"/>
                </a:lnTo>
                <a:lnTo>
                  <a:pt x="431" y="71602"/>
                </a:lnTo>
                <a:lnTo>
                  <a:pt x="253" y="71323"/>
                </a:lnTo>
                <a:lnTo>
                  <a:pt x="88" y="71056"/>
                </a:lnTo>
                <a:lnTo>
                  <a:pt x="0" y="70726"/>
                </a:lnTo>
                <a:lnTo>
                  <a:pt x="0" y="70319"/>
                </a:lnTo>
                <a:lnTo>
                  <a:pt x="0" y="3352"/>
                </a:lnTo>
                <a:lnTo>
                  <a:pt x="0" y="2959"/>
                </a:lnTo>
                <a:lnTo>
                  <a:pt x="76" y="2616"/>
                </a:lnTo>
                <a:lnTo>
                  <a:pt x="215" y="2349"/>
                </a:lnTo>
                <a:lnTo>
                  <a:pt x="368" y="2070"/>
                </a:lnTo>
                <a:lnTo>
                  <a:pt x="673" y="1828"/>
                </a:lnTo>
                <a:lnTo>
                  <a:pt x="1117" y="1600"/>
                </a:lnTo>
                <a:lnTo>
                  <a:pt x="1562" y="1384"/>
                </a:lnTo>
                <a:lnTo>
                  <a:pt x="2133" y="1231"/>
                </a:lnTo>
                <a:lnTo>
                  <a:pt x="2819" y="1155"/>
                </a:lnTo>
                <a:lnTo>
                  <a:pt x="3517" y="1079"/>
                </a:lnTo>
                <a:lnTo>
                  <a:pt x="4432" y="1041"/>
                </a:lnTo>
                <a:lnTo>
                  <a:pt x="5575" y="1041"/>
                </a:lnTo>
                <a:lnTo>
                  <a:pt x="6667" y="1041"/>
                </a:lnTo>
                <a:lnTo>
                  <a:pt x="7569" y="1079"/>
                </a:lnTo>
                <a:lnTo>
                  <a:pt x="8293" y="1155"/>
                </a:lnTo>
                <a:lnTo>
                  <a:pt x="9017" y="1231"/>
                </a:lnTo>
                <a:lnTo>
                  <a:pt x="9575" y="1384"/>
                </a:lnTo>
                <a:lnTo>
                  <a:pt x="9969" y="1600"/>
                </a:lnTo>
                <a:lnTo>
                  <a:pt x="10363" y="1828"/>
                </a:lnTo>
                <a:lnTo>
                  <a:pt x="10655" y="2070"/>
                </a:lnTo>
                <a:lnTo>
                  <a:pt x="10820" y="2349"/>
                </a:lnTo>
                <a:lnTo>
                  <a:pt x="10998" y="2616"/>
                </a:lnTo>
                <a:lnTo>
                  <a:pt x="11087" y="2959"/>
                </a:lnTo>
                <a:lnTo>
                  <a:pt x="11087" y="3352"/>
                </a:lnTo>
                <a:lnTo>
                  <a:pt x="11087" y="12204"/>
                </a:lnTo>
                <a:lnTo>
                  <a:pt x="14859" y="7988"/>
                </a:lnTo>
                <a:lnTo>
                  <a:pt x="18618" y="4902"/>
                </a:lnTo>
                <a:lnTo>
                  <a:pt x="22364" y="2946"/>
                </a:lnTo>
                <a:lnTo>
                  <a:pt x="26098" y="977"/>
                </a:lnTo>
                <a:lnTo>
                  <a:pt x="29883" y="0"/>
                </a:lnTo>
                <a:lnTo>
                  <a:pt x="33705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8" name="object 368"/>
          <p:cNvSpPr/>
          <p:nvPr/>
        </p:nvSpPr>
        <p:spPr>
          <a:xfrm>
            <a:off x="878502" y="6837074"/>
            <a:ext cx="47396" cy="73596"/>
          </a:xfrm>
          <a:custGeom>
            <a:avLst/>
            <a:gdLst/>
            <a:ahLst/>
            <a:cxnLst/>
            <a:rect l="l" t="t" r="r" b="b"/>
            <a:pathLst>
              <a:path w="47396" h="73596">
                <a:moveTo>
                  <a:pt x="26047" y="0"/>
                </a:moveTo>
                <a:lnTo>
                  <a:pt x="27825" y="0"/>
                </a:lnTo>
                <a:lnTo>
                  <a:pt x="29616" y="152"/>
                </a:lnTo>
                <a:lnTo>
                  <a:pt x="31407" y="444"/>
                </a:lnTo>
                <a:lnTo>
                  <a:pt x="33185" y="749"/>
                </a:lnTo>
                <a:lnTo>
                  <a:pt x="34797" y="1117"/>
                </a:lnTo>
                <a:lnTo>
                  <a:pt x="36233" y="1562"/>
                </a:lnTo>
                <a:lnTo>
                  <a:pt x="37680" y="2006"/>
                </a:lnTo>
                <a:lnTo>
                  <a:pt x="38900" y="2501"/>
                </a:lnTo>
                <a:lnTo>
                  <a:pt x="39916" y="3022"/>
                </a:lnTo>
                <a:lnTo>
                  <a:pt x="40944" y="3543"/>
                </a:lnTo>
                <a:lnTo>
                  <a:pt x="41706" y="4000"/>
                </a:lnTo>
                <a:lnTo>
                  <a:pt x="42227" y="4394"/>
                </a:lnTo>
                <a:lnTo>
                  <a:pt x="42748" y="4787"/>
                </a:lnTo>
                <a:lnTo>
                  <a:pt x="43091" y="5143"/>
                </a:lnTo>
                <a:lnTo>
                  <a:pt x="43268" y="5435"/>
                </a:lnTo>
                <a:lnTo>
                  <a:pt x="43446" y="5727"/>
                </a:lnTo>
                <a:lnTo>
                  <a:pt x="43573" y="6070"/>
                </a:lnTo>
                <a:lnTo>
                  <a:pt x="43637" y="6438"/>
                </a:lnTo>
                <a:lnTo>
                  <a:pt x="43713" y="6807"/>
                </a:lnTo>
                <a:lnTo>
                  <a:pt x="43789" y="7264"/>
                </a:lnTo>
                <a:lnTo>
                  <a:pt x="43865" y="7810"/>
                </a:lnTo>
                <a:lnTo>
                  <a:pt x="43941" y="8356"/>
                </a:lnTo>
                <a:lnTo>
                  <a:pt x="43980" y="9029"/>
                </a:lnTo>
                <a:lnTo>
                  <a:pt x="43980" y="9829"/>
                </a:lnTo>
                <a:lnTo>
                  <a:pt x="43980" y="10667"/>
                </a:lnTo>
                <a:lnTo>
                  <a:pt x="43941" y="11404"/>
                </a:lnTo>
                <a:lnTo>
                  <a:pt x="43865" y="12026"/>
                </a:lnTo>
                <a:lnTo>
                  <a:pt x="43789" y="12636"/>
                </a:lnTo>
                <a:lnTo>
                  <a:pt x="43662" y="13144"/>
                </a:lnTo>
                <a:lnTo>
                  <a:pt x="43497" y="13550"/>
                </a:lnTo>
                <a:lnTo>
                  <a:pt x="43319" y="13944"/>
                </a:lnTo>
                <a:lnTo>
                  <a:pt x="43103" y="14223"/>
                </a:lnTo>
                <a:lnTo>
                  <a:pt x="42862" y="14401"/>
                </a:lnTo>
                <a:lnTo>
                  <a:pt x="42608" y="14579"/>
                </a:lnTo>
                <a:lnTo>
                  <a:pt x="42341" y="14668"/>
                </a:lnTo>
                <a:lnTo>
                  <a:pt x="42036" y="14668"/>
                </a:lnTo>
                <a:lnTo>
                  <a:pt x="41592" y="14668"/>
                </a:lnTo>
                <a:lnTo>
                  <a:pt x="40957" y="14389"/>
                </a:lnTo>
                <a:lnTo>
                  <a:pt x="40106" y="13842"/>
                </a:lnTo>
                <a:lnTo>
                  <a:pt x="39268" y="13296"/>
                </a:lnTo>
                <a:lnTo>
                  <a:pt x="38176" y="12712"/>
                </a:lnTo>
                <a:lnTo>
                  <a:pt x="36829" y="12090"/>
                </a:lnTo>
                <a:lnTo>
                  <a:pt x="35496" y="11480"/>
                </a:lnTo>
                <a:lnTo>
                  <a:pt x="33921" y="10896"/>
                </a:lnTo>
                <a:lnTo>
                  <a:pt x="32105" y="10350"/>
                </a:lnTo>
                <a:lnTo>
                  <a:pt x="30302" y="9804"/>
                </a:lnTo>
                <a:lnTo>
                  <a:pt x="28232" y="9524"/>
                </a:lnTo>
                <a:lnTo>
                  <a:pt x="25895" y="9524"/>
                </a:lnTo>
                <a:lnTo>
                  <a:pt x="23812" y="9524"/>
                </a:lnTo>
                <a:lnTo>
                  <a:pt x="21970" y="9766"/>
                </a:lnTo>
                <a:lnTo>
                  <a:pt x="20383" y="10236"/>
                </a:lnTo>
                <a:lnTo>
                  <a:pt x="18795" y="10706"/>
                </a:lnTo>
                <a:lnTo>
                  <a:pt x="17500" y="11379"/>
                </a:lnTo>
                <a:lnTo>
                  <a:pt x="16484" y="12242"/>
                </a:lnTo>
                <a:lnTo>
                  <a:pt x="15468" y="13106"/>
                </a:lnTo>
                <a:lnTo>
                  <a:pt x="14693" y="14147"/>
                </a:lnTo>
                <a:lnTo>
                  <a:pt x="14173" y="15328"/>
                </a:lnTo>
                <a:lnTo>
                  <a:pt x="13652" y="16522"/>
                </a:lnTo>
                <a:lnTo>
                  <a:pt x="13398" y="17818"/>
                </a:lnTo>
                <a:lnTo>
                  <a:pt x="13398" y="19202"/>
                </a:lnTo>
                <a:lnTo>
                  <a:pt x="13398" y="21132"/>
                </a:lnTo>
                <a:lnTo>
                  <a:pt x="13893" y="22758"/>
                </a:lnTo>
                <a:lnTo>
                  <a:pt x="14884" y="24079"/>
                </a:lnTo>
                <a:lnTo>
                  <a:pt x="15874" y="25387"/>
                </a:lnTo>
                <a:lnTo>
                  <a:pt x="17157" y="26542"/>
                </a:lnTo>
                <a:lnTo>
                  <a:pt x="18745" y="27533"/>
                </a:lnTo>
                <a:lnTo>
                  <a:pt x="20332" y="28524"/>
                </a:lnTo>
                <a:lnTo>
                  <a:pt x="22148" y="29425"/>
                </a:lnTo>
                <a:lnTo>
                  <a:pt x="24180" y="30213"/>
                </a:lnTo>
                <a:lnTo>
                  <a:pt x="26212" y="31013"/>
                </a:lnTo>
                <a:lnTo>
                  <a:pt x="28282" y="31826"/>
                </a:lnTo>
                <a:lnTo>
                  <a:pt x="30391" y="32677"/>
                </a:lnTo>
                <a:lnTo>
                  <a:pt x="32499" y="33515"/>
                </a:lnTo>
                <a:lnTo>
                  <a:pt x="34594" y="34455"/>
                </a:lnTo>
                <a:lnTo>
                  <a:pt x="36652" y="35496"/>
                </a:lnTo>
                <a:lnTo>
                  <a:pt x="38709" y="36537"/>
                </a:lnTo>
                <a:lnTo>
                  <a:pt x="40525" y="37807"/>
                </a:lnTo>
                <a:lnTo>
                  <a:pt x="42113" y="39293"/>
                </a:lnTo>
                <a:lnTo>
                  <a:pt x="43700" y="40779"/>
                </a:lnTo>
                <a:lnTo>
                  <a:pt x="44983" y="42570"/>
                </a:lnTo>
                <a:lnTo>
                  <a:pt x="45948" y="44653"/>
                </a:lnTo>
                <a:lnTo>
                  <a:pt x="46913" y="46735"/>
                </a:lnTo>
                <a:lnTo>
                  <a:pt x="47396" y="49212"/>
                </a:lnTo>
                <a:lnTo>
                  <a:pt x="47396" y="52095"/>
                </a:lnTo>
                <a:lnTo>
                  <a:pt x="47396" y="55511"/>
                </a:lnTo>
                <a:lnTo>
                  <a:pt x="46774" y="58572"/>
                </a:lnTo>
                <a:lnTo>
                  <a:pt x="45504" y="61239"/>
                </a:lnTo>
                <a:lnTo>
                  <a:pt x="44234" y="63919"/>
                </a:lnTo>
                <a:lnTo>
                  <a:pt x="42443" y="66179"/>
                </a:lnTo>
                <a:lnTo>
                  <a:pt x="40106" y="68021"/>
                </a:lnTo>
                <a:lnTo>
                  <a:pt x="37782" y="69849"/>
                </a:lnTo>
                <a:lnTo>
                  <a:pt x="35001" y="71246"/>
                </a:lnTo>
                <a:lnTo>
                  <a:pt x="31775" y="72186"/>
                </a:lnTo>
                <a:lnTo>
                  <a:pt x="28549" y="73126"/>
                </a:lnTo>
                <a:lnTo>
                  <a:pt x="25006" y="73596"/>
                </a:lnTo>
                <a:lnTo>
                  <a:pt x="21132" y="73596"/>
                </a:lnTo>
                <a:lnTo>
                  <a:pt x="18745" y="73596"/>
                </a:lnTo>
                <a:lnTo>
                  <a:pt x="16484" y="73418"/>
                </a:lnTo>
                <a:lnTo>
                  <a:pt x="14325" y="73037"/>
                </a:lnTo>
                <a:lnTo>
                  <a:pt x="12166" y="72669"/>
                </a:lnTo>
                <a:lnTo>
                  <a:pt x="10236" y="72199"/>
                </a:lnTo>
                <a:lnTo>
                  <a:pt x="8521" y="71627"/>
                </a:lnTo>
                <a:lnTo>
                  <a:pt x="6807" y="71056"/>
                </a:lnTo>
                <a:lnTo>
                  <a:pt x="5359" y="70459"/>
                </a:lnTo>
                <a:lnTo>
                  <a:pt x="4165" y="69837"/>
                </a:lnTo>
                <a:lnTo>
                  <a:pt x="2971" y="69214"/>
                </a:lnTo>
                <a:lnTo>
                  <a:pt x="2108" y="68656"/>
                </a:lnTo>
                <a:lnTo>
                  <a:pt x="1562" y="68160"/>
                </a:lnTo>
                <a:lnTo>
                  <a:pt x="1015" y="67665"/>
                </a:lnTo>
                <a:lnTo>
                  <a:pt x="622" y="66979"/>
                </a:lnTo>
                <a:lnTo>
                  <a:pt x="368" y="66078"/>
                </a:lnTo>
                <a:lnTo>
                  <a:pt x="126" y="65189"/>
                </a:lnTo>
                <a:lnTo>
                  <a:pt x="0" y="63969"/>
                </a:lnTo>
                <a:lnTo>
                  <a:pt x="0" y="62433"/>
                </a:lnTo>
                <a:lnTo>
                  <a:pt x="0" y="61493"/>
                </a:lnTo>
                <a:lnTo>
                  <a:pt x="50" y="60705"/>
                </a:lnTo>
                <a:lnTo>
                  <a:pt x="152" y="60058"/>
                </a:lnTo>
                <a:lnTo>
                  <a:pt x="241" y="59410"/>
                </a:lnTo>
                <a:lnTo>
                  <a:pt x="368" y="58889"/>
                </a:lnTo>
                <a:lnTo>
                  <a:pt x="520" y="58496"/>
                </a:lnTo>
                <a:lnTo>
                  <a:pt x="673" y="58089"/>
                </a:lnTo>
                <a:lnTo>
                  <a:pt x="876" y="57810"/>
                </a:lnTo>
                <a:lnTo>
                  <a:pt x="1155" y="57632"/>
                </a:lnTo>
                <a:lnTo>
                  <a:pt x="1422" y="57467"/>
                </a:lnTo>
                <a:lnTo>
                  <a:pt x="1739" y="57378"/>
                </a:lnTo>
                <a:lnTo>
                  <a:pt x="2082" y="57378"/>
                </a:lnTo>
                <a:lnTo>
                  <a:pt x="2628" y="57378"/>
                </a:lnTo>
                <a:lnTo>
                  <a:pt x="3428" y="57708"/>
                </a:lnTo>
                <a:lnTo>
                  <a:pt x="4495" y="58381"/>
                </a:lnTo>
                <a:lnTo>
                  <a:pt x="5562" y="59054"/>
                </a:lnTo>
                <a:lnTo>
                  <a:pt x="6883" y="59778"/>
                </a:lnTo>
                <a:lnTo>
                  <a:pt x="8445" y="60578"/>
                </a:lnTo>
                <a:lnTo>
                  <a:pt x="10007" y="61366"/>
                </a:lnTo>
                <a:lnTo>
                  <a:pt x="11861" y="62102"/>
                </a:lnTo>
                <a:lnTo>
                  <a:pt x="13982" y="62776"/>
                </a:lnTo>
                <a:lnTo>
                  <a:pt x="16116" y="63436"/>
                </a:lnTo>
                <a:lnTo>
                  <a:pt x="18580" y="63779"/>
                </a:lnTo>
                <a:lnTo>
                  <a:pt x="21361" y="63779"/>
                </a:lnTo>
                <a:lnTo>
                  <a:pt x="23444" y="63779"/>
                </a:lnTo>
                <a:lnTo>
                  <a:pt x="25323" y="63550"/>
                </a:lnTo>
                <a:lnTo>
                  <a:pt x="27012" y="63106"/>
                </a:lnTo>
                <a:lnTo>
                  <a:pt x="28701" y="62661"/>
                </a:lnTo>
                <a:lnTo>
                  <a:pt x="30162" y="62001"/>
                </a:lnTo>
                <a:lnTo>
                  <a:pt x="31407" y="61137"/>
                </a:lnTo>
                <a:lnTo>
                  <a:pt x="32638" y="60261"/>
                </a:lnTo>
                <a:lnTo>
                  <a:pt x="33591" y="59156"/>
                </a:lnTo>
                <a:lnTo>
                  <a:pt x="34264" y="57823"/>
                </a:lnTo>
                <a:lnTo>
                  <a:pt x="34937" y="56476"/>
                </a:lnTo>
                <a:lnTo>
                  <a:pt x="35267" y="54889"/>
                </a:lnTo>
                <a:lnTo>
                  <a:pt x="35267" y="53060"/>
                </a:lnTo>
                <a:lnTo>
                  <a:pt x="35267" y="51180"/>
                </a:lnTo>
                <a:lnTo>
                  <a:pt x="34785" y="49593"/>
                </a:lnTo>
                <a:lnTo>
                  <a:pt x="33820" y="48298"/>
                </a:lnTo>
                <a:lnTo>
                  <a:pt x="32854" y="47002"/>
                </a:lnTo>
                <a:lnTo>
                  <a:pt x="31572" y="45872"/>
                </a:lnTo>
                <a:lnTo>
                  <a:pt x="29984" y="44869"/>
                </a:lnTo>
                <a:lnTo>
                  <a:pt x="28397" y="43878"/>
                </a:lnTo>
                <a:lnTo>
                  <a:pt x="26619" y="43002"/>
                </a:lnTo>
                <a:lnTo>
                  <a:pt x="24625" y="42227"/>
                </a:lnTo>
                <a:lnTo>
                  <a:pt x="22644" y="41465"/>
                </a:lnTo>
                <a:lnTo>
                  <a:pt x="20599" y="40652"/>
                </a:lnTo>
                <a:lnTo>
                  <a:pt x="18491" y="39814"/>
                </a:lnTo>
                <a:lnTo>
                  <a:pt x="16382" y="38976"/>
                </a:lnTo>
                <a:lnTo>
                  <a:pt x="14325" y="38011"/>
                </a:lnTo>
                <a:lnTo>
                  <a:pt x="12318" y="36944"/>
                </a:lnTo>
                <a:lnTo>
                  <a:pt x="10299" y="35877"/>
                </a:lnTo>
                <a:lnTo>
                  <a:pt x="8508" y="34582"/>
                </a:lnTo>
                <a:lnTo>
                  <a:pt x="6921" y="33045"/>
                </a:lnTo>
                <a:lnTo>
                  <a:pt x="5333" y="31508"/>
                </a:lnTo>
                <a:lnTo>
                  <a:pt x="4051" y="29667"/>
                </a:lnTo>
                <a:lnTo>
                  <a:pt x="3086" y="27533"/>
                </a:lnTo>
                <a:lnTo>
                  <a:pt x="2120" y="25399"/>
                </a:lnTo>
                <a:lnTo>
                  <a:pt x="1638" y="22847"/>
                </a:lnTo>
                <a:lnTo>
                  <a:pt x="1638" y="19875"/>
                </a:lnTo>
                <a:lnTo>
                  <a:pt x="1638" y="17246"/>
                </a:lnTo>
                <a:lnTo>
                  <a:pt x="2146" y="14719"/>
                </a:lnTo>
                <a:lnTo>
                  <a:pt x="3162" y="12318"/>
                </a:lnTo>
                <a:lnTo>
                  <a:pt x="4178" y="9918"/>
                </a:lnTo>
                <a:lnTo>
                  <a:pt x="5702" y="7797"/>
                </a:lnTo>
                <a:lnTo>
                  <a:pt x="7734" y="5994"/>
                </a:lnTo>
                <a:lnTo>
                  <a:pt x="9766" y="4178"/>
                </a:lnTo>
                <a:lnTo>
                  <a:pt x="12318" y="2730"/>
                </a:lnTo>
                <a:lnTo>
                  <a:pt x="15366" y="1638"/>
                </a:lnTo>
                <a:lnTo>
                  <a:pt x="18414" y="546"/>
                </a:lnTo>
                <a:lnTo>
                  <a:pt x="21970" y="0"/>
                </a:lnTo>
                <a:lnTo>
                  <a:pt x="26047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9" name="object 369"/>
          <p:cNvSpPr/>
          <p:nvPr/>
        </p:nvSpPr>
        <p:spPr>
          <a:xfrm>
            <a:off x="803191" y="6837074"/>
            <a:ext cx="61620" cy="73596"/>
          </a:xfrm>
          <a:custGeom>
            <a:avLst/>
            <a:gdLst/>
            <a:ahLst/>
            <a:cxnLst/>
            <a:rect l="l" t="t" r="r" b="b"/>
            <a:pathLst>
              <a:path w="61620" h="73596">
                <a:moveTo>
                  <a:pt x="32143" y="0"/>
                </a:moveTo>
                <a:lnTo>
                  <a:pt x="37414" y="0"/>
                </a:lnTo>
                <a:lnTo>
                  <a:pt x="41884" y="850"/>
                </a:lnTo>
                <a:lnTo>
                  <a:pt x="45580" y="2527"/>
                </a:lnTo>
                <a:lnTo>
                  <a:pt x="49276" y="4216"/>
                </a:lnTo>
                <a:lnTo>
                  <a:pt x="52311" y="6489"/>
                </a:lnTo>
                <a:lnTo>
                  <a:pt x="54698" y="9347"/>
                </a:lnTo>
                <a:lnTo>
                  <a:pt x="57073" y="12191"/>
                </a:lnTo>
                <a:lnTo>
                  <a:pt x="58826" y="15544"/>
                </a:lnTo>
                <a:lnTo>
                  <a:pt x="59944" y="19392"/>
                </a:lnTo>
                <a:lnTo>
                  <a:pt x="61061" y="23228"/>
                </a:lnTo>
                <a:lnTo>
                  <a:pt x="61620" y="27343"/>
                </a:lnTo>
                <a:lnTo>
                  <a:pt x="61620" y="31699"/>
                </a:lnTo>
                <a:lnTo>
                  <a:pt x="61620" y="33934"/>
                </a:lnTo>
                <a:lnTo>
                  <a:pt x="61620" y="35864"/>
                </a:lnTo>
                <a:lnTo>
                  <a:pt x="61125" y="37249"/>
                </a:lnTo>
                <a:lnTo>
                  <a:pt x="60159" y="38061"/>
                </a:lnTo>
                <a:lnTo>
                  <a:pt x="59182" y="38887"/>
                </a:lnTo>
                <a:lnTo>
                  <a:pt x="58077" y="39293"/>
                </a:lnTo>
                <a:lnTo>
                  <a:pt x="56832" y="39293"/>
                </a:lnTo>
                <a:lnTo>
                  <a:pt x="12725" y="39293"/>
                </a:lnTo>
                <a:lnTo>
                  <a:pt x="12725" y="43014"/>
                </a:lnTo>
                <a:lnTo>
                  <a:pt x="13093" y="46367"/>
                </a:lnTo>
                <a:lnTo>
                  <a:pt x="13855" y="49339"/>
                </a:lnTo>
                <a:lnTo>
                  <a:pt x="14592" y="52311"/>
                </a:lnTo>
                <a:lnTo>
                  <a:pt x="15836" y="54876"/>
                </a:lnTo>
                <a:lnTo>
                  <a:pt x="17589" y="57010"/>
                </a:lnTo>
                <a:lnTo>
                  <a:pt x="19329" y="59131"/>
                </a:lnTo>
                <a:lnTo>
                  <a:pt x="21602" y="60769"/>
                </a:lnTo>
                <a:lnTo>
                  <a:pt x="24396" y="61912"/>
                </a:lnTo>
                <a:lnTo>
                  <a:pt x="27178" y="63055"/>
                </a:lnTo>
                <a:lnTo>
                  <a:pt x="30594" y="63626"/>
                </a:lnTo>
                <a:lnTo>
                  <a:pt x="34632" y="63626"/>
                </a:lnTo>
                <a:lnTo>
                  <a:pt x="37820" y="63626"/>
                </a:lnTo>
                <a:lnTo>
                  <a:pt x="40665" y="63360"/>
                </a:lnTo>
                <a:lnTo>
                  <a:pt x="43154" y="62839"/>
                </a:lnTo>
                <a:lnTo>
                  <a:pt x="45643" y="62318"/>
                </a:lnTo>
                <a:lnTo>
                  <a:pt x="47802" y="61747"/>
                </a:lnTo>
                <a:lnTo>
                  <a:pt x="49631" y="61099"/>
                </a:lnTo>
                <a:lnTo>
                  <a:pt x="51447" y="60451"/>
                </a:lnTo>
                <a:lnTo>
                  <a:pt x="52946" y="59867"/>
                </a:lnTo>
                <a:lnTo>
                  <a:pt x="54114" y="59347"/>
                </a:lnTo>
                <a:lnTo>
                  <a:pt x="55283" y="58826"/>
                </a:lnTo>
                <a:lnTo>
                  <a:pt x="56172" y="58572"/>
                </a:lnTo>
                <a:lnTo>
                  <a:pt x="56769" y="58572"/>
                </a:lnTo>
                <a:lnTo>
                  <a:pt x="57124" y="58572"/>
                </a:lnTo>
                <a:lnTo>
                  <a:pt x="57429" y="58648"/>
                </a:lnTo>
                <a:lnTo>
                  <a:pt x="57708" y="58826"/>
                </a:lnTo>
                <a:lnTo>
                  <a:pt x="57975" y="59004"/>
                </a:lnTo>
                <a:lnTo>
                  <a:pt x="58191" y="59258"/>
                </a:lnTo>
                <a:lnTo>
                  <a:pt x="58331" y="59613"/>
                </a:lnTo>
                <a:lnTo>
                  <a:pt x="58496" y="59956"/>
                </a:lnTo>
                <a:lnTo>
                  <a:pt x="58597" y="60439"/>
                </a:lnTo>
                <a:lnTo>
                  <a:pt x="58674" y="61061"/>
                </a:lnTo>
                <a:lnTo>
                  <a:pt x="58750" y="61683"/>
                </a:lnTo>
                <a:lnTo>
                  <a:pt x="58788" y="62433"/>
                </a:lnTo>
                <a:lnTo>
                  <a:pt x="58788" y="63334"/>
                </a:lnTo>
                <a:lnTo>
                  <a:pt x="58788" y="63969"/>
                </a:lnTo>
                <a:lnTo>
                  <a:pt x="58762" y="64528"/>
                </a:lnTo>
                <a:lnTo>
                  <a:pt x="58712" y="64998"/>
                </a:lnTo>
                <a:lnTo>
                  <a:pt x="58661" y="65481"/>
                </a:lnTo>
                <a:lnTo>
                  <a:pt x="58597" y="65900"/>
                </a:lnTo>
                <a:lnTo>
                  <a:pt x="58534" y="66268"/>
                </a:lnTo>
                <a:lnTo>
                  <a:pt x="58458" y="66636"/>
                </a:lnTo>
                <a:lnTo>
                  <a:pt x="58331" y="66979"/>
                </a:lnTo>
                <a:lnTo>
                  <a:pt x="58153" y="67271"/>
                </a:lnTo>
                <a:lnTo>
                  <a:pt x="57988" y="67576"/>
                </a:lnTo>
                <a:lnTo>
                  <a:pt x="57759" y="67856"/>
                </a:lnTo>
                <a:lnTo>
                  <a:pt x="57492" y="68122"/>
                </a:lnTo>
                <a:lnTo>
                  <a:pt x="57213" y="68402"/>
                </a:lnTo>
                <a:lnTo>
                  <a:pt x="56413" y="68846"/>
                </a:lnTo>
                <a:lnTo>
                  <a:pt x="55067" y="69468"/>
                </a:lnTo>
                <a:lnTo>
                  <a:pt x="53733" y="70091"/>
                </a:lnTo>
                <a:lnTo>
                  <a:pt x="51993" y="70700"/>
                </a:lnTo>
                <a:lnTo>
                  <a:pt x="49860" y="71297"/>
                </a:lnTo>
                <a:lnTo>
                  <a:pt x="47726" y="71881"/>
                </a:lnTo>
                <a:lnTo>
                  <a:pt x="45262" y="72415"/>
                </a:lnTo>
                <a:lnTo>
                  <a:pt x="42456" y="72885"/>
                </a:lnTo>
                <a:lnTo>
                  <a:pt x="39649" y="73367"/>
                </a:lnTo>
                <a:lnTo>
                  <a:pt x="36664" y="73596"/>
                </a:lnTo>
                <a:lnTo>
                  <a:pt x="33489" y="73596"/>
                </a:lnTo>
                <a:lnTo>
                  <a:pt x="27978" y="73596"/>
                </a:lnTo>
                <a:lnTo>
                  <a:pt x="23152" y="72834"/>
                </a:lnTo>
                <a:lnTo>
                  <a:pt x="19011" y="71297"/>
                </a:lnTo>
                <a:lnTo>
                  <a:pt x="14871" y="69748"/>
                </a:lnTo>
                <a:lnTo>
                  <a:pt x="11391" y="67475"/>
                </a:lnTo>
                <a:lnTo>
                  <a:pt x="8559" y="64439"/>
                </a:lnTo>
                <a:lnTo>
                  <a:pt x="5727" y="61417"/>
                </a:lnTo>
                <a:lnTo>
                  <a:pt x="3594" y="57619"/>
                </a:lnTo>
                <a:lnTo>
                  <a:pt x="2159" y="53060"/>
                </a:lnTo>
                <a:lnTo>
                  <a:pt x="723" y="48501"/>
                </a:lnTo>
                <a:lnTo>
                  <a:pt x="0" y="43192"/>
                </a:lnTo>
                <a:lnTo>
                  <a:pt x="0" y="37134"/>
                </a:lnTo>
                <a:lnTo>
                  <a:pt x="0" y="31381"/>
                </a:lnTo>
                <a:lnTo>
                  <a:pt x="749" y="26212"/>
                </a:lnTo>
                <a:lnTo>
                  <a:pt x="2235" y="21615"/>
                </a:lnTo>
                <a:lnTo>
                  <a:pt x="3721" y="17030"/>
                </a:lnTo>
                <a:lnTo>
                  <a:pt x="5867" y="13131"/>
                </a:lnTo>
                <a:lnTo>
                  <a:pt x="8674" y="9931"/>
                </a:lnTo>
                <a:lnTo>
                  <a:pt x="11480" y="6743"/>
                </a:lnTo>
                <a:lnTo>
                  <a:pt x="14859" y="4279"/>
                </a:lnTo>
                <a:lnTo>
                  <a:pt x="18834" y="2565"/>
                </a:lnTo>
                <a:lnTo>
                  <a:pt x="22796" y="863"/>
                </a:lnTo>
                <a:lnTo>
                  <a:pt x="27241" y="0"/>
                </a:lnTo>
                <a:lnTo>
                  <a:pt x="32143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0" name="object 370"/>
          <p:cNvSpPr/>
          <p:nvPr/>
        </p:nvSpPr>
        <p:spPr>
          <a:xfrm>
            <a:off x="757293" y="6837074"/>
            <a:ext cx="39141" cy="72631"/>
          </a:xfrm>
          <a:custGeom>
            <a:avLst/>
            <a:gdLst/>
            <a:ahLst/>
            <a:cxnLst/>
            <a:rect l="l" t="t" r="r" b="b"/>
            <a:pathLst>
              <a:path w="39141" h="72631">
                <a:moveTo>
                  <a:pt x="29400" y="0"/>
                </a:moveTo>
                <a:lnTo>
                  <a:pt x="30048" y="0"/>
                </a:lnTo>
                <a:lnTo>
                  <a:pt x="30772" y="38"/>
                </a:lnTo>
                <a:lnTo>
                  <a:pt x="31597" y="114"/>
                </a:lnTo>
                <a:lnTo>
                  <a:pt x="32410" y="190"/>
                </a:lnTo>
                <a:lnTo>
                  <a:pt x="33274" y="330"/>
                </a:lnTo>
                <a:lnTo>
                  <a:pt x="34163" y="520"/>
                </a:lnTo>
                <a:lnTo>
                  <a:pt x="35052" y="723"/>
                </a:lnTo>
                <a:lnTo>
                  <a:pt x="35864" y="939"/>
                </a:lnTo>
                <a:lnTo>
                  <a:pt x="36575" y="1193"/>
                </a:lnTo>
                <a:lnTo>
                  <a:pt x="37299" y="1447"/>
                </a:lnTo>
                <a:lnTo>
                  <a:pt x="37807" y="1689"/>
                </a:lnTo>
                <a:lnTo>
                  <a:pt x="38100" y="1943"/>
                </a:lnTo>
                <a:lnTo>
                  <a:pt x="38404" y="2184"/>
                </a:lnTo>
                <a:lnTo>
                  <a:pt x="38607" y="2425"/>
                </a:lnTo>
                <a:lnTo>
                  <a:pt x="38696" y="2641"/>
                </a:lnTo>
                <a:lnTo>
                  <a:pt x="38798" y="2870"/>
                </a:lnTo>
                <a:lnTo>
                  <a:pt x="38887" y="3149"/>
                </a:lnTo>
                <a:lnTo>
                  <a:pt x="38963" y="3505"/>
                </a:lnTo>
                <a:lnTo>
                  <a:pt x="39039" y="3848"/>
                </a:lnTo>
                <a:lnTo>
                  <a:pt x="39090" y="4356"/>
                </a:lnTo>
                <a:lnTo>
                  <a:pt x="39115" y="5029"/>
                </a:lnTo>
                <a:lnTo>
                  <a:pt x="39141" y="5689"/>
                </a:lnTo>
                <a:lnTo>
                  <a:pt x="39141" y="6603"/>
                </a:lnTo>
                <a:lnTo>
                  <a:pt x="39141" y="7746"/>
                </a:lnTo>
                <a:lnTo>
                  <a:pt x="39141" y="8839"/>
                </a:lnTo>
                <a:lnTo>
                  <a:pt x="39128" y="9753"/>
                </a:lnTo>
                <a:lnTo>
                  <a:pt x="39077" y="10490"/>
                </a:lnTo>
                <a:lnTo>
                  <a:pt x="39027" y="11239"/>
                </a:lnTo>
                <a:lnTo>
                  <a:pt x="38925" y="11823"/>
                </a:lnTo>
                <a:lnTo>
                  <a:pt x="38773" y="12242"/>
                </a:lnTo>
                <a:lnTo>
                  <a:pt x="38620" y="12661"/>
                </a:lnTo>
                <a:lnTo>
                  <a:pt x="38442" y="12992"/>
                </a:lnTo>
                <a:lnTo>
                  <a:pt x="38214" y="13207"/>
                </a:lnTo>
                <a:lnTo>
                  <a:pt x="37998" y="13436"/>
                </a:lnTo>
                <a:lnTo>
                  <a:pt x="37680" y="13550"/>
                </a:lnTo>
                <a:lnTo>
                  <a:pt x="37287" y="13550"/>
                </a:lnTo>
                <a:lnTo>
                  <a:pt x="36893" y="13550"/>
                </a:lnTo>
                <a:lnTo>
                  <a:pt x="36410" y="13436"/>
                </a:lnTo>
                <a:lnTo>
                  <a:pt x="35839" y="13207"/>
                </a:lnTo>
                <a:lnTo>
                  <a:pt x="35267" y="12992"/>
                </a:lnTo>
                <a:lnTo>
                  <a:pt x="34620" y="12763"/>
                </a:lnTo>
                <a:lnTo>
                  <a:pt x="33896" y="12547"/>
                </a:lnTo>
                <a:lnTo>
                  <a:pt x="33185" y="12318"/>
                </a:lnTo>
                <a:lnTo>
                  <a:pt x="32372" y="12103"/>
                </a:lnTo>
                <a:lnTo>
                  <a:pt x="31483" y="11912"/>
                </a:lnTo>
                <a:lnTo>
                  <a:pt x="30594" y="11709"/>
                </a:lnTo>
                <a:lnTo>
                  <a:pt x="29616" y="11607"/>
                </a:lnTo>
                <a:lnTo>
                  <a:pt x="28575" y="11607"/>
                </a:lnTo>
                <a:lnTo>
                  <a:pt x="27343" y="11607"/>
                </a:lnTo>
                <a:lnTo>
                  <a:pt x="24930" y="12357"/>
                </a:lnTo>
                <a:lnTo>
                  <a:pt x="22491" y="13665"/>
                </a:lnTo>
                <a:lnTo>
                  <a:pt x="19862" y="15951"/>
                </a:lnTo>
                <a:lnTo>
                  <a:pt x="18491" y="17462"/>
                </a:lnTo>
                <a:lnTo>
                  <a:pt x="17043" y="19354"/>
                </a:lnTo>
                <a:lnTo>
                  <a:pt x="15608" y="21234"/>
                </a:lnTo>
                <a:lnTo>
                  <a:pt x="14020" y="23545"/>
                </a:lnTo>
                <a:lnTo>
                  <a:pt x="12280" y="26276"/>
                </a:lnTo>
                <a:lnTo>
                  <a:pt x="12280" y="70319"/>
                </a:lnTo>
                <a:lnTo>
                  <a:pt x="12280" y="70726"/>
                </a:lnTo>
                <a:lnTo>
                  <a:pt x="12179" y="71056"/>
                </a:lnTo>
                <a:lnTo>
                  <a:pt x="11988" y="71323"/>
                </a:lnTo>
                <a:lnTo>
                  <a:pt x="11785" y="71602"/>
                </a:lnTo>
                <a:lnTo>
                  <a:pt x="11468" y="71831"/>
                </a:lnTo>
                <a:lnTo>
                  <a:pt x="11023" y="72034"/>
                </a:lnTo>
                <a:lnTo>
                  <a:pt x="10566" y="72237"/>
                </a:lnTo>
                <a:lnTo>
                  <a:pt x="9956" y="72377"/>
                </a:lnTo>
                <a:lnTo>
                  <a:pt x="9156" y="72478"/>
                </a:lnTo>
                <a:lnTo>
                  <a:pt x="8369" y="72580"/>
                </a:lnTo>
                <a:lnTo>
                  <a:pt x="7353" y="72631"/>
                </a:lnTo>
                <a:lnTo>
                  <a:pt x="6108" y="72631"/>
                </a:lnTo>
                <a:lnTo>
                  <a:pt x="4914" y="72631"/>
                </a:lnTo>
                <a:lnTo>
                  <a:pt x="3924" y="72580"/>
                </a:lnTo>
                <a:lnTo>
                  <a:pt x="3136" y="72478"/>
                </a:lnTo>
                <a:lnTo>
                  <a:pt x="2336" y="72377"/>
                </a:lnTo>
                <a:lnTo>
                  <a:pt x="1701" y="72237"/>
                </a:lnTo>
                <a:lnTo>
                  <a:pt x="1231" y="72034"/>
                </a:lnTo>
                <a:lnTo>
                  <a:pt x="761" y="71831"/>
                </a:lnTo>
                <a:lnTo>
                  <a:pt x="444" y="71602"/>
                </a:lnTo>
                <a:lnTo>
                  <a:pt x="266" y="71323"/>
                </a:lnTo>
                <a:lnTo>
                  <a:pt x="88" y="71056"/>
                </a:lnTo>
                <a:lnTo>
                  <a:pt x="0" y="70726"/>
                </a:lnTo>
                <a:lnTo>
                  <a:pt x="0" y="70319"/>
                </a:lnTo>
                <a:lnTo>
                  <a:pt x="0" y="3352"/>
                </a:lnTo>
                <a:lnTo>
                  <a:pt x="0" y="2959"/>
                </a:lnTo>
                <a:lnTo>
                  <a:pt x="76" y="2616"/>
                </a:lnTo>
                <a:lnTo>
                  <a:pt x="228" y="2349"/>
                </a:lnTo>
                <a:lnTo>
                  <a:pt x="381" y="2070"/>
                </a:lnTo>
                <a:lnTo>
                  <a:pt x="673" y="1828"/>
                </a:lnTo>
                <a:lnTo>
                  <a:pt x="1117" y="1600"/>
                </a:lnTo>
                <a:lnTo>
                  <a:pt x="1562" y="1384"/>
                </a:lnTo>
                <a:lnTo>
                  <a:pt x="2133" y="1231"/>
                </a:lnTo>
                <a:lnTo>
                  <a:pt x="2832" y="1155"/>
                </a:lnTo>
                <a:lnTo>
                  <a:pt x="3530" y="1079"/>
                </a:lnTo>
                <a:lnTo>
                  <a:pt x="4445" y="1041"/>
                </a:lnTo>
                <a:lnTo>
                  <a:pt x="5588" y="1041"/>
                </a:lnTo>
                <a:lnTo>
                  <a:pt x="6680" y="1041"/>
                </a:lnTo>
                <a:lnTo>
                  <a:pt x="7581" y="1079"/>
                </a:lnTo>
                <a:lnTo>
                  <a:pt x="8305" y="1155"/>
                </a:lnTo>
                <a:lnTo>
                  <a:pt x="9017" y="1231"/>
                </a:lnTo>
                <a:lnTo>
                  <a:pt x="9575" y="1384"/>
                </a:lnTo>
                <a:lnTo>
                  <a:pt x="9982" y="1600"/>
                </a:lnTo>
                <a:lnTo>
                  <a:pt x="10375" y="1828"/>
                </a:lnTo>
                <a:lnTo>
                  <a:pt x="10655" y="2070"/>
                </a:lnTo>
                <a:lnTo>
                  <a:pt x="10833" y="2349"/>
                </a:lnTo>
                <a:lnTo>
                  <a:pt x="11010" y="2616"/>
                </a:lnTo>
                <a:lnTo>
                  <a:pt x="11087" y="2959"/>
                </a:lnTo>
                <a:lnTo>
                  <a:pt x="11087" y="3352"/>
                </a:lnTo>
                <a:lnTo>
                  <a:pt x="11087" y="13093"/>
                </a:lnTo>
                <a:lnTo>
                  <a:pt x="12928" y="10426"/>
                </a:lnTo>
                <a:lnTo>
                  <a:pt x="14655" y="8242"/>
                </a:lnTo>
                <a:lnTo>
                  <a:pt x="16268" y="6553"/>
                </a:lnTo>
                <a:lnTo>
                  <a:pt x="17881" y="4864"/>
                </a:lnTo>
                <a:lnTo>
                  <a:pt x="19405" y="3543"/>
                </a:lnTo>
                <a:lnTo>
                  <a:pt x="20840" y="2565"/>
                </a:lnTo>
                <a:lnTo>
                  <a:pt x="22275" y="1600"/>
                </a:lnTo>
                <a:lnTo>
                  <a:pt x="23710" y="927"/>
                </a:lnTo>
                <a:lnTo>
                  <a:pt x="25120" y="558"/>
                </a:lnTo>
                <a:lnTo>
                  <a:pt x="26530" y="190"/>
                </a:lnTo>
                <a:lnTo>
                  <a:pt x="27965" y="0"/>
                </a:lnTo>
                <a:lnTo>
                  <a:pt x="29400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1" name="object 371"/>
          <p:cNvSpPr/>
          <p:nvPr/>
        </p:nvSpPr>
        <p:spPr>
          <a:xfrm>
            <a:off x="671644" y="6837074"/>
            <a:ext cx="66979" cy="73596"/>
          </a:xfrm>
          <a:custGeom>
            <a:avLst/>
            <a:gdLst/>
            <a:ahLst/>
            <a:cxnLst/>
            <a:rect l="l" t="t" r="r" b="b"/>
            <a:pathLst>
              <a:path w="66979" h="73596">
                <a:moveTo>
                  <a:pt x="34162" y="0"/>
                </a:moveTo>
                <a:lnTo>
                  <a:pt x="39662" y="0"/>
                </a:lnTo>
                <a:lnTo>
                  <a:pt x="44462" y="825"/>
                </a:lnTo>
                <a:lnTo>
                  <a:pt x="48564" y="2463"/>
                </a:lnTo>
                <a:lnTo>
                  <a:pt x="52654" y="4089"/>
                </a:lnTo>
                <a:lnTo>
                  <a:pt x="56057" y="6476"/>
                </a:lnTo>
                <a:lnTo>
                  <a:pt x="58788" y="9601"/>
                </a:lnTo>
                <a:lnTo>
                  <a:pt x="61518" y="12725"/>
                </a:lnTo>
                <a:lnTo>
                  <a:pt x="63563" y="16522"/>
                </a:lnTo>
                <a:lnTo>
                  <a:pt x="64935" y="20993"/>
                </a:lnTo>
                <a:lnTo>
                  <a:pt x="66293" y="25450"/>
                </a:lnTo>
                <a:lnTo>
                  <a:pt x="66979" y="30492"/>
                </a:lnTo>
                <a:lnTo>
                  <a:pt x="66979" y="36093"/>
                </a:lnTo>
                <a:lnTo>
                  <a:pt x="66979" y="41554"/>
                </a:lnTo>
                <a:lnTo>
                  <a:pt x="66255" y="46570"/>
                </a:lnTo>
                <a:lnTo>
                  <a:pt x="64820" y="51168"/>
                </a:lnTo>
                <a:lnTo>
                  <a:pt x="63385" y="55752"/>
                </a:lnTo>
                <a:lnTo>
                  <a:pt x="61239" y="59702"/>
                </a:lnTo>
                <a:lnTo>
                  <a:pt x="58381" y="63030"/>
                </a:lnTo>
                <a:lnTo>
                  <a:pt x="55524" y="66357"/>
                </a:lnTo>
                <a:lnTo>
                  <a:pt x="51955" y="68948"/>
                </a:lnTo>
                <a:lnTo>
                  <a:pt x="47663" y="70802"/>
                </a:lnTo>
                <a:lnTo>
                  <a:pt x="43370" y="72669"/>
                </a:lnTo>
                <a:lnTo>
                  <a:pt x="38404" y="73596"/>
                </a:lnTo>
                <a:lnTo>
                  <a:pt x="32740" y="73596"/>
                </a:lnTo>
                <a:lnTo>
                  <a:pt x="27241" y="73596"/>
                </a:lnTo>
                <a:lnTo>
                  <a:pt x="22440" y="72783"/>
                </a:lnTo>
                <a:lnTo>
                  <a:pt x="18351" y="71145"/>
                </a:lnTo>
                <a:lnTo>
                  <a:pt x="14249" y="69507"/>
                </a:lnTo>
                <a:lnTo>
                  <a:pt x="10845" y="67119"/>
                </a:lnTo>
                <a:lnTo>
                  <a:pt x="8115" y="63995"/>
                </a:lnTo>
                <a:lnTo>
                  <a:pt x="5384" y="60871"/>
                </a:lnTo>
                <a:lnTo>
                  <a:pt x="3352" y="57073"/>
                </a:lnTo>
                <a:lnTo>
                  <a:pt x="2019" y="52616"/>
                </a:lnTo>
                <a:lnTo>
                  <a:pt x="673" y="48145"/>
                </a:lnTo>
                <a:lnTo>
                  <a:pt x="0" y="43091"/>
                </a:lnTo>
                <a:lnTo>
                  <a:pt x="0" y="37439"/>
                </a:lnTo>
                <a:lnTo>
                  <a:pt x="0" y="31978"/>
                </a:lnTo>
                <a:lnTo>
                  <a:pt x="711" y="26949"/>
                </a:lnTo>
                <a:lnTo>
                  <a:pt x="2120" y="22364"/>
                </a:lnTo>
                <a:lnTo>
                  <a:pt x="3543" y="17779"/>
                </a:lnTo>
                <a:lnTo>
                  <a:pt x="5676" y="13817"/>
                </a:lnTo>
                <a:lnTo>
                  <a:pt x="8521" y="10490"/>
                </a:lnTo>
                <a:lnTo>
                  <a:pt x="11379" y="7175"/>
                </a:lnTo>
                <a:lnTo>
                  <a:pt x="14935" y="4597"/>
                </a:lnTo>
                <a:lnTo>
                  <a:pt x="19202" y="2755"/>
                </a:lnTo>
                <a:lnTo>
                  <a:pt x="23469" y="914"/>
                </a:lnTo>
                <a:lnTo>
                  <a:pt x="28460" y="0"/>
                </a:lnTo>
                <a:lnTo>
                  <a:pt x="34162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2" name="object 372"/>
          <p:cNvSpPr/>
          <p:nvPr/>
        </p:nvSpPr>
        <p:spPr>
          <a:xfrm>
            <a:off x="519396" y="6837074"/>
            <a:ext cx="54991" cy="73596"/>
          </a:xfrm>
          <a:custGeom>
            <a:avLst/>
            <a:gdLst/>
            <a:ahLst/>
            <a:cxnLst/>
            <a:rect l="l" t="t" r="r" b="b"/>
            <a:pathLst>
              <a:path w="54990" h="73596">
                <a:moveTo>
                  <a:pt x="28574" y="0"/>
                </a:moveTo>
                <a:lnTo>
                  <a:pt x="33388" y="0"/>
                </a:lnTo>
                <a:lnTo>
                  <a:pt x="37477" y="546"/>
                </a:lnTo>
                <a:lnTo>
                  <a:pt x="40855" y="1638"/>
                </a:lnTo>
                <a:lnTo>
                  <a:pt x="44221" y="2730"/>
                </a:lnTo>
                <a:lnTo>
                  <a:pt x="46951" y="4330"/>
                </a:lnTo>
                <a:lnTo>
                  <a:pt x="49034" y="6438"/>
                </a:lnTo>
                <a:lnTo>
                  <a:pt x="51117" y="8547"/>
                </a:lnTo>
                <a:lnTo>
                  <a:pt x="52641" y="11163"/>
                </a:lnTo>
                <a:lnTo>
                  <a:pt x="53581" y="14287"/>
                </a:lnTo>
                <a:lnTo>
                  <a:pt x="54521" y="17411"/>
                </a:lnTo>
                <a:lnTo>
                  <a:pt x="54990" y="21056"/>
                </a:lnTo>
                <a:lnTo>
                  <a:pt x="54990" y="25234"/>
                </a:lnTo>
                <a:lnTo>
                  <a:pt x="54990" y="70396"/>
                </a:lnTo>
                <a:lnTo>
                  <a:pt x="54990" y="70992"/>
                </a:lnTo>
                <a:lnTo>
                  <a:pt x="54787" y="71437"/>
                </a:lnTo>
                <a:lnTo>
                  <a:pt x="54394" y="71742"/>
                </a:lnTo>
                <a:lnTo>
                  <a:pt x="54000" y="72034"/>
                </a:lnTo>
                <a:lnTo>
                  <a:pt x="53454" y="72262"/>
                </a:lnTo>
                <a:lnTo>
                  <a:pt x="52755" y="72402"/>
                </a:lnTo>
                <a:lnTo>
                  <a:pt x="52069" y="72555"/>
                </a:lnTo>
                <a:lnTo>
                  <a:pt x="51053" y="72631"/>
                </a:lnTo>
                <a:lnTo>
                  <a:pt x="49707" y="72631"/>
                </a:lnTo>
                <a:lnTo>
                  <a:pt x="48425" y="72631"/>
                </a:lnTo>
                <a:lnTo>
                  <a:pt x="47383" y="72555"/>
                </a:lnTo>
                <a:lnTo>
                  <a:pt x="46621" y="72402"/>
                </a:lnTo>
                <a:lnTo>
                  <a:pt x="45846" y="72262"/>
                </a:lnTo>
                <a:lnTo>
                  <a:pt x="45288" y="72034"/>
                </a:lnTo>
                <a:lnTo>
                  <a:pt x="44945" y="71742"/>
                </a:lnTo>
                <a:lnTo>
                  <a:pt x="44602" y="71437"/>
                </a:lnTo>
                <a:lnTo>
                  <a:pt x="44424" y="70992"/>
                </a:lnTo>
                <a:lnTo>
                  <a:pt x="44424" y="70396"/>
                </a:lnTo>
                <a:lnTo>
                  <a:pt x="44424" y="63703"/>
                </a:lnTo>
                <a:lnTo>
                  <a:pt x="41503" y="66827"/>
                </a:lnTo>
                <a:lnTo>
                  <a:pt x="38239" y="69253"/>
                </a:lnTo>
                <a:lnTo>
                  <a:pt x="34645" y="70992"/>
                </a:lnTo>
                <a:lnTo>
                  <a:pt x="31038" y="72732"/>
                </a:lnTo>
                <a:lnTo>
                  <a:pt x="27241" y="73596"/>
                </a:lnTo>
                <a:lnTo>
                  <a:pt x="23215" y="73596"/>
                </a:lnTo>
                <a:lnTo>
                  <a:pt x="19697" y="73596"/>
                </a:lnTo>
                <a:lnTo>
                  <a:pt x="16509" y="73139"/>
                </a:lnTo>
                <a:lnTo>
                  <a:pt x="13652" y="72224"/>
                </a:lnTo>
                <a:lnTo>
                  <a:pt x="10807" y="71297"/>
                </a:lnTo>
                <a:lnTo>
                  <a:pt x="8369" y="69976"/>
                </a:lnTo>
                <a:lnTo>
                  <a:pt x="6362" y="68237"/>
                </a:lnTo>
                <a:lnTo>
                  <a:pt x="4356" y="66509"/>
                </a:lnTo>
                <a:lnTo>
                  <a:pt x="2793" y="64376"/>
                </a:lnTo>
                <a:lnTo>
                  <a:pt x="1676" y="61836"/>
                </a:lnTo>
                <a:lnTo>
                  <a:pt x="558" y="59308"/>
                </a:lnTo>
                <a:lnTo>
                  <a:pt x="0" y="56438"/>
                </a:lnTo>
                <a:lnTo>
                  <a:pt x="0" y="53212"/>
                </a:lnTo>
                <a:lnTo>
                  <a:pt x="0" y="49441"/>
                </a:lnTo>
                <a:lnTo>
                  <a:pt x="774" y="46164"/>
                </a:lnTo>
                <a:lnTo>
                  <a:pt x="2311" y="43383"/>
                </a:lnTo>
                <a:lnTo>
                  <a:pt x="3848" y="40601"/>
                </a:lnTo>
                <a:lnTo>
                  <a:pt x="6057" y="38303"/>
                </a:lnTo>
                <a:lnTo>
                  <a:pt x="8928" y="36461"/>
                </a:lnTo>
                <a:lnTo>
                  <a:pt x="11810" y="34632"/>
                </a:lnTo>
                <a:lnTo>
                  <a:pt x="15328" y="33248"/>
                </a:lnTo>
                <a:lnTo>
                  <a:pt x="19494" y="32334"/>
                </a:lnTo>
                <a:lnTo>
                  <a:pt x="23660" y="31419"/>
                </a:lnTo>
                <a:lnTo>
                  <a:pt x="28346" y="30962"/>
                </a:lnTo>
                <a:lnTo>
                  <a:pt x="33566" y="30962"/>
                </a:lnTo>
                <a:lnTo>
                  <a:pt x="42786" y="30962"/>
                </a:lnTo>
                <a:lnTo>
                  <a:pt x="42786" y="25755"/>
                </a:lnTo>
                <a:lnTo>
                  <a:pt x="42786" y="23164"/>
                </a:lnTo>
                <a:lnTo>
                  <a:pt x="42519" y="20891"/>
                </a:lnTo>
                <a:lnTo>
                  <a:pt x="41973" y="18910"/>
                </a:lnTo>
                <a:lnTo>
                  <a:pt x="41427" y="16916"/>
                </a:lnTo>
                <a:lnTo>
                  <a:pt x="40538" y="15265"/>
                </a:lnTo>
                <a:lnTo>
                  <a:pt x="39331" y="13957"/>
                </a:lnTo>
                <a:lnTo>
                  <a:pt x="38112" y="12636"/>
                </a:lnTo>
                <a:lnTo>
                  <a:pt x="36537" y="11645"/>
                </a:lnTo>
                <a:lnTo>
                  <a:pt x="34607" y="10972"/>
                </a:lnTo>
                <a:lnTo>
                  <a:pt x="32664" y="10312"/>
                </a:lnTo>
                <a:lnTo>
                  <a:pt x="30289" y="9969"/>
                </a:lnTo>
                <a:lnTo>
                  <a:pt x="27457" y="9969"/>
                </a:lnTo>
                <a:lnTo>
                  <a:pt x="24434" y="9969"/>
                </a:lnTo>
                <a:lnTo>
                  <a:pt x="21716" y="10337"/>
                </a:lnTo>
                <a:lnTo>
                  <a:pt x="19316" y="11048"/>
                </a:lnTo>
                <a:lnTo>
                  <a:pt x="16903" y="11772"/>
                </a:lnTo>
                <a:lnTo>
                  <a:pt x="14795" y="12560"/>
                </a:lnTo>
                <a:lnTo>
                  <a:pt x="12979" y="13436"/>
                </a:lnTo>
                <a:lnTo>
                  <a:pt x="11175" y="14300"/>
                </a:lnTo>
                <a:lnTo>
                  <a:pt x="9664" y="15100"/>
                </a:lnTo>
                <a:lnTo>
                  <a:pt x="8445" y="15811"/>
                </a:lnTo>
                <a:lnTo>
                  <a:pt x="7226" y="16535"/>
                </a:lnTo>
                <a:lnTo>
                  <a:pt x="6324" y="16890"/>
                </a:lnTo>
                <a:lnTo>
                  <a:pt x="5727" y="16890"/>
                </a:lnTo>
                <a:lnTo>
                  <a:pt x="5333" y="16890"/>
                </a:lnTo>
                <a:lnTo>
                  <a:pt x="4991" y="16802"/>
                </a:lnTo>
                <a:lnTo>
                  <a:pt x="4686" y="16598"/>
                </a:lnTo>
                <a:lnTo>
                  <a:pt x="4394" y="16395"/>
                </a:lnTo>
                <a:lnTo>
                  <a:pt x="4127" y="16103"/>
                </a:lnTo>
                <a:lnTo>
                  <a:pt x="3911" y="15709"/>
                </a:lnTo>
                <a:lnTo>
                  <a:pt x="3682" y="15303"/>
                </a:lnTo>
                <a:lnTo>
                  <a:pt x="3517" y="14795"/>
                </a:lnTo>
                <a:lnTo>
                  <a:pt x="3428" y="14173"/>
                </a:lnTo>
                <a:lnTo>
                  <a:pt x="3327" y="13563"/>
                </a:lnTo>
                <a:lnTo>
                  <a:pt x="3276" y="12877"/>
                </a:lnTo>
                <a:lnTo>
                  <a:pt x="3276" y="12128"/>
                </a:lnTo>
                <a:lnTo>
                  <a:pt x="3276" y="10896"/>
                </a:lnTo>
                <a:lnTo>
                  <a:pt x="3365" y="9918"/>
                </a:lnTo>
                <a:lnTo>
                  <a:pt x="3530" y="9194"/>
                </a:lnTo>
                <a:lnTo>
                  <a:pt x="3708" y="8470"/>
                </a:lnTo>
                <a:lnTo>
                  <a:pt x="4127" y="7797"/>
                </a:lnTo>
                <a:lnTo>
                  <a:pt x="4800" y="7150"/>
                </a:lnTo>
                <a:lnTo>
                  <a:pt x="5473" y="6502"/>
                </a:lnTo>
                <a:lnTo>
                  <a:pt x="6629" y="5740"/>
                </a:lnTo>
                <a:lnTo>
                  <a:pt x="8254" y="4876"/>
                </a:lnTo>
                <a:lnTo>
                  <a:pt x="9893" y="4013"/>
                </a:lnTo>
                <a:lnTo>
                  <a:pt x="11785" y="3213"/>
                </a:lnTo>
                <a:lnTo>
                  <a:pt x="13919" y="2501"/>
                </a:lnTo>
                <a:lnTo>
                  <a:pt x="16052" y="1777"/>
                </a:lnTo>
                <a:lnTo>
                  <a:pt x="18376" y="1181"/>
                </a:lnTo>
                <a:lnTo>
                  <a:pt x="20916" y="711"/>
                </a:lnTo>
                <a:lnTo>
                  <a:pt x="23444" y="241"/>
                </a:lnTo>
                <a:lnTo>
                  <a:pt x="25996" y="0"/>
                </a:lnTo>
                <a:lnTo>
                  <a:pt x="28574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3" name="object 373"/>
          <p:cNvSpPr/>
          <p:nvPr/>
        </p:nvSpPr>
        <p:spPr>
          <a:xfrm>
            <a:off x="409859" y="6837074"/>
            <a:ext cx="54990" cy="73596"/>
          </a:xfrm>
          <a:custGeom>
            <a:avLst/>
            <a:gdLst/>
            <a:ahLst/>
            <a:cxnLst/>
            <a:rect l="l" t="t" r="r" b="b"/>
            <a:pathLst>
              <a:path w="54990" h="73596">
                <a:moveTo>
                  <a:pt x="28575" y="0"/>
                </a:moveTo>
                <a:lnTo>
                  <a:pt x="33388" y="0"/>
                </a:lnTo>
                <a:lnTo>
                  <a:pt x="37477" y="546"/>
                </a:lnTo>
                <a:lnTo>
                  <a:pt x="40855" y="1638"/>
                </a:lnTo>
                <a:lnTo>
                  <a:pt x="44221" y="2730"/>
                </a:lnTo>
                <a:lnTo>
                  <a:pt x="46951" y="4330"/>
                </a:lnTo>
                <a:lnTo>
                  <a:pt x="49034" y="6438"/>
                </a:lnTo>
                <a:lnTo>
                  <a:pt x="51117" y="8547"/>
                </a:lnTo>
                <a:lnTo>
                  <a:pt x="52641" y="11163"/>
                </a:lnTo>
                <a:lnTo>
                  <a:pt x="53581" y="14287"/>
                </a:lnTo>
                <a:lnTo>
                  <a:pt x="54521" y="17411"/>
                </a:lnTo>
                <a:lnTo>
                  <a:pt x="54990" y="21056"/>
                </a:lnTo>
                <a:lnTo>
                  <a:pt x="54990" y="25234"/>
                </a:lnTo>
                <a:lnTo>
                  <a:pt x="54990" y="70396"/>
                </a:lnTo>
                <a:lnTo>
                  <a:pt x="54990" y="70992"/>
                </a:lnTo>
                <a:lnTo>
                  <a:pt x="54787" y="71437"/>
                </a:lnTo>
                <a:lnTo>
                  <a:pt x="54394" y="71742"/>
                </a:lnTo>
                <a:lnTo>
                  <a:pt x="54000" y="72034"/>
                </a:lnTo>
                <a:lnTo>
                  <a:pt x="53454" y="72262"/>
                </a:lnTo>
                <a:lnTo>
                  <a:pt x="52755" y="72402"/>
                </a:lnTo>
                <a:lnTo>
                  <a:pt x="52069" y="72555"/>
                </a:lnTo>
                <a:lnTo>
                  <a:pt x="51053" y="72631"/>
                </a:lnTo>
                <a:lnTo>
                  <a:pt x="49707" y="72631"/>
                </a:lnTo>
                <a:lnTo>
                  <a:pt x="48425" y="72631"/>
                </a:lnTo>
                <a:lnTo>
                  <a:pt x="47383" y="72555"/>
                </a:lnTo>
                <a:lnTo>
                  <a:pt x="46621" y="72402"/>
                </a:lnTo>
                <a:lnTo>
                  <a:pt x="45846" y="72262"/>
                </a:lnTo>
                <a:lnTo>
                  <a:pt x="45288" y="72034"/>
                </a:lnTo>
                <a:lnTo>
                  <a:pt x="44945" y="71742"/>
                </a:lnTo>
                <a:lnTo>
                  <a:pt x="44602" y="71437"/>
                </a:lnTo>
                <a:lnTo>
                  <a:pt x="44424" y="70992"/>
                </a:lnTo>
                <a:lnTo>
                  <a:pt x="44424" y="70396"/>
                </a:lnTo>
                <a:lnTo>
                  <a:pt x="44424" y="63703"/>
                </a:lnTo>
                <a:lnTo>
                  <a:pt x="41503" y="66827"/>
                </a:lnTo>
                <a:lnTo>
                  <a:pt x="38239" y="69253"/>
                </a:lnTo>
                <a:lnTo>
                  <a:pt x="34645" y="70992"/>
                </a:lnTo>
                <a:lnTo>
                  <a:pt x="31038" y="72732"/>
                </a:lnTo>
                <a:lnTo>
                  <a:pt x="27241" y="73596"/>
                </a:lnTo>
                <a:lnTo>
                  <a:pt x="23215" y="73596"/>
                </a:lnTo>
                <a:lnTo>
                  <a:pt x="19697" y="73596"/>
                </a:lnTo>
                <a:lnTo>
                  <a:pt x="16509" y="73139"/>
                </a:lnTo>
                <a:lnTo>
                  <a:pt x="13652" y="72224"/>
                </a:lnTo>
                <a:lnTo>
                  <a:pt x="10807" y="71297"/>
                </a:lnTo>
                <a:lnTo>
                  <a:pt x="8369" y="69976"/>
                </a:lnTo>
                <a:lnTo>
                  <a:pt x="6362" y="68237"/>
                </a:lnTo>
                <a:lnTo>
                  <a:pt x="4356" y="66509"/>
                </a:lnTo>
                <a:lnTo>
                  <a:pt x="2793" y="64376"/>
                </a:lnTo>
                <a:lnTo>
                  <a:pt x="1676" y="61836"/>
                </a:lnTo>
                <a:lnTo>
                  <a:pt x="558" y="59308"/>
                </a:lnTo>
                <a:lnTo>
                  <a:pt x="0" y="56438"/>
                </a:lnTo>
                <a:lnTo>
                  <a:pt x="0" y="53212"/>
                </a:lnTo>
                <a:lnTo>
                  <a:pt x="0" y="49441"/>
                </a:lnTo>
                <a:lnTo>
                  <a:pt x="774" y="46164"/>
                </a:lnTo>
                <a:lnTo>
                  <a:pt x="2311" y="43383"/>
                </a:lnTo>
                <a:lnTo>
                  <a:pt x="3848" y="40601"/>
                </a:lnTo>
                <a:lnTo>
                  <a:pt x="6057" y="38303"/>
                </a:lnTo>
                <a:lnTo>
                  <a:pt x="8928" y="36461"/>
                </a:lnTo>
                <a:lnTo>
                  <a:pt x="11810" y="34632"/>
                </a:lnTo>
                <a:lnTo>
                  <a:pt x="15328" y="33248"/>
                </a:lnTo>
                <a:lnTo>
                  <a:pt x="19494" y="32334"/>
                </a:lnTo>
                <a:lnTo>
                  <a:pt x="23660" y="31419"/>
                </a:lnTo>
                <a:lnTo>
                  <a:pt x="28346" y="30962"/>
                </a:lnTo>
                <a:lnTo>
                  <a:pt x="33566" y="30962"/>
                </a:lnTo>
                <a:lnTo>
                  <a:pt x="42786" y="30962"/>
                </a:lnTo>
                <a:lnTo>
                  <a:pt x="42786" y="25755"/>
                </a:lnTo>
                <a:lnTo>
                  <a:pt x="42786" y="23164"/>
                </a:lnTo>
                <a:lnTo>
                  <a:pt x="42519" y="20891"/>
                </a:lnTo>
                <a:lnTo>
                  <a:pt x="41973" y="18910"/>
                </a:lnTo>
                <a:lnTo>
                  <a:pt x="41427" y="16916"/>
                </a:lnTo>
                <a:lnTo>
                  <a:pt x="40538" y="15265"/>
                </a:lnTo>
                <a:lnTo>
                  <a:pt x="39331" y="13957"/>
                </a:lnTo>
                <a:lnTo>
                  <a:pt x="38112" y="12636"/>
                </a:lnTo>
                <a:lnTo>
                  <a:pt x="36537" y="11645"/>
                </a:lnTo>
                <a:lnTo>
                  <a:pt x="34607" y="10972"/>
                </a:lnTo>
                <a:lnTo>
                  <a:pt x="32664" y="10312"/>
                </a:lnTo>
                <a:lnTo>
                  <a:pt x="30289" y="9969"/>
                </a:lnTo>
                <a:lnTo>
                  <a:pt x="27457" y="9969"/>
                </a:lnTo>
                <a:lnTo>
                  <a:pt x="24434" y="9969"/>
                </a:lnTo>
                <a:lnTo>
                  <a:pt x="21716" y="10337"/>
                </a:lnTo>
                <a:lnTo>
                  <a:pt x="19316" y="11048"/>
                </a:lnTo>
                <a:lnTo>
                  <a:pt x="16903" y="11772"/>
                </a:lnTo>
                <a:lnTo>
                  <a:pt x="14795" y="12560"/>
                </a:lnTo>
                <a:lnTo>
                  <a:pt x="12979" y="13436"/>
                </a:lnTo>
                <a:lnTo>
                  <a:pt x="11175" y="14300"/>
                </a:lnTo>
                <a:lnTo>
                  <a:pt x="9664" y="15100"/>
                </a:lnTo>
                <a:lnTo>
                  <a:pt x="8445" y="15811"/>
                </a:lnTo>
                <a:lnTo>
                  <a:pt x="7226" y="16535"/>
                </a:lnTo>
                <a:lnTo>
                  <a:pt x="6324" y="16890"/>
                </a:lnTo>
                <a:lnTo>
                  <a:pt x="5727" y="16890"/>
                </a:lnTo>
                <a:lnTo>
                  <a:pt x="5333" y="16890"/>
                </a:lnTo>
                <a:lnTo>
                  <a:pt x="4991" y="16802"/>
                </a:lnTo>
                <a:lnTo>
                  <a:pt x="4686" y="16598"/>
                </a:lnTo>
                <a:lnTo>
                  <a:pt x="4394" y="16395"/>
                </a:lnTo>
                <a:lnTo>
                  <a:pt x="4127" y="16103"/>
                </a:lnTo>
                <a:lnTo>
                  <a:pt x="3911" y="15709"/>
                </a:lnTo>
                <a:lnTo>
                  <a:pt x="3682" y="15303"/>
                </a:lnTo>
                <a:lnTo>
                  <a:pt x="3517" y="14795"/>
                </a:lnTo>
                <a:lnTo>
                  <a:pt x="3428" y="14173"/>
                </a:lnTo>
                <a:lnTo>
                  <a:pt x="3327" y="13563"/>
                </a:lnTo>
                <a:lnTo>
                  <a:pt x="3276" y="12877"/>
                </a:lnTo>
                <a:lnTo>
                  <a:pt x="3276" y="12128"/>
                </a:lnTo>
                <a:lnTo>
                  <a:pt x="3276" y="10896"/>
                </a:lnTo>
                <a:lnTo>
                  <a:pt x="3365" y="9918"/>
                </a:lnTo>
                <a:lnTo>
                  <a:pt x="3530" y="9194"/>
                </a:lnTo>
                <a:lnTo>
                  <a:pt x="3708" y="8470"/>
                </a:lnTo>
                <a:lnTo>
                  <a:pt x="4127" y="7797"/>
                </a:lnTo>
                <a:lnTo>
                  <a:pt x="4800" y="7150"/>
                </a:lnTo>
                <a:lnTo>
                  <a:pt x="5473" y="6502"/>
                </a:lnTo>
                <a:lnTo>
                  <a:pt x="6629" y="5740"/>
                </a:lnTo>
                <a:lnTo>
                  <a:pt x="8254" y="4876"/>
                </a:lnTo>
                <a:lnTo>
                  <a:pt x="9893" y="4013"/>
                </a:lnTo>
                <a:lnTo>
                  <a:pt x="11785" y="3213"/>
                </a:lnTo>
                <a:lnTo>
                  <a:pt x="13919" y="2501"/>
                </a:lnTo>
                <a:lnTo>
                  <a:pt x="16052" y="1777"/>
                </a:lnTo>
                <a:lnTo>
                  <a:pt x="18376" y="1181"/>
                </a:lnTo>
                <a:lnTo>
                  <a:pt x="20916" y="711"/>
                </a:lnTo>
                <a:lnTo>
                  <a:pt x="23444" y="241"/>
                </a:lnTo>
                <a:lnTo>
                  <a:pt x="25996" y="0"/>
                </a:lnTo>
                <a:lnTo>
                  <a:pt x="28575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4" name="object 374"/>
          <p:cNvSpPr/>
          <p:nvPr/>
        </p:nvSpPr>
        <p:spPr>
          <a:xfrm>
            <a:off x="257459" y="6837074"/>
            <a:ext cx="54990" cy="73596"/>
          </a:xfrm>
          <a:custGeom>
            <a:avLst/>
            <a:gdLst/>
            <a:ahLst/>
            <a:cxnLst/>
            <a:rect l="l" t="t" r="r" b="b"/>
            <a:pathLst>
              <a:path w="54990" h="73596">
                <a:moveTo>
                  <a:pt x="28575" y="0"/>
                </a:moveTo>
                <a:lnTo>
                  <a:pt x="33388" y="0"/>
                </a:lnTo>
                <a:lnTo>
                  <a:pt x="37477" y="546"/>
                </a:lnTo>
                <a:lnTo>
                  <a:pt x="40855" y="1638"/>
                </a:lnTo>
                <a:lnTo>
                  <a:pt x="44221" y="2730"/>
                </a:lnTo>
                <a:lnTo>
                  <a:pt x="46951" y="4330"/>
                </a:lnTo>
                <a:lnTo>
                  <a:pt x="49034" y="6438"/>
                </a:lnTo>
                <a:lnTo>
                  <a:pt x="51117" y="8547"/>
                </a:lnTo>
                <a:lnTo>
                  <a:pt x="52641" y="11163"/>
                </a:lnTo>
                <a:lnTo>
                  <a:pt x="53581" y="14287"/>
                </a:lnTo>
                <a:lnTo>
                  <a:pt x="54521" y="17411"/>
                </a:lnTo>
                <a:lnTo>
                  <a:pt x="54990" y="21056"/>
                </a:lnTo>
                <a:lnTo>
                  <a:pt x="54990" y="25234"/>
                </a:lnTo>
                <a:lnTo>
                  <a:pt x="54990" y="70396"/>
                </a:lnTo>
                <a:lnTo>
                  <a:pt x="54990" y="70992"/>
                </a:lnTo>
                <a:lnTo>
                  <a:pt x="54787" y="71437"/>
                </a:lnTo>
                <a:lnTo>
                  <a:pt x="54394" y="71742"/>
                </a:lnTo>
                <a:lnTo>
                  <a:pt x="54000" y="72034"/>
                </a:lnTo>
                <a:lnTo>
                  <a:pt x="53454" y="72262"/>
                </a:lnTo>
                <a:lnTo>
                  <a:pt x="52755" y="72402"/>
                </a:lnTo>
                <a:lnTo>
                  <a:pt x="52069" y="72555"/>
                </a:lnTo>
                <a:lnTo>
                  <a:pt x="51053" y="72631"/>
                </a:lnTo>
                <a:lnTo>
                  <a:pt x="49707" y="72631"/>
                </a:lnTo>
                <a:lnTo>
                  <a:pt x="48425" y="72631"/>
                </a:lnTo>
                <a:lnTo>
                  <a:pt x="47383" y="72555"/>
                </a:lnTo>
                <a:lnTo>
                  <a:pt x="46621" y="72402"/>
                </a:lnTo>
                <a:lnTo>
                  <a:pt x="45846" y="72262"/>
                </a:lnTo>
                <a:lnTo>
                  <a:pt x="45288" y="72034"/>
                </a:lnTo>
                <a:lnTo>
                  <a:pt x="44945" y="71742"/>
                </a:lnTo>
                <a:lnTo>
                  <a:pt x="44602" y="71437"/>
                </a:lnTo>
                <a:lnTo>
                  <a:pt x="44424" y="70992"/>
                </a:lnTo>
                <a:lnTo>
                  <a:pt x="44424" y="70396"/>
                </a:lnTo>
                <a:lnTo>
                  <a:pt x="44424" y="63703"/>
                </a:lnTo>
                <a:lnTo>
                  <a:pt x="41503" y="66827"/>
                </a:lnTo>
                <a:lnTo>
                  <a:pt x="38239" y="69253"/>
                </a:lnTo>
                <a:lnTo>
                  <a:pt x="34645" y="70992"/>
                </a:lnTo>
                <a:lnTo>
                  <a:pt x="31038" y="72732"/>
                </a:lnTo>
                <a:lnTo>
                  <a:pt x="27241" y="73596"/>
                </a:lnTo>
                <a:lnTo>
                  <a:pt x="23215" y="73596"/>
                </a:lnTo>
                <a:lnTo>
                  <a:pt x="19697" y="73596"/>
                </a:lnTo>
                <a:lnTo>
                  <a:pt x="16510" y="73139"/>
                </a:lnTo>
                <a:lnTo>
                  <a:pt x="13652" y="72224"/>
                </a:lnTo>
                <a:lnTo>
                  <a:pt x="10807" y="71297"/>
                </a:lnTo>
                <a:lnTo>
                  <a:pt x="8369" y="69976"/>
                </a:lnTo>
                <a:lnTo>
                  <a:pt x="6362" y="68237"/>
                </a:lnTo>
                <a:lnTo>
                  <a:pt x="4356" y="66509"/>
                </a:lnTo>
                <a:lnTo>
                  <a:pt x="2793" y="64376"/>
                </a:lnTo>
                <a:lnTo>
                  <a:pt x="1676" y="61836"/>
                </a:lnTo>
                <a:lnTo>
                  <a:pt x="558" y="59308"/>
                </a:lnTo>
                <a:lnTo>
                  <a:pt x="0" y="56438"/>
                </a:lnTo>
                <a:lnTo>
                  <a:pt x="0" y="53212"/>
                </a:lnTo>
                <a:lnTo>
                  <a:pt x="0" y="49441"/>
                </a:lnTo>
                <a:lnTo>
                  <a:pt x="774" y="46164"/>
                </a:lnTo>
                <a:lnTo>
                  <a:pt x="2311" y="43383"/>
                </a:lnTo>
                <a:lnTo>
                  <a:pt x="3848" y="40601"/>
                </a:lnTo>
                <a:lnTo>
                  <a:pt x="6057" y="38303"/>
                </a:lnTo>
                <a:lnTo>
                  <a:pt x="8928" y="36461"/>
                </a:lnTo>
                <a:lnTo>
                  <a:pt x="11810" y="34632"/>
                </a:lnTo>
                <a:lnTo>
                  <a:pt x="15328" y="33248"/>
                </a:lnTo>
                <a:lnTo>
                  <a:pt x="19494" y="32334"/>
                </a:lnTo>
                <a:lnTo>
                  <a:pt x="23660" y="31419"/>
                </a:lnTo>
                <a:lnTo>
                  <a:pt x="28346" y="30962"/>
                </a:lnTo>
                <a:lnTo>
                  <a:pt x="33566" y="30962"/>
                </a:lnTo>
                <a:lnTo>
                  <a:pt x="42786" y="30962"/>
                </a:lnTo>
                <a:lnTo>
                  <a:pt x="42786" y="25755"/>
                </a:lnTo>
                <a:lnTo>
                  <a:pt x="42786" y="23164"/>
                </a:lnTo>
                <a:lnTo>
                  <a:pt x="42519" y="20891"/>
                </a:lnTo>
                <a:lnTo>
                  <a:pt x="41973" y="18910"/>
                </a:lnTo>
                <a:lnTo>
                  <a:pt x="41427" y="16916"/>
                </a:lnTo>
                <a:lnTo>
                  <a:pt x="40538" y="15265"/>
                </a:lnTo>
                <a:lnTo>
                  <a:pt x="39331" y="13957"/>
                </a:lnTo>
                <a:lnTo>
                  <a:pt x="38112" y="12636"/>
                </a:lnTo>
                <a:lnTo>
                  <a:pt x="36537" y="11645"/>
                </a:lnTo>
                <a:lnTo>
                  <a:pt x="34607" y="10972"/>
                </a:lnTo>
                <a:lnTo>
                  <a:pt x="32664" y="10312"/>
                </a:lnTo>
                <a:lnTo>
                  <a:pt x="30289" y="9969"/>
                </a:lnTo>
                <a:lnTo>
                  <a:pt x="27457" y="9969"/>
                </a:lnTo>
                <a:lnTo>
                  <a:pt x="24434" y="9969"/>
                </a:lnTo>
                <a:lnTo>
                  <a:pt x="21717" y="10337"/>
                </a:lnTo>
                <a:lnTo>
                  <a:pt x="19316" y="11048"/>
                </a:lnTo>
                <a:lnTo>
                  <a:pt x="16903" y="11772"/>
                </a:lnTo>
                <a:lnTo>
                  <a:pt x="14795" y="12560"/>
                </a:lnTo>
                <a:lnTo>
                  <a:pt x="12979" y="13436"/>
                </a:lnTo>
                <a:lnTo>
                  <a:pt x="11175" y="14300"/>
                </a:lnTo>
                <a:lnTo>
                  <a:pt x="9664" y="15100"/>
                </a:lnTo>
                <a:lnTo>
                  <a:pt x="8445" y="15811"/>
                </a:lnTo>
                <a:lnTo>
                  <a:pt x="7226" y="16535"/>
                </a:lnTo>
                <a:lnTo>
                  <a:pt x="6324" y="16890"/>
                </a:lnTo>
                <a:lnTo>
                  <a:pt x="5727" y="16890"/>
                </a:lnTo>
                <a:lnTo>
                  <a:pt x="5333" y="16890"/>
                </a:lnTo>
                <a:lnTo>
                  <a:pt x="4991" y="16802"/>
                </a:lnTo>
                <a:lnTo>
                  <a:pt x="4686" y="16598"/>
                </a:lnTo>
                <a:lnTo>
                  <a:pt x="4394" y="16395"/>
                </a:lnTo>
                <a:lnTo>
                  <a:pt x="4127" y="16103"/>
                </a:lnTo>
                <a:lnTo>
                  <a:pt x="3911" y="15709"/>
                </a:lnTo>
                <a:lnTo>
                  <a:pt x="3682" y="15303"/>
                </a:lnTo>
                <a:lnTo>
                  <a:pt x="3517" y="14795"/>
                </a:lnTo>
                <a:lnTo>
                  <a:pt x="3428" y="14173"/>
                </a:lnTo>
                <a:lnTo>
                  <a:pt x="3327" y="13563"/>
                </a:lnTo>
                <a:lnTo>
                  <a:pt x="3276" y="12877"/>
                </a:lnTo>
                <a:lnTo>
                  <a:pt x="3276" y="12128"/>
                </a:lnTo>
                <a:lnTo>
                  <a:pt x="3276" y="10896"/>
                </a:lnTo>
                <a:lnTo>
                  <a:pt x="3365" y="9918"/>
                </a:lnTo>
                <a:lnTo>
                  <a:pt x="3530" y="9194"/>
                </a:lnTo>
                <a:lnTo>
                  <a:pt x="3708" y="8470"/>
                </a:lnTo>
                <a:lnTo>
                  <a:pt x="4127" y="7797"/>
                </a:lnTo>
                <a:lnTo>
                  <a:pt x="4800" y="7150"/>
                </a:lnTo>
                <a:lnTo>
                  <a:pt x="5473" y="6502"/>
                </a:lnTo>
                <a:lnTo>
                  <a:pt x="6629" y="5740"/>
                </a:lnTo>
                <a:lnTo>
                  <a:pt x="8254" y="4876"/>
                </a:lnTo>
                <a:lnTo>
                  <a:pt x="9893" y="4013"/>
                </a:lnTo>
                <a:lnTo>
                  <a:pt x="11785" y="3213"/>
                </a:lnTo>
                <a:lnTo>
                  <a:pt x="13919" y="2501"/>
                </a:lnTo>
                <a:lnTo>
                  <a:pt x="16052" y="1777"/>
                </a:lnTo>
                <a:lnTo>
                  <a:pt x="18376" y="1181"/>
                </a:lnTo>
                <a:lnTo>
                  <a:pt x="20916" y="711"/>
                </a:lnTo>
                <a:lnTo>
                  <a:pt x="23444" y="241"/>
                </a:lnTo>
                <a:lnTo>
                  <a:pt x="25996" y="0"/>
                </a:lnTo>
                <a:lnTo>
                  <a:pt x="28575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5" name="object 375"/>
          <p:cNvSpPr/>
          <p:nvPr/>
        </p:nvSpPr>
        <p:spPr>
          <a:xfrm>
            <a:off x="212730" y="6837074"/>
            <a:ext cx="39141" cy="72631"/>
          </a:xfrm>
          <a:custGeom>
            <a:avLst/>
            <a:gdLst/>
            <a:ahLst/>
            <a:cxnLst/>
            <a:rect l="l" t="t" r="r" b="b"/>
            <a:pathLst>
              <a:path w="39141" h="72631">
                <a:moveTo>
                  <a:pt x="29387" y="0"/>
                </a:moveTo>
                <a:lnTo>
                  <a:pt x="30035" y="0"/>
                </a:lnTo>
                <a:lnTo>
                  <a:pt x="30759" y="38"/>
                </a:lnTo>
                <a:lnTo>
                  <a:pt x="31584" y="114"/>
                </a:lnTo>
                <a:lnTo>
                  <a:pt x="32397" y="190"/>
                </a:lnTo>
                <a:lnTo>
                  <a:pt x="33261" y="330"/>
                </a:lnTo>
                <a:lnTo>
                  <a:pt x="34150" y="520"/>
                </a:lnTo>
                <a:lnTo>
                  <a:pt x="35039" y="723"/>
                </a:lnTo>
                <a:lnTo>
                  <a:pt x="35852" y="939"/>
                </a:lnTo>
                <a:lnTo>
                  <a:pt x="36563" y="1193"/>
                </a:lnTo>
                <a:lnTo>
                  <a:pt x="37287" y="1447"/>
                </a:lnTo>
                <a:lnTo>
                  <a:pt x="37795" y="1689"/>
                </a:lnTo>
                <a:lnTo>
                  <a:pt x="38100" y="1943"/>
                </a:lnTo>
                <a:lnTo>
                  <a:pt x="38392" y="2184"/>
                </a:lnTo>
                <a:lnTo>
                  <a:pt x="38595" y="2425"/>
                </a:lnTo>
                <a:lnTo>
                  <a:pt x="38684" y="2641"/>
                </a:lnTo>
                <a:lnTo>
                  <a:pt x="38785" y="2870"/>
                </a:lnTo>
                <a:lnTo>
                  <a:pt x="38874" y="3149"/>
                </a:lnTo>
                <a:lnTo>
                  <a:pt x="38950" y="3505"/>
                </a:lnTo>
                <a:lnTo>
                  <a:pt x="39027" y="3848"/>
                </a:lnTo>
                <a:lnTo>
                  <a:pt x="39077" y="4356"/>
                </a:lnTo>
                <a:lnTo>
                  <a:pt x="39103" y="5029"/>
                </a:lnTo>
                <a:lnTo>
                  <a:pt x="39128" y="5689"/>
                </a:lnTo>
                <a:lnTo>
                  <a:pt x="39141" y="6603"/>
                </a:lnTo>
                <a:lnTo>
                  <a:pt x="39141" y="7746"/>
                </a:lnTo>
                <a:lnTo>
                  <a:pt x="39141" y="8839"/>
                </a:lnTo>
                <a:lnTo>
                  <a:pt x="39116" y="9753"/>
                </a:lnTo>
                <a:lnTo>
                  <a:pt x="39065" y="10490"/>
                </a:lnTo>
                <a:lnTo>
                  <a:pt x="39014" y="11239"/>
                </a:lnTo>
                <a:lnTo>
                  <a:pt x="38912" y="11823"/>
                </a:lnTo>
                <a:lnTo>
                  <a:pt x="38760" y="12242"/>
                </a:lnTo>
                <a:lnTo>
                  <a:pt x="38620" y="12661"/>
                </a:lnTo>
                <a:lnTo>
                  <a:pt x="38430" y="12992"/>
                </a:lnTo>
                <a:lnTo>
                  <a:pt x="38201" y="13207"/>
                </a:lnTo>
                <a:lnTo>
                  <a:pt x="37985" y="13436"/>
                </a:lnTo>
                <a:lnTo>
                  <a:pt x="37668" y="13550"/>
                </a:lnTo>
                <a:lnTo>
                  <a:pt x="37274" y="13550"/>
                </a:lnTo>
                <a:lnTo>
                  <a:pt x="36880" y="13550"/>
                </a:lnTo>
                <a:lnTo>
                  <a:pt x="36398" y="13436"/>
                </a:lnTo>
                <a:lnTo>
                  <a:pt x="35826" y="13207"/>
                </a:lnTo>
                <a:lnTo>
                  <a:pt x="35255" y="12992"/>
                </a:lnTo>
                <a:lnTo>
                  <a:pt x="34607" y="12763"/>
                </a:lnTo>
                <a:lnTo>
                  <a:pt x="33896" y="12547"/>
                </a:lnTo>
                <a:lnTo>
                  <a:pt x="33172" y="12318"/>
                </a:lnTo>
                <a:lnTo>
                  <a:pt x="32359" y="12103"/>
                </a:lnTo>
                <a:lnTo>
                  <a:pt x="31470" y="11912"/>
                </a:lnTo>
                <a:lnTo>
                  <a:pt x="30581" y="11709"/>
                </a:lnTo>
                <a:lnTo>
                  <a:pt x="29616" y="11607"/>
                </a:lnTo>
                <a:lnTo>
                  <a:pt x="28575" y="11607"/>
                </a:lnTo>
                <a:lnTo>
                  <a:pt x="27330" y="11607"/>
                </a:lnTo>
                <a:lnTo>
                  <a:pt x="26111" y="11861"/>
                </a:lnTo>
                <a:lnTo>
                  <a:pt x="24917" y="12357"/>
                </a:lnTo>
                <a:lnTo>
                  <a:pt x="23736" y="12852"/>
                </a:lnTo>
                <a:lnTo>
                  <a:pt x="22478" y="13665"/>
                </a:lnTo>
                <a:lnTo>
                  <a:pt x="21170" y="14808"/>
                </a:lnTo>
                <a:lnTo>
                  <a:pt x="19850" y="15951"/>
                </a:lnTo>
                <a:lnTo>
                  <a:pt x="18478" y="17462"/>
                </a:lnTo>
                <a:lnTo>
                  <a:pt x="17030" y="19354"/>
                </a:lnTo>
                <a:lnTo>
                  <a:pt x="15595" y="21234"/>
                </a:lnTo>
                <a:lnTo>
                  <a:pt x="14008" y="23545"/>
                </a:lnTo>
                <a:lnTo>
                  <a:pt x="12268" y="26276"/>
                </a:lnTo>
                <a:lnTo>
                  <a:pt x="12268" y="70319"/>
                </a:lnTo>
                <a:lnTo>
                  <a:pt x="12268" y="70726"/>
                </a:lnTo>
                <a:lnTo>
                  <a:pt x="12179" y="71056"/>
                </a:lnTo>
                <a:lnTo>
                  <a:pt x="11976" y="71323"/>
                </a:lnTo>
                <a:lnTo>
                  <a:pt x="11772" y="71602"/>
                </a:lnTo>
                <a:lnTo>
                  <a:pt x="11455" y="71831"/>
                </a:lnTo>
                <a:lnTo>
                  <a:pt x="11010" y="72034"/>
                </a:lnTo>
                <a:lnTo>
                  <a:pt x="10566" y="72237"/>
                </a:lnTo>
                <a:lnTo>
                  <a:pt x="9944" y="72377"/>
                </a:lnTo>
                <a:lnTo>
                  <a:pt x="9144" y="72478"/>
                </a:lnTo>
                <a:lnTo>
                  <a:pt x="8356" y="72580"/>
                </a:lnTo>
                <a:lnTo>
                  <a:pt x="7340" y="72631"/>
                </a:lnTo>
                <a:lnTo>
                  <a:pt x="6096" y="72631"/>
                </a:lnTo>
                <a:lnTo>
                  <a:pt x="4902" y="72631"/>
                </a:lnTo>
                <a:lnTo>
                  <a:pt x="3911" y="72580"/>
                </a:lnTo>
                <a:lnTo>
                  <a:pt x="3124" y="72478"/>
                </a:lnTo>
                <a:lnTo>
                  <a:pt x="2324" y="72377"/>
                </a:lnTo>
                <a:lnTo>
                  <a:pt x="1689" y="72237"/>
                </a:lnTo>
                <a:lnTo>
                  <a:pt x="1219" y="72034"/>
                </a:lnTo>
                <a:lnTo>
                  <a:pt x="749" y="71831"/>
                </a:lnTo>
                <a:lnTo>
                  <a:pt x="431" y="71602"/>
                </a:lnTo>
                <a:lnTo>
                  <a:pt x="253" y="71323"/>
                </a:lnTo>
                <a:lnTo>
                  <a:pt x="76" y="71056"/>
                </a:lnTo>
                <a:lnTo>
                  <a:pt x="0" y="70726"/>
                </a:lnTo>
                <a:lnTo>
                  <a:pt x="0" y="70319"/>
                </a:lnTo>
                <a:lnTo>
                  <a:pt x="0" y="3352"/>
                </a:lnTo>
                <a:lnTo>
                  <a:pt x="0" y="2959"/>
                </a:lnTo>
                <a:lnTo>
                  <a:pt x="63" y="2616"/>
                </a:lnTo>
                <a:lnTo>
                  <a:pt x="215" y="2349"/>
                </a:lnTo>
                <a:lnTo>
                  <a:pt x="368" y="2070"/>
                </a:lnTo>
                <a:lnTo>
                  <a:pt x="660" y="1828"/>
                </a:lnTo>
                <a:lnTo>
                  <a:pt x="1104" y="1600"/>
                </a:lnTo>
                <a:lnTo>
                  <a:pt x="1562" y="1384"/>
                </a:lnTo>
                <a:lnTo>
                  <a:pt x="2133" y="1231"/>
                </a:lnTo>
                <a:lnTo>
                  <a:pt x="2819" y="1155"/>
                </a:lnTo>
                <a:lnTo>
                  <a:pt x="3517" y="1079"/>
                </a:lnTo>
                <a:lnTo>
                  <a:pt x="4432" y="1041"/>
                </a:lnTo>
                <a:lnTo>
                  <a:pt x="5575" y="1041"/>
                </a:lnTo>
                <a:lnTo>
                  <a:pt x="6667" y="1041"/>
                </a:lnTo>
                <a:lnTo>
                  <a:pt x="7569" y="1079"/>
                </a:lnTo>
                <a:lnTo>
                  <a:pt x="8293" y="1155"/>
                </a:lnTo>
                <a:lnTo>
                  <a:pt x="9017" y="1231"/>
                </a:lnTo>
                <a:lnTo>
                  <a:pt x="9563" y="1384"/>
                </a:lnTo>
                <a:lnTo>
                  <a:pt x="9969" y="1600"/>
                </a:lnTo>
                <a:lnTo>
                  <a:pt x="10363" y="1828"/>
                </a:lnTo>
                <a:lnTo>
                  <a:pt x="10642" y="2070"/>
                </a:lnTo>
                <a:lnTo>
                  <a:pt x="10820" y="2349"/>
                </a:lnTo>
                <a:lnTo>
                  <a:pt x="10998" y="2616"/>
                </a:lnTo>
                <a:lnTo>
                  <a:pt x="11087" y="2959"/>
                </a:lnTo>
                <a:lnTo>
                  <a:pt x="11087" y="3352"/>
                </a:lnTo>
                <a:lnTo>
                  <a:pt x="11087" y="13093"/>
                </a:lnTo>
                <a:lnTo>
                  <a:pt x="12915" y="10426"/>
                </a:lnTo>
                <a:lnTo>
                  <a:pt x="14643" y="8242"/>
                </a:lnTo>
                <a:lnTo>
                  <a:pt x="16256" y="6553"/>
                </a:lnTo>
                <a:lnTo>
                  <a:pt x="17868" y="4864"/>
                </a:lnTo>
                <a:lnTo>
                  <a:pt x="19392" y="3543"/>
                </a:lnTo>
                <a:lnTo>
                  <a:pt x="20828" y="2565"/>
                </a:lnTo>
                <a:lnTo>
                  <a:pt x="22263" y="1600"/>
                </a:lnTo>
                <a:lnTo>
                  <a:pt x="23698" y="927"/>
                </a:lnTo>
                <a:lnTo>
                  <a:pt x="25107" y="558"/>
                </a:lnTo>
                <a:lnTo>
                  <a:pt x="26517" y="190"/>
                </a:lnTo>
                <a:lnTo>
                  <a:pt x="27952" y="0"/>
                </a:lnTo>
                <a:lnTo>
                  <a:pt x="29387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6" name="object 376"/>
          <p:cNvSpPr/>
          <p:nvPr/>
        </p:nvSpPr>
        <p:spPr>
          <a:xfrm>
            <a:off x="137304" y="6812969"/>
            <a:ext cx="72034" cy="96735"/>
          </a:xfrm>
          <a:custGeom>
            <a:avLst/>
            <a:gdLst/>
            <a:ahLst/>
            <a:cxnLst/>
            <a:rect l="l" t="t" r="r" b="b"/>
            <a:pathLst>
              <a:path w="72034" h="96735">
                <a:moveTo>
                  <a:pt x="2527" y="0"/>
                </a:moveTo>
                <a:lnTo>
                  <a:pt x="69507" y="0"/>
                </a:lnTo>
                <a:lnTo>
                  <a:pt x="69900" y="0"/>
                </a:lnTo>
                <a:lnTo>
                  <a:pt x="70256" y="101"/>
                </a:lnTo>
                <a:lnTo>
                  <a:pt x="70586" y="292"/>
                </a:lnTo>
                <a:lnTo>
                  <a:pt x="70904" y="495"/>
                </a:lnTo>
                <a:lnTo>
                  <a:pt x="71183" y="812"/>
                </a:lnTo>
                <a:lnTo>
                  <a:pt x="71399" y="1257"/>
                </a:lnTo>
                <a:lnTo>
                  <a:pt x="71627" y="1714"/>
                </a:lnTo>
                <a:lnTo>
                  <a:pt x="71780" y="2286"/>
                </a:lnTo>
                <a:lnTo>
                  <a:pt x="71881" y="3009"/>
                </a:lnTo>
                <a:lnTo>
                  <a:pt x="71983" y="3733"/>
                </a:lnTo>
                <a:lnTo>
                  <a:pt x="72034" y="4559"/>
                </a:lnTo>
                <a:lnTo>
                  <a:pt x="72034" y="5499"/>
                </a:lnTo>
                <a:lnTo>
                  <a:pt x="72034" y="6451"/>
                </a:lnTo>
                <a:lnTo>
                  <a:pt x="71983" y="7264"/>
                </a:lnTo>
                <a:lnTo>
                  <a:pt x="71881" y="7962"/>
                </a:lnTo>
                <a:lnTo>
                  <a:pt x="71780" y="8648"/>
                </a:lnTo>
                <a:lnTo>
                  <a:pt x="71627" y="9207"/>
                </a:lnTo>
                <a:lnTo>
                  <a:pt x="71399" y="9639"/>
                </a:lnTo>
                <a:lnTo>
                  <a:pt x="71183" y="10058"/>
                </a:lnTo>
                <a:lnTo>
                  <a:pt x="70904" y="10363"/>
                </a:lnTo>
                <a:lnTo>
                  <a:pt x="70586" y="10566"/>
                </a:lnTo>
                <a:lnTo>
                  <a:pt x="70256" y="10756"/>
                </a:lnTo>
                <a:lnTo>
                  <a:pt x="69900" y="10858"/>
                </a:lnTo>
                <a:lnTo>
                  <a:pt x="69507" y="10858"/>
                </a:lnTo>
                <a:lnTo>
                  <a:pt x="42417" y="10858"/>
                </a:lnTo>
                <a:lnTo>
                  <a:pt x="42417" y="94348"/>
                </a:lnTo>
                <a:lnTo>
                  <a:pt x="42417" y="94754"/>
                </a:lnTo>
                <a:lnTo>
                  <a:pt x="42316" y="95097"/>
                </a:lnTo>
                <a:lnTo>
                  <a:pt x="42125" y="95402"/>
                </a:lnTo>
                <a:lnTo>
                  <a:pt x="41922" y="95694"/>
                </a:lnTo>
                <a:lnTo>
                  <a:pt x="41579" y="95935"/>
                </a:lnTo>
                <a:lnTo>
                  <a:pt x="41071" y="96100"/>
                </a:lnTo>
                <a:lnTo>
                  <a:pt x="40576" y="96278"/>
                </a:lnTo>
                <a:lnTo>
                  <a:pt x="39928" y="96431"/>
                </a:lnTo>
                <a:lnTo>
                  <a:pt x="39103" y="96545"/>
                </a:lnTo>
                <a:lnTo>
                  <a:pt x="38290" y="96672"/>
                </a:lnTo>
                <a:lnTo>
                  <a:pt x="37261" y="96735"/>
                </a:lnTo>
                <a:lnTo>
                  <a:pt x="36017" y="96735"/>
                </a:lnTo>
                <a:lnTo>
                  <a:pt x="34823" y="96735"/>
                </a:lnTo>
                <a:lnTo>
                  <a:pt x="33807" y="96672"/>
                </a:lnTo>
                <a:lnTo>
                  <a:pt x="32969" y="96545"/>
                </a:lnTo>
                <a:lnTo>
                  <a:pt x="32118" y="96431"/>
                </a:lnTo>
                <a:lnTo>
                  <a:pt x="31457" y="96278"/>
                </a:lnTo>
                <a:lnTo>
                  <a:pt x="30962" y="96100"/>
                </a:lnTo>
                <a:lnTo>
                  <a:pt x="30467" y="95935"/>
                </a:lnTo>
                <a:lnTo>
                  <a:pt x="30111" y="95694"/>
                </a:lnTo>
                <a:lnTo>
                  <a:pt x="29921" y="95402"/>
                </a:lnTo>
                <a:lnTo>
                  <a:pt x="29717" y="95097"/>
                </a:lnTo>
                <a:lnTo>
                  <a:pt x="29616" y="94754"/>
                </a:lnTo>
                <a:lnTo>
                  <a:pt x="29616" y="94348"/>
                </a:lnTo>
                <a:lnTo>
                  <a:pt x="29616" y="10858"/>
                </a:lnTo>
                <a:lnTo>
                  <a:pt x="2527" y="10858"/>
                </a:lnTo>
                <a:lnTo>
                  <a:pt x="2133" y="10858"/>
                </a:lnTo>
                <a:lnTo>
                  <a:pt x="1778" y="10756"/>
                </a:lnTo>
                <a:lnTo>
                  <a:pt x="1447" y="10566"/>
                </a:lnTo>
                <a:lnTo>
                  <a:pt x="1130" y="10363"/>
                </a:lnTo>
                <a:lnTo>
                  <a:pt x="863" y="10058"/>
                </a:lnTo>
                <a:lnTo>
                  <a:pt x="673" y="9639"/>
                </a:lnTo>
                <a:lnTo>
                  <a:pt x="469" y="9207"/>
                </a:lnTo>
                <a:lnTo>
                  <a:pt x="317" y="8648"/>
                </a:lnTo>
                <a:lnTo>
                  <a:pt x="190" y="7962"/>
                </a:lnTo>
                <a:lnTo>
                  <a:pt x="63" y="7264"/>
                </a:lnTo>
                <a:lnTo>
                  <a:pt x="0" y="6451"/>
                </a:lnTo>
                <a:lnTo>
                  <a:pt x="0" y="5499"/>
                </a:lnTo>
                <a:lnTo>
                  <a:pt x="0" y="4559"/>
                </a:lnTo>
                <a:lnTo>
                  <a:pt x="63" y="3733"/>
                </a:lnTo>
                <a:lnTo>
                  <a:pt x="190" y="3009"/>
                </a:lnTo>
                <a:lnTo>
                  <a:pt x="317" y="2286"/>
                </a:lnTo>
                <a:lnTo>
                  <a:pt x="469" y="1714"/>
                </a:lnTo>
                <a:lnTo>
                  <a:pt x="673" y="1257"/>
                </a:lnTo>
                <a:lnTo>
                  <a:pt x="863" y="812"/>
                </a:lnTo>
                <a:lnTo>
                  <a:pt x="1130" y="495"/>
                </a:lnTo>
                <a:lnTo>
                  <a:pt x="1447" y="292"/>
                </a:lnTo>
                <a:lnTo>
                  <a:pt x="1778" y="101"/>
                </a:lnTo>
                <a:lnTo>
                  <a:pt x="2133" y="0"/>
                </a:lnTo>
                <a:lnTo>
                  <a:pt x="2527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7" name="object 377"/>
          <p:cNvSpPr/>
          <p:nvPr/>
        </p:nvSpPr>
        <p:spPr>
          <a:xfrm>
            <a:off x="487418" y="6810505"/>
            <a:ext cx="15113" cy="14744"/>
          </a:xfrm>
          <a:custGeom>
            <a:avLst/>
            <a:gdLst/>
            <a:ahLst/>
            <a:cxnLst/>
            <a:rect l="l" t="t" r="r" b="b"/>
            <a:pathLst>
              <a:path w="15112" h="14744">
                <a:moveTo>
                  <a:pt x="7594" y="0"/>
                </a:moveTo>
                <a:lnTo>
                  <a:pt x="10528" y="0"/>
                </a:lnTo>
                <a:lnTo>
                  <a:pt x="12509" y="507"/>
                </a:lnTo>
                <a:lnTo>
                  <a:pt x="13550" y="1536"/>
                </a:lnTo>
                <a:lnTo>
                  <a:pt x="14592" y="2552"/>
                </a:lnTo>
                <a:lnTo>
                  <a:pt x="15113" y="4470"/>
                </a:lnTo>
                <a:lnTo>
                  <a:pt x="15113" y="7302"/>
                </a:lnTo>
                <a:lnTo>
                  <a:pt x="15113" y="10172"/>
                </a:lnTo>
                <a:lnTo>
                  <a:pt x="14566" y="12141"/>
                </a:lnTo>
                <a:lnTo>
                  <a:pt x="13474" y="13182"/>
                </a:lnTo>
                <a:lnTo>
                  <a:pt x="12382" y="14223"/>
                </a:lnTo>
                <a:lnTo>
                  <a:pt x="10375" y="14744"/>
                </a:lnTo>
                <a:lnTo>
                  <a:pt x="7442" y="14744"/>
                </a:lnTo>
                <a:lnTo>
                  <a:pt x="4572" y="14744"/>
                </a:lnTo>
                <a:lnTo>
                  <a:pt x="2616" y="14236"/>
                </a:lnTo>
                <a:lnTo>
                  <a:pt x="1574" y="13207"/>
                </a:lnTo>
                <a:lnTo>
                  <a:pt x="520" y="12191"/>
                </a:lnTo>
                <a:lnTo>
                  <a:pt x="0" y="10274"/>
                </a:lnTo>
                <a:lnTo>
                  <a:pt x="0" y="7442"/>
                </a:lnTo>
                <a:lnTo>
                  <a:pt x="0" y="4571"/>
                </a:lnTo>
                <a:lnTo>
                  <a:pt x="533" y="2616"/>
                </a:lnTo>
                <a:lnTo>
                  <a:pt x="1600" y="1562"/>
                </a:lnTo>
                <a:lnTo>
                  <a:pt x="2666" y="520"/>
                </a:lnTo>
                <a:lnTo>
                  <a:pt x="4673" y="0"/>
                </a:lnTo>
                <a:lnTo>
                  <a:pt x="7594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8" name="object 378"/>
          <p:cNvSpPr/>
          <p:nvPr/>
        </p:nvSpPr>
        <p:spPr>
          <a:xfrm>
            <a:off x="592714" y="6805895"/>
            <a:ext cx="61620" cy="104775"/>
          </a:xfrm>
          <a:custGeom>
            <a:avLst/>
            <a:gdLst/>
            <a:ahLst/>
            <a:cxnLst/>
            <a:rect l="l" t="t" r="r" b="b"/>
            <a:pathLst>
              <a:path w="61620" h="104775">
                <a:moveTo>
                  <a:pt x="55372" y="0"/>
                </a:moveTo>
                <a:lnTo>
                  <a:pt x="56603" y="0"/>
                </a:lnTo>
                <a:lnTo>
                  <a:pt x="57632" y="63"/>
                </a:lnTo>
                <a:lnTo>
                  <a:pt x="58420" y="190"/>
                </a:lnTo>
                <a:lnTo>
                  <a:pt x="59220" y="317"/>
                </a:lnTo>
                <a:lnTo>
                  <a:pt x="59829" y="457"/>
                </a:lnTo>
                <a:lnTo>
                  <a:pt x="60286" y="635"/>
                </a:lnTo>
                <a:lnTo>
                  <a:pt x="60731" y="812"/>
                </a:lnTo>
                <a:lnTo>
                  <a:pt x="61061" y="1054"/>
                </a:lnTo>
                <a:lnTo>
                  <a:pt x="61290" y="1384"/>
                </a:lnTo>
                <a:lnTo>
                  <a:pt x="61506" y="1701"/>
                </a:lnTo>
                <a:lnTo>
                  <a:pt x="61620" y="2032"/>
                </a:lnTo>
                <a:lnTo>
                  <a:pt x="61620" y="2387"/>
                </a:lnTo>
                <a:lnTo>
                  <a:pt x="61620" y="101498"/>
                </a:lnTo>
                <a:lnTo>
                  <a:pt x="61620" y="101904"/>
                </a:lnTo>
                <a:lnTo>
                  <a:pt x="61531" y="102247"/>
                </a:lnTo>
                <a:lnTo>
                  <a:pt x="61366" y="102539"/>
                </a:lnTo>
                <a:lnTo>
                  <a:pt x="61188" y="102844"/>
                </a:lnTo>
                <a:lnTo>
                  <a:pt x="60883" y="103073"/>
                </a:lnTo>
                <a:lnTo>
                  <a:pt x="60464" y="103251"/>
                </a:lnTo>
                <a:lnTo>
                  <a:pt x="60045" y="103428"/>
                </a:lnTo>
                <a:lnTo>
                  <a:pt x="59486" y="103555"/>
                </a:lnTo>
                <a:lnTo>
                  <a:pt x="58788" y="103657"/>
                </a:lnTo>
                <a:lnTo>
                  <a:pt x="58102" y="103759"/>
                </a:lnTo>
                <a:lnTo>
                  <a:pt x="57251" y="103809"/>
                </a:lnTo>
                <a:lnTo>
                  <a:pt x="56261" y="103809"/>
                </a:lnTo>
                <a:lnTo>
                  <a:pt x="55219" y="103809"/>
                </a:lnTo>
                <a:lnTo>
                  <a:pt x="54356" y="103759"/>
                </a:lnTo>
                <a:lnTo>
                  <a:pt x="53657" y="103657"/>
                </a:lnTo>
                <a:lnTo>
                  <a:pt x="52959" y="103555"/>
                </a:lnTo>
                <a:lnTo>
                  <a:pt x="52387" y="103428"/>
                </a:lnTo>
                <a:lnTo>
                  <a:pt x="51943" y="103251"/>
                </a:lnTo>
                <a:lnTo>
                  <a:pt x="51498" y="103073"/>
                </a:lnTo>
                <a:lnTo>
                  <a:pt x="51181" y="102844"/>
                </a:lnTo>
                <a:lnTo>
                  <a:pt x="50977" y="102539"/>
                </a:lnTo>
                <a:lnTo>
                  <a:pt x="50787" y="102247"/>
                </a:lnTo>
                <a:lnTo>
                  <a:pt x="50685" y="101904"/>
                </a:lnTo>
                <a:lnTo>
                  <a:pt x="50685" y="101498"/>
                </a:lnTo>
                <a:lnTo>
                  <a:pt x="50685" y="92646"/>
                </a:lnTo>
                <a:lnTo>
                  <a:pt x="47155" y="96469"/>
                </a:lnTo>
                <a:lnTo>
                  <a:pt x="43497" y="99441"/>
                </a:lnTo>
                <a:lnTo>
                  <a:pt x="39700" y="101574"/>
                </a:lnTo>
                <a:lnTo>
                  <a:pt x="35915" y="103708"/>
                </a:lnTo>
                <a:lnTo>
                  <a:pt x="31750" y="104775"/>
                </a:lnTo>
                <a:lnTo>
                  <a:pt x="27241" y="104775"/>
                </a:lnTo>
                <a:lnTo>
                  <a:pt x="22326" y="104775"/>
                </a:lnTo>
                <a:lnTo>
                  <a:pt x="18135" y="103822"/>
                </a:lnTo>
                <a:lnTo>
                  <a:pt x="14668" y="101917"/>
                </a:lnTo>
                <a:lnTo>
                  <a:pt x="11188" y="99999"/>
                </a:lnTo>
                <a:lnTo>
                  <a:pt x="8382" y="97421"/>
                </a:lnTo>
                <a:lnTo>
                  <a:pt x="6223" y="94170"/>
                </a:lnTo>
                <a:lnTo>
                  <a:pt x="4064" y="90919"/>
                </a:lnTo>
                <a:lnTo>
                  <a:pt x="2489" y="87109"/>
                </a:lnTo>
                <a:lnTo>
                  <a:pt x="1498" y="82715"/>
                </a:lnTo>
                <a:lnTo>
                  <a:pt x="508" y="78320"/>
                </a:lnTo>
                <a:lnTo>
                  <a:pt x="0" y="73698"/>
                </a:lnTo>
                <a:lnTo>
                  <a:pt x="0" y="68834"/>
                </a:lnTo>
                <a:lnTo>
                  <a:pt x="0" y="63080"/>
                </a:lnTo>
                <a:lnTo>
                  <a:pt x="622" y="57886"/>
                </a:lnTo>
                <a:lnTo>
                  <a:pt x="1866" y="53251"/>
                </a:lnTo>
                <a:lnTo>
                  <a:pt x="3111" y="48602"/>
                </a:lnTo>
                <a:lnTo>
                  <a:pt x="4940" y="44653"/>
                </a:lnTo>
                <a:lnTo>
                  <a:pt x="7378" y="41376"/>
                </a:lnTo>
                <a:lnTo>
                  <a:pt x="9804" y="38100"/>
                </a:lnTo>
                <a:lnTo>
                  <a:pt x="12814" y="35585"/>
                </a:lnTo>
                <a:lnTo>
                  <a:pt x="16408" y="33820"/>
                </a:lnTo>
                <a:lnTo>
                  <a:pt x="20015" y="32067"/>
                </a:lnTo>
                <a:lnTo>
                  <a:pt x="24168" y="31178"/>
                </a:lnTo>
                <a:lnTo>
                  <a:pt x="28879" y="31178"/>
                </a:lnTo>
                <a:lnTo>
                  <a:pt x="32791" y="31178"/>
                </a:lnTo>
                <a:lnTo>
                  <a:pt x="36385" y="32042"/>
                </a:lnTo>
                <a:lnTo>
                  <a:pt x="39636" y="33743"/>
                </a:lnTo>
                <a:lnTo>
                  <a:pt x="42875" y="35458"/>
                </a:lnTo>
                <a:lnTo>
                  <a:pt x="46088" y="37973"/>
                </a:lnTo>
                <a:lnTo>
                  <a:pt x="49263" y="41300"/>
                </a:lnTo>
                <a:lnTo>
                  <a:pt x="49263" y="2387"/>
                </a:lnTo>
                <a:lnTo>
                  <a:pt x="49263" y="2032"/>
                </a:lnTo>
                <a:lnTo>
                  <a:pt x="49352" y="1701"/>
                </a:lnTo>
                <a:lnTo>
                  <a:pt x="49530" y="1384"/>
                </a:lnTo>
                <a:lnTo>
                  <a:pt x="49707" y="1054"/>
                </a:lnTo>
                <a:lnTo>
                  <a:pt x="50038" y="812"/>
                </a:lnTo>
                <a:lnTo>
                  <a:pt x="50533" y="635"/>
                </a:lnTo>
                <a:lnTo>
                  <a:pt x="51028" y="457"/>
                </a:lnTo>
                <a:lnTo>
                  <a:pt x="51663" y="317"/>
                </a:lnTo>
                <a:lnTo>
                  <a:pt x="52425" y="190"/>
                </a:lnTo>
                <a:lnTo>
                  <a:pt x="53200" y="63"/>
                </a:lnTo>
                <a:lnTo>
                  <a:pt x="54178" y="0"/>
                </a:lnTo>
                <a:lnTo>
                  <a:pt x="55372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9" name="object 379"/>
          <p:cNvSpPr/>
          <p:nvPr/>
        </p:nvSpPr>
        <p:spPr>
          <a:xfrm>
            <a:off x="335018" y="6805603"/>
            <a:ext cx="61620" cy="105067"/>
          </a:xfrm>
          <a:custGeom>
            <a:avLst/>
            <a:gdLst/>
            <a:ahLst/>
            <a:cxnLst/>
            <a:rect l="l" t="t" r="r" b="b"/>
            <a:pathLst>
              <a:path w="61620" h="105067">
                <a:moveTo>
                  <a:pt x="6108" y="0"/>
                </a:moveTo>
                <a:lnTo>
                  <a:pt x="7353" y="0"/>
                </a:lnTo>
                <a:lnTo>
                  <a:pt x="8369" y="50"/>
                </a:lnTo>
                <a:lnTo>
                  <a:pt x="9156" y="139"/>
                </a:lnTo>
                <a:lnTo>
                  <a:pt x="9956" y="241"/>
                </a:lnTo>
                <a:lnTo>
                  <a:pt x="10566" y="393"/>
                </a:lnTo>
                <a:lnTo>
                  <a:pt x="11023" y="596"/>
                </a:lnTo>
                <a:lnTo>
                  <a:pt x="11468" y="787"/>
                </a:lnTo>
                <a:lnTo>
                  <a:pt x="11785" y="1041"/>
                </a:lnTo>
                <a:lnTo>
                  <a:pt x="11988" y="1333"/>
                </a:lnTo>
                <a:lnTo>
                  <a:pt x="12179" y="1638"/>
                </a:lnTo>
                <a:lnTo>
                  <a:pt x="12280" y="1981"/>
                </a:lnTo>
                <a:lnTo>
                  <a:pt x="12280" y="2374"/>
                </a:lnTo>
                <a:lnTo>
                  <a:pt x="12280" y="42481"/>
                </a:lnTo>
                <a:lnTo>
                  <a:pt x="14262" y="40449"/>
                </a:lnTo>
                <a:lnTo>
                  <a:pt x="16192" y="38735"/>
                </a:lnTo>
                <a:lnTo>
                  <a:pt x="18046" y="37350"/>
                </a:lnTo>
                <a:lnTo>
                  <a:pt x="19913" y="35966"/>
                </a:lnTo>
                <a:lnTo>
                  <a:pt x="21729" y="34836"/>
                </a:lnTo>
                <a:lnTo>
                  <a:pt x="23520" y="33972"/>
                </a:lnTo>
                <a:lnTo>
                  <a:pt x="25311" y="33096"/>
                </a:lnTo>
                <a:lnTo>
                  <a:pt x="27089" y="32461"/>
                </a:lnTo>
                <a:lnTo>
                  <a:pt x="28879" y="32067"/>
                </a:lnTo>
                <a:lnTo>
                  <a:pt x="30670" y="31673"/>
                </a:lnTo>
                <a:lnTo>
                  <a:pt x="32550" y="31470"/>
                </a:lnTo>
                <a:lnTo>
                  <a:pt x="34531" y="31470"/>
                </a:lnTo>
                <a:lnTo>
                  <a:pt x="39395" y="31470"/>
                </a:lnTo>
                <a:lnTo>
                  <a:pt x="43548" y="32435"/>
                </a:lnTo>
                <a:lnTo>
                  <a:pt x="47002" y="34378"/>
                </a:lnTo>
                <a:lnTo>
                  <a:pt x="50444" y="36309"/>
                </a:lnTo>
                <a:lnTo>
                  <a:pt x="53251" y="38900"/>
                </a:lnTo>
                <a:lnTo>
                  <a:pt x="55410" y="42151"/>
                </a:lnTo>
                <a:lnTo>
                  <a:pt x="57569" y="45402"/>
                </a:lnTo>
                <a:lnTo>
                  <a:pt x="59143" y="49212"/>
                </a:lnTo>
                <a:lnTo>
                  <a:pt x="60134" y="53568"/>
                </a:lnTo>
                <a:lnTo>
                  <a:pt x="61125" y="57937"/>
                </a:lnTo>
                <a:lnTo>
                  <a:pt x="61620" y="62560"/>
                </a:lnTo>
                <a:lnTo>
                  <a:pt x="61620" y="67411"/>
                </a:lnTo>
                <a:lnTo>
                  <a:pt x="61620" y="73215"/>
                </a:lnTo>
                <a:lnTo>
                  <a:pt x="60985" y="78435"/>
                </a:lnTo>
                <a:lnTo>
                  <a:pt x="59728" y="83083"/>
                </a:lnTo>
                <a:lnTo>
                  <a:pt x="58458" y="87718"/>
                </a:lnTo>
                <a:lnTo>
                  <a:pt x="56603" y="91668"/>
                </a:lnTo>
                <a:lnTo>
                  <a:pt x="54140" y="94945"/>
                </a:lnTo>
                <a:lnTo>
                  <a:pt x="51689" y="98221"/>
                </a:lnTo>
                <a:lnTo>
                  <a:pt x="48666" y="100723"/>
                </a:lnTo>
                <a:lnTo>
                  <a:pt x="45097" y="102463"/>
                </a:lnTo>
                <a:lnTo>
                  <a:pt x="41528" y="104203"/>
                </a:lnTo>
                <a:lnTo>
                  <a:pt x="37439" y="105067"/>
                </a:lnTo>
                <a:lnTo>
                  <a:pt x="32816" y="105067"/>
                </a:lnTo>
                <a:lnTo>
                  <a:pt x="30683" y="105067"/>
                </a:lnTo>
                <a:lnTo>
                  <a:pt x="28714" y="104863"/>
                </a:lnTo>
                <a:lnTo>
                  <a:pt x="26911" y="104432"/>
                </a:lnTo>
                <a:lnTo>
                  <a:pt x="25095" y="104013"/>
                </a:lnTo>
                <a:lnTo>
                  <a:pt x="23317" y="103327"/>
                </a:lnTo>
                <a:lnTo>
                  <a:pt x="21589" y="102387"/>
                </a:lnTo>
                <a:lnTo>
                  <a:pt x="19850" y="101447"/>
                </a:lnTo>
                <a:lnTo>
                  <a:pt x="18110" y="100253"/>
                </a:lnTo>
                <a:lnTo>
                  <a:pt x="16382" y="98818"/>
                </a:lnTo>
                <a:lnTo>
                  <a:pt x="14643" y="97383"/>
                </a:lnTo>
                <a:lnTo>
                  <a:pt x="12801" y="95643"/>
                </a:lnTo>
                <a:lnTo>
                  <a:pt x="10871" y="93611"/>
                </a:lnTo>
                <a:lnTo>
                  <a:pt x="10871" y="101790"/>
                </a:lnTo>
                <a:lnTo>
                  <a:pt x="10871" y="102196"/>
                </a:lnTo>
                <a:lnTo>
                  <a:pt x="10769" y="102539"/>
                </a:lnTo>
                <a:lnTo>
                  <a:pt x="10566" y="102831"/>
                </a:lnTo>
                <a:lnTo>
                  <a:pt x="10375" y="103136"/>
                </a:lnTo>
                <a:lnTo>
                  <a:pt x="10045" y="103365"/>
                </a:lnTo>
                <a:lnTo>
                  <a:pt x="9601" y="103543"/>
                </a:lnTo>
                <a:lnTo>
                  <a:pt x="9156" y="103720"/>
                </a:lnTo>
                <a:lnTo>
                  <a:pt x="8597" y="103847"/>
                </a:lnTo>
                <a:lnTo>
                  <a:pt x="7924" y="103949"/>
                </a:lnTo>
                <a:lnTo>
                  <a:pt x="7264" y="104051"/>
                </a:lnTo>
                <a:lnTo>
                  <a:pt x="6400" y="104101"/>
                </a:lnTo>
                <a:lnTo>
                  <a:pt x="5359" y="104101"/>
                </a:lnTo>
                <a:lnTo>
                  <a:pt x="4368" y="104101"/>
                </a:lnTo>
                <a:lnTo>
                  <a:pt x="3530" y="104051"/>
                </a:lnTo>
                <a:lnTo>
                  <a:pt x="2832" y="103949"/>
                </a:lnTo>
                <a:lnTo>
                  <a:pt x="2133" y="103847"/>
                </a:lnTo>
                <a:lnTo>
                  <a:pt x="1574" y="103720"/>
                </a:lnTo>
                <a:lnTo>
                  <a:pt x="1117" y="103543"/>
                </a:lnTo>
                <a:lnTo>
                  <a:pt x="673" y="103365"/>
                </a:lnTo>
                <a:lnTo>
                  <a:pt x="381" y="103136"/>
                </a:lnTo>
                <a:lnTo>
                  <a:pt x="228" y="102831"/>
                </a:lnTo>
                <a:lnTo>
                  <a:pt x="76" y="102539"/>
                </a:lnTo>
                <a:lnTo>
                  <a:pt x="0" y="102196"/>
                </a:lnTo>
                <a:lnTo>
                  <a:pt x="0" y="101790"/>
                </a:lnTo>
                <a:lnTo>
                  <a:pt x="0" y="2374"/>
                </a:lnTo>
                <a:lnTo>
                  <a:pt x="0" y="1981"/>
                </a:lnTo>
                <a:lnTo>
                  <a:pt x="88" y="1638"/>
                </a:lnTo>
                <a:lnTo>
                  <a:pt x="266" y="1333"/>
                </a:lnTo>
                <a:lnTo>
                  <a:pt x="444" y="1041"/>
                </a:lnTo>
                <a:lnTo>
                  <a:pt x="761" y="787"/>
                </a:lnTo>
                <a:lnTo>
                  <a:pt x="1231" y="596"/>
                </a:lnTo>
                <a:lnTo>
                  <a:pt x="1701" y="393"/>
                </a:lnTo>
                <a:lnTo>
                  <a:pt x="2336" y="241"/>
                </a:lnTo>
                <a:lnTo>
                  <a:pt x="3136" y="139"/>
                </a:lnTo>
                <a:lnTo>
                  <a:pt x="3924" y="50"/>
                </a:lnTo>
                <a:lnTo>
                  <a:pt x="4914" y="0"/>
                </a:lnTo>
                <a:lnTo>
                  <a:pt x="6108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0" name="object 380"/>
          <p:cNvSpPr/>
          <p:nvPr/>
        </p:nvSpPr>
        <p:spPr>
          <a:xfrm>
            <a:off x="702791" y="7060822"/>
            <a:ext cx="15328" cy="38976"/>
          </a:xfrm>
          <a:custGeom>
            <a:avLst/>
            <a:gdLst/>
            <a:ahLst/>
            <a:cxnLst/>
            <a:rect l="l" t="t" r="r" b="b"/>
            <a:pathLst>
              <a:path w="15328" h="38976">
                <a:moveTo>
                  <a:pt x="0" y="16192"/>
                </a:moveTo>
                <a:lnTo>
                  <a:pt x="0" y="23190"/>
                </a:lnTo>
                <a:lnTo>
                  <a:pt x="558" y="26060"/>
                </a:lnTo>
                <a:lnTo>
                  <a:pt x="1676" y="28587"/>
                </a:lnTo>
                <a:lnTo>
                  <a:pt x="2793" y="31127"/>
                </a:lnTo>
                <a:lnTo>
                  <a:pt x="6362" y="34988"/>
                </a:lnTo>
                <a:lnTo>
                  <a:pt x="10807" y="38049"/>
                </a:lnTo>
                <a:lnTo>
                  <a:pt x="13652" y="38976"/>
                </a:lnTo>
                <a:lnTo>
                  <a:pt x="12572" y="22834"/>
                </a:lnTo>
                <a:lnTo>
                  <a:pt x="12572" y="19367"/>
                </a:lnTo>
                <a:lnTo>
                  <a:pt x="12966" y="15532"/>
                </a:lnTo>
                <a:lnTo>
                  <a:pt x="15328" y="0"/>
                </a:lnTo>
                <a:lnTo>
                  <a:pt x="11810" y="1384"/>
                </a:lnTo>
                <a:lnTo>
                  <a:pt x="8928" y="3213"/>
                </a:lnTo>
                <a:lnTo>
                  <a:pt x="6057" y="5054"/>
                </a:lnTo>
                <a:lnTo>
                  <a:pt x="3848" y="7353"/>
                </a:lnTo>
                <a:lnTo>
                  <a:pt x="2311" y="10134"/>
                </a:lnTo>
                <a:lnTo>
                  <a:pt x="774" y="12915"/>
                </a:lnTo>
                <a:lnTo>
                  <a:pt x="0" y="16192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1" name="object 381"/>
          <p:cNvSpPr/>
          <p:nvPr/>
        </p:nvSpPr>
        <p:spPr>
          <a:xfrm>
            <a:off x="865884" y="7067858"/>
            <a:ext cx="3403" cy="29222"/>
          </a:xfrm>
          <a:custGeom>
            <a:avLst/>
            <a:gdLst/>
            <a:ahLst/>
            <a:cxnLst/>
            <a:rect l="l" t="t" r="r" b="b"/>
            <a:pathLst>
              <a:path w="3403" h="29222">
                <a:moveTo>
                  <a:pt x="3403" y="29222"/>
                </a:moveTo>
                <a:lnTo>
                  <a:pt x="2895" y="6667"/>
                </a:lnTo>
                <a:lnTo>
                  <a:pt x="2222" y="3454"/>
                </a:lnTo>
                <a:lnTo>
                  <a:pt x="1879" y="0"/>
                </a:lnTo>
                <a:lnTo>
                  <a:pt x="0" y="26835"/>
                </a:lnTo>
                <a:lnTo>
                  <a:pt x="3403" y="29222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2" name="object 382"/>
          <p:cNvSpPr/>
          <p:nvPr/>
        </p:nvSpPr>
        <p:spPr>
          <a:xfrm>
            <a:off x="422730" y="7028729"/>
            <a:ext cx="57746" cy="72440"/>
          </a:xfrm>
          <a:custGeom>
            <a:avLst/>
            <a:gdLst/>
            <a:ahLst/>
            <a:cxnLst/>
            <a:rect l="l" t="t" r="r" b="b"/>
            <a:pathLst>
              <a:path w="57746" h="72440">
                <a:moveTo>
                  <a:pt x="3200" y="0"/>
                </a:moveTo>
                <a:lnTo>
                  <a:pt x="0" y="2197"/>
                </a:lnTo>
                <a:lnTo>
                  <a:pt x="0" y="47688"/>
                </a:lnTo>
                <a:lnTo>
                  <a:pt x="406" y="51815"/>
                </a:lnTo>
                <a:lnTo>
                  <a:pt x="1219" y="55219"/>
                </a:lnTo>
                <a:lnTo>
                  <a:pt x="2044" y="58610"/>
                </a:lnTo>
                <a:lnTo>
                  <a:pt x="3390" y="61594"/>
                </a:lnTo>
                <a:lnTo>
                  <a:pt x="5283" y="64147"/>
                </a:lnTo>
                <a:lnTo>
                  <a:pt x="7162" y="66700"/>
                </a:lnTo>
                <a:lnTo>
                  <a:pt x="9639" y="68719"/>
                </a:lnTo>
                <a:lnTo>
                  <a:pt x="12687" y="70205"/>
                </a:lnTo>
                <a:lnTo>
                  <a:pt x="15735" y="71704"/>
                </a:lnTo>
                <a:lnTo>
                  <a:pt x="19494" y="72440"/>
                </a:lnTo>
                <a:lnTo>
                  <a:pt x="27774" y="72440"/>
                </a:lnTo>
                <a:lnTo>
                  <a:pt x="31546" y="71475"/>
                </a:lnTo>
                <a:lnTo>
                  <a:pt x="35267" y="69545"/>
                </a:lnTo>
                <a:lnTo>
                  <a:pt x="38989" y="67602"/>
                </a:lnTo>
                <a:lnTo>
                  <a:pt x="42760" y="64528"/>
                </a:lnTo>
                <a:lnTo>
                  <a:pt x="46583" y="60312"/>
                </a:lnTo>
                <a:lnTo>
                  <a:pt x="46583" y="69164"/>
                </a:lnTo>
                <a:lnTo>
                  <a:pt x="46799" y="70167"/>
                </a:lnTo>
                <a:lnTo>
                  <a:pt x="49364" y="71323"/>
                </a:lnTo>
                <a:lnTo>
                  <a:pt x="52158" y="71475"/>
                </a:lnTo>
                <a:lnTo>
                  <a:pt x="54800" y="71323"/>
                </a:lnTo>
                <a:lnTo>
                  <a:pt x="57746" y="69164"/>
                </a:lnTo>
                <a:lnTo>
                  <a:pt x="57746" y="2197"/>
                </a:lnTo>
                <a:lnTo>
                  <a:pt x="57188" y="914"/>
                </a:lnTo>
                <a:lnTo>
                  <a:pt x="54546" y="0"/>
                </a:lnTo>
                <a:lnTo>
                  <a:pt x="48552" y="0"/>
                </a:lnTo>
                <a:lnTo>
                  <a:pt x="45389" y="2197"/>
                </a:lnTo>
                <a:lnTo>
                  <a:pt x="45389" y="48996"/>
                </a:lnTo>
                <a:lnTo>
                  <a:pt x="41960" y="53212"/>
                </a:lnTo>
                <a:lnTo>
                  <a:pt x="38734" y="56413"/>
                </a:lnTo>
                <a:lnTo>
                  <a:pt x="35674" y="58597"/>
                </a:lnTo>
                <a:lnTo>
                  <a:pt x="32626" y="60782"/>
                </a:lnTo>
                <a:lnTo>
                  <a:pt x="29565" y="61874"/>
                </a:lnTo>
                <a:lnTo>
                  <a:pt x="26492" y="61874"/>
                </a:lnTo>
                <a:lnTo>
                  <a:pt x="22021" y="61417"/>
                </a:lnTo>
                <a:lnTo>
                  <a:pt x="18453" y="59575"/>
                </a:lnTo>
                <a:lnTo>
                  <a:pt x="15811" y="56629"/>
                </a:lnTo>
                <a:lnTo>
                  <a:pt x="13779" y="52958"/>
                </a:lnTo>
                <a:lnTo>
                  <a:pt x="12636" y="48247"/>
                </a:lnTo>
                <a:lnTo>
                  <a:pt x="12344" y="45110"/>
                </a:lnTo>
                <a:lnTo>
                  <a:pt x="12344" y="2197"/>
                </a:lnTo>
                <a:lnTo>
                  <a:pt x="11849" y="914"/>
                </a:lnTo>
                <a:lnTo>
                  <a:pt x="9143" y="0"/>
                </a:lnTo>
                <a:lnTo>
                  <a:pt x="3200" y="0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3" name="object 383"/>
          <p:cNvSpPr/>
          <p:nvPr/>
        </p:nvSpPr>
        <p:spPr>
          <a:xfrm>
            <a:off x="658049" y="7027574"/>
            <a:ext cx="39077" cy="72631"/>
          </a:xfrm>
          <a:custGeom>
            <a:avLst/>
            <a:gdLst/>
            <a:ahLst/>
            <a:cxnLst/>
            <a:rect l="l" t="t" r="r" b="b"/>
            <a:pathLst>
              <a:path w="39077" h="72631">
                <a:moveTo>
                  <a:pt x="0" y="3352"/>
                </a:moveTo>
                <a:lnTo>
                  <a:pt x="0" y="70319"/>
                </a:lnTo>
                <a:lnTo>
                  <a:pt x="431" y="71602"/>
                </a:lnTo>
                <a:lnTo>
                  <a:pt x="3124" y="72478"/>
                </a:lnTo>
                <a:lnTo>
                  <a:pt x="6108" y="72631"/>
                </a:lnTo>
                <a:lnTo>
                  <a:pt x="9156" y="72478"/>
                </a:lnTo>
                <a:lnTo>
                  <a:pt x="12280" y="70319"/>
                </a:lnTo>
                <a:lnTo>
                  <a:pt x="12280" y="26276"/>
                </a:lnTo>
                <a:lnTo>
                  <a:pt x="14020" y="23545"/>
                </a:lnTo>
                <a:lnTo>
                  <a:pt x="17043" y="19354"/>
                </a:lnTo>
                <a:lnTo>
                  <a:pt x="19862" y="15951"/>
                </a:lnTo>
                <a:lnTo>
                  <a:pt x="22491" y="13665"/>
                </a:lnTo>
                <a:lnTo>
                  <a:pt x="26123" y="11861"/>
                </a:lnTo>
                <a:lnTo>
                  <a:pt x="29616" y="11607"/>
                </a:lnTo>
                <a:lnTo>
                  <a:pt x="32372" y="12103"/>
                </a:lnTo>
                <a:lnTo>
                  <a:pt x="35255" y="12992"/>
                </a:lnTo>
                <a:lnTo>
                  <a:pt x="38214" y="13207"/>
                </a:lnTo>
                <a:lnTo>
                  <a:pt x="39065" y="10490"/>
                </a:lnTo>
                <a:lnTo>
                  <a:pt x="39077" y="4356"/>
                </a:lnTo>
                <a:lnTo>
                  <a:pt x="37807" y="1689"/>
                </a:lnTo>
                <a:lnTo>
                  <a:pt x="35052" y="723"/>
                </a:lnTo>
                <a:lnTo>
                  <a:pt x="32410" y="190"/>
                </a:lnTo>
                <a:lnTo>
                  <a:pt x="29400" y="0"/>
                </a:lnTo>
                <a:lnTo>
                  <a:pt x="27952" y="0"/>
                </a:lnTo>
                <a:lnTo>
                  <a:pt x="25120" y="558"/>
                </a:lnTo>
                <a:lnTo>
                  <a:pt x="22275" y="1600"/>
                </a:lnTo>
                <a:lnTo>
                  <a:pt x="19392" y="3543"/>
                </a:lnTo>
                <a:lnTo>
                  <a:pt x="16256" y="6553"/>
                </a:lnTo>
                <a:lnTo>
                  <a:pt x="12928" y="10426"/>
                </a:lnTo>
                <a:lnTo>
                  <a:pt x="11087" y="13093"/>
                </a:lnTo>
                <a:lnTo>
                  <a:pt x="11087" y="3352"/>
                </a:lnTo>
                <a:lnTo>
                  <a:pt x="10833" y="2349"/>
                </a:lnTo>
                <a:lnTo>
                  <a:pt x="8293" y="1155"/>
                </a:lnTo>
                <a:lnTo>
                  <a:pt x="2832" y="1155"/>
                </a:lnTo>
                <a:lnTo>
                  <a:pt x="0" y="3352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4" name="object 384"/>
          <p:cNvSpPr/>
          <p:nvPr/>
        </p:nvSpPr>
        <p:spPr>
          <a:xfrm>
            <a:off x="577391" y="7030139"/>
            <a:ext cx="58750" cy="71031"/>
          </a:xfrm>
          <a:custGeom>
            <a:avLst/>
            <a:gdLst/>
            <a:ahLst/>
            <a:cxnLst/>
            <a:rect l="l" t="t" r="r" b="b"/>
            <a:pathLst>
              <a:path w="58750" h="71031">
                <a:moveTo>
                  <a:pt x="14846" y="1714"/>
                </a:moveTo>
                <a:lnTo>
                  <a:pt x="11468" y="4178"/>
                </a:lnTo>
                <a:lnTo>
                  <a:pt x="8661" y="7365"/>
                </a:lnTo>
                <a:lnTo>
                  <a:pt x="5854" y="10566"/>
                </a:lnTo>
                <a:lnTo>
                  <a:pt x="3708" y="14465"/>
                </a:lnTo>
                <a:lnTo>
                  <a:pt x="2222" y="19049"/>
                </a:lnTo>
                <a:lnTo>
                  <a:pt x="736" y="23647"/>
                </a:lnTo>
                <a:lnTo>
                  <a:pt x="0" y="28816"/>
                </a:lnTo>
                <a:lnTo>
                  <a:pt x="0" y="40627"/>
                </a:lnTo>
                <a:lnTo>
                  <a:pt x="711" y="45935"/>
                </a:lnTo>
                <a:lnTo>
                  <a:pt x="2146" y="50495"/>
                </a:lnTo>
                <a:lnTo>
                  <a:pt x="3594" y="55054"/>
                </a:lnTo>
                <a:lnTo>
                  <a:pt x="5727" y="58851"/>
                </a:lnTo>
                <a:lnTo>
                  <a:pt x="8547" y="61874"/>
                </a:lnTo>
                <a:lnTo>
                  <a:pt x="11379" y="64909"/>
                </a:lnTo>
                <a:lnTo>
                  <a:pt x="14859" y="67182"/>
                </a:lnTo>
                <a:lnTo>
                  <a:pt x="19011" y="68732"/>
                </a:lnTo>
                <a:lnTo>
                  <a:pt x="23152" y="70269"/>
                </a:lnTo>
                <a:lnTo>
                  <a:pt x="27978" y="71031"/>
                </a:lnTo>
                <a:lnTo>
                  <a:pt x="36652" y="71031"/>
                </a:lnTo>
                <a:lnTo>
                  <a:pt x="39649" y="70802"/>
                </a:lnTo>
                <a:lnTo>
                  <a:pt x="42443" y="70319"/>
                </a:lnTo>
                <a:lnTo>
                  <a:pt x="45250" y="69849"/>
                </a:lnTo>
                <a:lnTo>
                  <a:pt x="47713" y="69316"/>
                </a:lnTo>
                <a:lnTo>
                  <a:pt x="51981" y="68135"/>
                </a:lnTo>
                <a:lnTo>
                  <a:pt x="55054" y="66903"/>
                </a:lnTo>
                <a:lnTo>
                  <a:pt x="58153" y="64706"/>
                </a:lnTo>
                <a:lnTo>
                  <a:pt x="58750" y="61963"/>
                </a:lnTo>
                <a:lnTo>
                  <a:pt x="58737" y="59118"/>
                </a:lnTo>
                <a:lnTo>
                  <a:pt x="56159" y="56006"/>
                </a:lnTo>
                <a:lnTo>
                  <a:pt x="52933" y="57302"/>
                </a:lnTo>
                <a:lnTo>
                  <a:pt x="49618" y="58534"/>
                </a:lnTo>
                <a:lnTo>
                  <a:pt x="45643" y="59753"/>
                </a:lnTo>
                <a:lnTo>
                  <a:pt x="40665" y="60794"/>
                </a:lnTo>
                <a:lnTo>
                  <a:pt x="37820" y="61061"/>
                </a:lnTo>
                <a:lnTo>
                  <a:pt x="30594" y="61061"/>
                </a:lnTo>
                <a:lnTo>
                  <a:pt x="27178" y="60490"/>
                </a:lnTo>
                <a:lnTo>
                  <a:pt x="24384" y="59347"/>
                </a:lnTo>
                <a:lnTo>
                  <a:pt x="21590" y="58204"/>
                </a:lnTo>
                <a:lnTo>
                  <a:pt x="19316" y="56565"/>
                </a:lnTo>
                <a:lnTo>
                  <a:pt x="15836" y="52311"/>
                </a:lnTo>
                <a:lnTo>
                  <a:pt x="14592" y="49745"/>
                </a:lnTo>
                <a:lnTo>
                  <a:pt x="13843" y="46774"/>
                </a:lnTo>
                <a:lnTo>
                  <a:pt x="13093" y="43802"/>
                </a:lnTo>
                <a:lnTo>
                  <a:pt x="12712" y="40449"/>
                </a:lnTo>
                <a:lnTo>
                  <a:pt x="12814" y="24993"/>
                </a:lnTo>
                <a:lnTo>
                  <a:pt x="13296" y="22377"/>
                </a:lnTo>
                <a:lnTo>
                  <a:pt x="14998" y="17373"/>
                </a:lnTo>
                <a:lnTo>
                  <a:pt x="18821" y="0"/>
                </a:lnTo>
                <a:lnTo>
                  <a:pt x="14846" y="1714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5" name="object 385"/>
          <p:cNvSpPr/>
          <p:nvPr/>
        </p:nvSpPr>
        <p:spPr>
          <a:xfrm>
            <a:off x="590104" y="7027574"/>
            <a:ext cx="48895" cy="39293"/>
          </a:xfrm>
          <a:custGeom>
            <a:avLst/>
            <a:gdLst/>
            <a:ahLst/>
            <a:cxnLst/>
            <a:rect l="l" t="t" r="r" b="b"/>
            <a:pathLst>
              <a:path w="48895" h="39293">
                <a:moveTo>
                  <a:pt x="48894" y="35864"/>
                </a:moveTo>
                <a:lnTo>
                  <a:pt x="48894" y="27343"/>
                </a:lnTo>
                <a:lnTo>
                  <a:pt x="48336" y="23228"/>
                </a:lnTo>
                <a:lnTo>
                  <a:pt x="47218" y="19392"/>
                </a:lnTo>
                <a:lnTo>
                  <a:pt x="46100" y="15544"/>
                </a:lnTo>
                <a:lnTo>
                  <a:pt x="44361" y="12191"/>
                </a:lnTo>
                <a:lnTo>
                  <a:pt x="41973" y="9347"/>
                </a:lnTo>
                <a:lnTo>
                  <a:pt x="39598" y="6489"/>
                </a:lnTo>
                <a:lnTo>
                  <a:pt x="36550" y="4216"/>
                </a:lnTo>
                <a:lnTo>
                  <a:pt x="32854" y="2527"/>
                </a:lnTo>
                <a:lnTo>
                  <a:pt x="29159" y="850"/>
                </a:lnTo>
                <a:lnTo>
                  <a:pt x="24688" y="0"/>
                </a:lnTo>
                <a:lnTo>
                  <a:pt x="14516" y="0"/>
                </a:lnTo>
                <a:lnTo>
                  <a:pt x="10071" y="863"/>
                </a:lnTo>
                <a:lnTo>
                  <a:pt x="6108" y="2565"/>
                </a:lnTo>
                <a:lnTo>
                  <a:pt x="2285" y="19938"/>
                </a:lnTo>
                <a:lnTo>
                  <a:pt x="5016" y="15849"/>
                </a:lnTo>
                <a:lnTo>
                  <a:pt x="8496" y="12458"/>
                </a:lnTo>
                <a:lnTo>
                  <a:pt x="13080" y="10172"/>
                </a:lnTo>
                <a:lnTo>
                  <a:pt x="15760" y="9601"/>
                </a:lnTo>
                <a:lnTo>
                  <a:pt x="24739" y="9601"/>
                </a:lnTo>
                <a:lnTo>
                  <a:pt x="29222" y="11442"/>
                </a:lnTo>
                <a:lnTo>
                  <a:pt x="32245" y="15112"/>
                </a:lnTo>
                <a:lnTo>
                  <a:pt x="35255" y="18783"/>
                </a:lnTo>
                <a:lnTo>
                  <a:pt x="36690" y="23837"/>
                </a:lnTo>
                <a:lnTo>
                  <a:pt x="36537" y="30289"/>
                </a:lnTo>
                <a:lnTo>
                  <a:pt x="0" y="30289"/>
                </a:lnTo>
                <a:lnTo>
                  <a:pt x="0" y="39293"/>
                </a:lnTo>
                <a:lnTo>
                  <a:pt x="44119" y="39293"/>
                </a:lnTo>
                <a:lnTo>
                  <a:pt x="46469" y="38887"/>
                </a:lnTo>
                <a:lnTo>
                  <a:pt x="48894" y="35864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6" name="object 386"/>
          <p:cNvSpPr/>
          <p:nvPr/>
        </p:nvSpPr>
        <p:spPr>
          <a:xfrm>
            <a:off x="502474" y="7027574"/>
            <a:ext cx="57670" cy="72631"/>
          </a:xfrm>
          <a:custGeom>
            <a:avLst/>
            <a:gdLst/>
            <a:ahLst/>
            <a:cxnLst/>
            <a:rect l="l" t="t" r="r" b="b"/>
            <a:pathLst>
              <a:path w="57670" h="72631">
                <a:moveTo>
                  <a:pt x="11087" y="12204"/>
                </a:moveTo>
                <a:lnTo>
                  <a:pt x="10998" y="2616"/>
                </a:lnTo>
                <a:lnTo>
                  <a:pt x="8293" y="1155"/>
                </a:lnTo>
                <a:lnTo>
                  <a:pt x="2832" y="1155"/>
                </a:lnTo>
                <a:lnTo>
                  <a:pt x="0" y="3352"/>
                </a:lnTo>
                <a:lnTo>
                  <a:pt x="0" y="70319"/>
                </a:lnTo>
                <a:lnTo>
                  <a:pt x="431" y="71602"/>
                </a:lnTo>
                <a:lnTo>
                  <a:pt x="3124" y="72478"/>
                </a:lnTo>
                <a:lnTo>
                  <a:pt x="6108" y="72631"/>
                </a:lnTo>
                <a:lnTo>
                  <a:pt x="9156" y="72478"/>
                </a:lnTo>
                <a:lnTo>
                  <a:pt x="12280" y="70319"/>
                </a:lnTo>
                <a:lnTo>
                  <a:pt x="12280" y="23520"/>
                </a:lnTo>
                <a:lnTo>
                  <a:pt x="15659" y="19303"/>
                </a:lnTo>
                <a:lnTo>
                  <a:pt x="18872" y="16103"/>
                </a:lnTo>
                <a:lnTo>
                  <a:pt x="21958" y="13919"/>
                </a:lnTo>
                <a:lnTo>
                  <a:pt x="25031" y="11734"/>
                </a:lnTo>
                <a:lnTo>
                  <a:pt x="28105" y="10642"/>
                </a:lnTo>
                <a:lnTo>
                  <a:pt x="31178" y="10642"/>
                </a:lnTo>
                <a:lnTo>
                  <a:pt x="35661" y="11087"/>
                </a:lnTo>
                <a:lnTo>
                  <a:pt x="39281" y="12877"/>
                </a:lnTo>
                <a:lnTo>
                  <a:pt x="41897" y="15849"/>
                </a:lnTo>
                <a:lnTo>
                  <a:pt x="43903" y="19545"/>
                </a:lnTo>
                <a:lnTo>
                  <a:pt x="45097" y="24206"/>
                </a:lnTo>
                <a:lnTo>
                  <a:pt x="45389" y="27292"/>
                </a:lnTo>
                <a:lnTo>
                  <a:pt x="45389" y="70319"/>
                </a:lnTo>
                <a:lnTo>
                  <a:pt x="45885" y="71602"/>
                </a:lnTo>
                <a:lnTo>
                  <a:pt x="48514" y="72478"/>
                </a:lnTo>
                <a:lnTo>
                  <a:pt x="51574" y="72631"/>
                </a:lnTo>
                <a:lnTo>
                  <a:pt x="54546" y="72478"/>
                </a:lnTo>
                <a:lnTo>
                  <a:pt x="57670" y="70319"/>
                </a:lnTo>
                <a:lnTo>
                  <a:pt x="57670" y="24714"/>
                </a:lnTo>
                <a:lnTo>
                  <a:pt x="57264" y="20624"/>
                </a:lnTo>
                <a:lnTo>
                  <a:pt x="56438" y="17233"/>
                </a:lnTo>
                <a:lnTo>
                  <a:pt x="55626" y="13830"/>
                </a:lnTo>
                <a:lnTo>
                  <a:pt x="54279" y="10871"/>
                </a:lnTo>
                <a:lnTo>
                  <a:pt x="52387" y="8331"/>
                </a:lnTo>
                <a:lnTo>
                  <a:pt x="48031" y="3784"/>
                </a:lnTo>
                <a:lnTo>
                  <a:pt x="44983" y="2273"/>
                </a:lnTo>
                <a:lnTo>
                  <a:pt x="41935" y="761"/>
                </a:lnTo>
                <a:lnTo>
                  <a:pt x="38176" y="0"/>
                </a:lnTo>
                <a:lnTo>
                  <a:pt x="29895" y="0"/>
                </a:lnTo>
                <a:lnTo>
                  <a:pt x="26111" y="977"/>
                </a:lnTo>
                <a:lnTo>
                  <a:pt x="22364" y="2946"/>
                </a:lnTo>
                <a:lnTo>
                  <a:pt x="18618" y="4902"/>
                </a:lnTo>
                <a:lnTo>
                  <a:pt x="14859" y="7988"/>
                </a:lnTo>
                <a:lnTo>
                  <a:pt x="11087" y="12204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7" name="object 387"/>
          <p:cNvSpPr/>
          <p:nvPr/>
        </p:nvSpPr>
        <p:spPr>
          <a:xfrm>
            <a:off x="220204" y="7030139"/>
            <a:ext cx="58750" cy="71031"/>
          </a:xfrm>
          <a:custGeom>
            <a:avLst/>
            <a:gdLst/>
            <a:ahLst/>
            <a:cxnLst/>
            <a:rect l="l" t="t" r="r" b="b"/>
            <a:pathLst>
              <a:path w="58750" h="71031">
                <a:moveTo>
                  <a:pt x="14846" y="1714"/>
                </a:moveTo>
                <a:lnTo>
                  <a:pt x="11468" y="4178"/>
                </a:lnTo>
                <a:lnTo>
                  <a:pt x="8661" y="7365"/>
                </a:lnTo>
                <a:lnTo>
                  <a:pt x="5854" y="10566"/>
                </a:lnTo>
                <a:lnTo>
                  <a:pt x="3708" y="14465"/>
                </a:lnTo>
                <a:lnTo>
                  <a:pt x="2222" y="19049"/>
                </a:lnTo>
                <a:lnTo>
                  <a:pt x="736" y="23647"/>
                </a:lnTo>
                <a:lnTo>
                  <a:pt x="0" y="28816"/>
                </a:lnTo>
                <a:lnTo>
                  <a:pt x="0" y="40627"/>
                </a:lnTo>
                <a:lnTo>
                  <a:pt x="711" y="45935"/>
                </a:lnTo>
                <a:lnTo>
                  <a:pt x="2146" y="50495"/>
                </a:lnTo>
                <a:lnTo>
                  <a:pt x="3594" y="55054"/>
                </a:lnTo>
                <a:lnTo>
                  <a:pt x="5727" y="58851"/>
                </a:lnTo>
                <a:lnTo>
                  <a:pt x="8547" y="61874"/>
                </a:lnTo>
                <a:lnTo>
                  <a:pt x="11379" y="64909"/>
                </a:lnTo>
                <a:lnTo>
                  <a:pt x="14859" y="67182"/>
                </a:lnTo>
                <a:lnTo>
                  <a:pt x="19011" y="68732"/>
                </a:lnTo>
                <a:lnTo>
                  <a:pt x="23152" y="70269"/>
                </a:lnTo>
                <a:lnTo>
                  <a:pt x="27978" y="71031"/>
                </a:lnTo>
                <a:lnTo>
                  <a:pt x="36652" y="71031"/>
                </a:lnTo>
                <a:lnTo>
                  <a:pt x="39649" y="70802"/>
                </a:lnTo>
                <a:lnTo>
                  <a:pt x="42443" y="70319"/>
                </a:lnTo>
                <a:lnTo>
                  <a:pt x="45250" y="69849"/>
                </a:lnTo>
                <a:lnTo>
                  <a:pt x="47713" y="69316"/>
                </a:lnTo>
                <a:lnTo>
                  <a:pt x="51981" y="68135"/>
                </a:lnTo>
                <a:lnTo>
                  <a:pt x="55054" y="66903"/>
                </a:lnTo>
                <a:lnTo>
                  <a:pt x="58153" y="64706"/>
                </a:lnTo>
                <a:lnTo>
                  <a:pt x="58750" y="61963"/>
                </a:lnTo>
                <a:lnTo>
                  <a:pt x="58737" y="59118"/>
                </a:lnTo>
                <a:lnTo>
                  <a:pt x="56159" y="56006"/>
                </a:lnTo>
                <a:lnTo>
                  <a:pt x="52933" y="57302"/>
                </a:lnTo>
                <a:lnTo>
                  <a:pt x="49618" y="58534"/>
                </a:lnTo>
                <a:lnTo>
                  <a:pt x="45643" y="59753"/>
                </a:lnTo>
                <a:lnTo>
                  <a:pt x="40665" y="60794"/>
                </a:lnTo>
                <a:lnTo>
                  <a:pt x="37820" y="61061"/>
                </a:lnTo>
                <a:lnTo>
                  <a:pt x="30594" y="61061"/>
                </a:lnTo>
                <a:lnTo>
                  <a:pt x="27178" y="60490"/>
                </a:lnTo>
                <a:lnTo>
                  <a:pt x="24384" y="59347"/>
                </a:lnTo>
                <a:lnTo>
                  <a:pt x="21590" y="58204"/>
                </a:lnTo>
                <a:lnTo>
                  <a:pt x="19316" y="56565"/>
                </a:lnTo>
                <a:lnTo>
                  <a:pt x="15836" y="52311"/>
                </a:lnTo>
                <a:lnTo>
                  <a:pt x="14592" y="49745"/>
                </a:lnTo>
                <a:lnTo>
                  <a:pt x="13843" y="46774"/>
                </a:lnTo>
                <a:lnTo>
                  <a:pt x="13093" y="43802"/>
                </a:lnTo>
                <a:lnTo>
                  <a:pt x="12712" y="40449"/>
                </a:lnTo>
                <a:lnTo>
                  <a:pt x="12814" y="24993"/>
                </a:lnTo>
                <a:lnTo>
                  <a:pt x="13296" y="22377"/>
                </a:lnTo>
                <a:lnTo>
                  <a:pt x="14998" y="17373"/>
                </a:lnTo>
                <a:lnTo>
                  <a:pt x="18821" y="0"/>
                </a:lnTo>
                <a:lnTo>
                  <a:pt x="14846" y="1714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8" name="object 388"/>
          <p:cNvSpPr/>
          <p:nvPr/>
        </p:nvSpPr>
        <p:spPr>
          <a:xfrm>
            <a:off x="232916" y="7027574"/>
            <a:ext cx="48894" cy="39293"/>
          </a:xfrm>
          <a:custGeom>
            <a:avLst/>
            <a:gdLst/>
            <a:ahLst/>
            <a:cxnLst/>
            <a:rect l="l" t="t" r="r" b="b"/>
            <a:pathLst>
              <a:path w="48894" h="39293">
                <a:moveTo>
                  <a:pt x="48894" y="35864"/>
                </a:moveTo>
                <a:lnTo>
                  <a:pt x="48894" y="27343"/>
                </a:lnTo>
                <a:lnTo>
                  <a:pt x="48336" y="23228"/>
                </a:lnTo>
                <a:lnTo>
                  <a:pt x="47218" y="19392"/>
                </a:lnTo>
                <a:lnTo>
                  <a:pt x="46100" y="15544"/>
                </a:lnTo>
                <a:lnTo>
                  <a:pt x="44361" y="12191"/>
                </a:lnTo>
                <a:lnTo>
                  <a:pt x="41973" y="9347"/>
                </a:lnTo>
                <a:lnTo>
                  <a:pt x="39598" y="6489"/>
                </a:lnTo>
                <a:lnTo>
                  <a:pt x="36550" y="4216"/>
                </a:lnTo>
                <a:lnTo>
                  <a:pt x="32854" y="2527"/>
                </a:lnTo>
                <a:lnTo>
                  <a:pt x="29159" y="850"/>
                </a:lnTo>
                <a:lnTo>
                  <a:pt x="24688" y="0"/>
                </a:lnTo>
                <a:lnTo>
                  <a:pt x="14516" y="0"/>
                </a:lnTo>
                <a:lnTo>
                  <a:pt x="10071" y="863"/>
                </a:lnTo>
                <a:lnTo>
                  <a:pt x="6108" y="2565"/>
                </a:lnTo>
                <a:lnTo>
                  <a:pt x="2285" y="19938"/>
                </a:lnTo>
                <a:lnTo>
                  <a:pt x="5016" y="15849"/>
                </a:lnTo>
                <a:lnTo>
                  <a:pt x="8496" y="12458"/>
                </a:lnTo>
                <a:lnTo>
                  <a:pt x="13080" y="10172"/>
                </a:lnTo>
                <a:lnTo>
                  <a:pt x="15760" y="9601"/>
                </a:lnTo>
                <a:lnTo>
                  <a:pt x="24739" y="9601"/>
                </a:lnTo>
                <a:lnTo>
                  <a:pt x="29222" y="11442"/>
                </a:lnTo>
                <a:lnTo>
                  <a:pt x="32245" y="15112"/>
                </a:lnTo>
                <a:lnTo>
                  <a:pt x="35255" y="18783"/>
                </a:lnTo>
                <a:lnTo>
                  <a:pt x="36690" y="23837"/>
                </a:lnTo>
                <a:lnTo>
                  <a:pt x="36537" y="30289"/>
                </a:lnTo>
                <a:lnTo>
                  <a:pt x="0" y="30289"/>
                </a:lnTo>
                <a:lnTo>
                  <a:pt x="0" y="39293"/>
                </a:lnTo>
                <a:lnTo>
                  <a:pt x="44119" y="39293"/>
                </a:lnTo>
                <a:lnTo>
                  <a:pt x="46469" y="38887"/>
                </a:lnTo>
                <a:lnTo>
                  <a:pt x="48894" y="35864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9" name="object 389"/>
          <p:cNvSpPr/>
          <p:nvPr/>
        </p:nvSpPr>
        <p:spPr>
          <a:xfrm>
            <a:off x="150950" y="7003469"/>
            <a:ext cx="59461" cy="96735"/>
          </a:xfrm>
          <a:custGeom>
            <a:avLst/>
            <a:gdLst/>
            <a:ahLst/>
            <a:cxnLst/>
            <a:rect l="l" t="t" r="r" b="b"/>
            <a:pathLst>
              <a:path w="59461" h="96735">
                <a:moveTo>
                  <a:pt x="40512" y="47345"/>
                </a:moveTo>
                <a:lnTo>
                  <a:pt x="45072" y="44475"/>
                </a:lnTo>
                <a:lnTo>
                  <a:pt x="48666" y="40817"/>
                </a:lnTo>
                <a:lnTo>
                  <a:pt x="51561" y="36601"/>
                </a:lnTo>
                <a:lnTo>
                  <a:pt x="52425" y="34036"/>
                </a:lnTo>
                <a:lnTo>
                  <a:pt x="53301" y="31483"/>
                </a:lnTo>
                <a:lnTo>
                  <a:pt x="53733" y="28600"/>
                </a:lnTo>
                <a:lnTo>
                  <a:pt x="53733" y="22047"/>
                </a:lnTo>
                <a:lnTo>
                  <a:pt x="53251" y="19011"/>
                </a:lnTo>
                <a:lnTo>
                  <a:pt x="52285" y="16256"/>
                </a:lnTo>
                <a:lnTo>
                  <a:pt x="51307" y="13500"/>
                </a:lnTo>
                <a:lnTo>
                  <a:pt x="47929" y="8928"/>
                </a:lnTo>
                <a:lnTo>
                  <a:pt x="43599" y="5029"/>
                </a:lnTo>
                <a:lnTo>
                  <a:pt x="40741" y="3644"/>
                </a:lnTo>
                <a:lnTo>
                  <a:pt x="37896" y="2260"/>
                </a:lnTo>
                <a:lnTo>
                  <a:pt x="34607" y="1231"/>
                </a:lnTo>
                <a:lnTo>
                  <a:pt x="30886" y="596"/>
                </a:lnTo>
                <a:lnTo>
                  <a:pt x="28143" y="304"/>
                </a:lnTo>
                <a:lnTo>
                  <a:pt x="24917" y="63"/>
                </a:lnTo>
                <a:lnTo>
                  <a:pt x="0" y="0"/>
                </a:lnTo>
                <a:lnTo>
                  <a:pt x="8039" y="10566"/>
                </a:lnTo>
                <a:lnTo>
                  <a:pt x="23406" y="10642"/>
                </a:lnTo>
                <a:lnTo>
                  <a:pt x="26530" y="10934"/>
                </a:lnTo>
                <a:lnTo>
                  <a:pt x="29171" y="11531"/>
                </a:lnTo>
                <a:lnTo>
                  <a:pt x="33146" y="12674"/>
                </a:lnTo>
                <a:lnTo>
                  <a:pt x="35966" y="14541"/>
                </a:lnTo>
                <a:lnTo>
                  <a:pt x="37655" y="17145"/>
                </a:lnTo>
                <a:lnTo>
                  <a:pt x="39344" y="19748"/>
                </a:lnTo>
                <a:lnTo>
                  <a:pt x="40182" y="22936"/>
                </a:lnTo>
                <a:lnTo>
                  <a:pt x="40182" y="26708"/>
                </a:lnTo>
                <a:lnTo>
                  <a:pt x="39801" y="31203"/>
                </a:lnTo>
                <a:lnTo>
                  <a:pt x="38265" y="35166"/>
                </a:lnTo>
                <a:lnTo>
                  <a:pt x="35420" y="38354"/>
                </a:lnTo>
                <a:lnTo>
                  <a:pt x="31737" y="40957"/>
                </a:lnTo>
                <a:lnTo>
                  <a:pt x="33528" y="63881"/>
                </a:lnTo>
                <a:lnTo>
                  <a:pt x="35725" y="68414"/>
                </a:lnTo>
                <a:lnTo>
                  <a:pt x="36766" y="70993"/>
                </a:lnTo>
                <a:lnTo>
                  <a:pt x="45618" y="93687"/>
                </a:lnTo>
                <a:lnTo>
                  <a:pt x="46596" y="95567"/>
                </a:lnTo>
                <a:lnTo>
                  <a:pt x="49453" y="96583"/>
                </a:lnTo>
                <a:lnTo>
                  <a:pt x="52616" y="96735"/>
                </a:lnTo>
                <a:lnTo>
                  <a:pt x="56184" y="96583"/>
                </a:lnTo>
                <a:lnTo>
                  <a:pt x="59461" y="94754"/>
                </a:lnTo>
                <a:lnTo>
                  <a:pt x="58966" y="91960"/>
                </a:lnTo>
                <a:lnTo>
                  <a:pt x="57823" y="88925"/>
                </a:lnTo>
                <a:lnTo>
                  <a:pt x="49187" y="67716"/>
                </a:lnTo>
                <a:lnTo>
                  <a:pt x="47205" y="63106"/>
                </a:lnTo>
                <a:lnTo>
                  <a:pt x="45224" y="59232"/>
                </a:lnTo>
                <a:lnTo>
                  <a:pt x="43053" y="56032"/>
                </a:lnTo>
                <a:lnTo>
                  <a:pt x="40728" y="53263"/>
                </a:lnTo>
                <a:lnTo>
                  <a:pt x="38150" y="51130"/>
                </a:lnTo>
                <a:lnTo>
                  <a:pt x="35128" y="49555"/>
                </a:lnTo>
                <a:lnTo>
                  <a:pt x="37960" y="48564"/>
                </a:lnTo>
                <a:lnTo>
                  <a:pt x="40512" y="47345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0" name="object 390"/>
          <p:cNvSpPr/>
          <p:nvPr/>
        </p:nvSpPr>
        <p:spPr>
          <a:xfrm>
            <a:off x="146188" y="7003469"/>
            <a:ext cx="38290" cy="96735"/>
          </a:xfrm>
          <a:custGeom>
            <a:avLst/>
            <a:gdLst/>
            <a:ahLst/>
            <a:cxnLst/>
            <a:rect l="l" t="t" r="r" b="b"/>
            <a:pathLst>
              <a:path w="38290" h="96735">
                <a:moveTo>
                  <a:pt x="28676" y="43014"/>
                </a:moveTo>
                <a:lnTo>
                  <a:pt x="12801" y="43014"/>
                </a:lnTo>
                <a:lnTo>
                  <a:pt x="12801" y="10566"/>
                </a:lnTo>
                <a:lnTo>
                  <a:pt x="4762" y="0"/>
                </a:lnTo>
                <a:lnTo>
                  <a:pt x="3632" y="0"/>
                </a:lnTo>
                <a:lnTo>
                  <a:pt x="507" y="1917"/>
                </a:lnTo>
                <a:lnTo>
                  <a:pt x="0" y="5207"/>
                </a:lnTo>
                <a:lnTo>
                  <a:pt x="0" y="94348"/>
                </a:lnTo>
                <a:lnTo>
                  <a:pt x="495" y="95694"/>
                </a:lnTo>
                <a:lnTo>
                  <a:pt x="3314" y="96545"/>
                </a:lnTo>
                <a:lnTo>
                  <a:pt x="6400" y="96735"/>
                </a:lnTo>
                <a:lnTo>
                  <a:pt x="9486" y="96545"/>
                </a:lnTo>
                <a:lnTo>
                  <a:pt x="12801" y="94348"/>
                </a:lnTo>
                <a:lnTo>
                  <a:pt x="12801" y="53352"/>
                </a:lnTo>
                <a:lnTo>
                  <a:pt x="24282" y="53352"/>
                </a:lnTo>
                <a:lnTo>
                  <a:pt x="28879" y="54660"/>
                </a:lnTo>
                <a:lnTo>
                  <a:pt x="32765" y="56743"/>
                </a:lnTo>
                <a:lnTo>
                  <a:pt x="35852" y="59867"/>
                </a:lnTo>
                <a:lnTo>
                  <a:pt x="38290" y="63881"/>
                </a:lnTo>
                <a:lnTo>
                  <a:pt x="36499" y="40957"/>
                </a:lnTo>
                <a:lnTo>
                  <a:pt x="31597" y="42595"/>
                </a:lnTo>
                <a:lnTo>
                  <a:pt x="28676" y="43014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1" name="object 391"/>
          <p:cNvSpPr/>
          <p:nvPr/>
        </p:nvSpPr>
        <p:spPr>
          <a:xfrm>
            <a:off x="790141" y="7077015"/>
            <a:ext cx="13208" cy="24155"/>
          </a:xfrm>
          <a:custGeom>
            <a:avLst/>
            <a:gdLst/>
            <a:ahLst/>
            <a:cxnLst/>
            <a:rect l="l" t="t" r="r" b="b"/>
            <a:pathLst>
              <a:path w="13207" h="24155">
                <a:moveTo>
                  <a:pt x="3479" y="7873"/>
                </a:moveTo>
                <a:lnTo>
                  <a:pt x="901" y="2857"/>
                </a:lnTo>
                <a:lnTo>
                  <a:pt x="0" y="0"/>
                </a:lnTo>
                <a:lnTo>
                  <a:pt x="634" y="21297"/>
                </a:lnTo>
                <a:lnTo>
                  <a:pt x="4102" y="23202"/>
                </a:lnTo>
                <a:lnTo>
                  <a:pt x="8293" y="24155"/>
                </a:lnTo>
                <a:lnTo>
                  <a:pt x="13207" y="24155"/>
                </a:lnTo>
                <a:lnTo>
                  <a:pt x="12141" y="13665"/>
                </a:lnTo>
                <a:lnTo>
                  <a:pt x="9461" y="12903"/>
                </a:lnTo>
                <a:lnTo>
                  <a:pt x="7327" y="11391"/>
                </a:lnTo>
                <a:lnTo>
                  <a:pt x="3479" y="7873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2" name="object 392"/>
          <p:cNvSpPr/>
          <p:nvPr/>
        </p:nvSpPr>
        <p:spPr>
          <a:xfrm>
            <a:off x="776108" y="6996395"/>
            <a:ext cx="61620" cy="104775"/>
          </a:xfrm>
          <a:custGeom>
            <a:avLst/>
            <a:gdLst/>
            <a:ahLst/>
            <a:cxnLst/>
            <a:rect l="l" t="t" r="r" b="b"/>
            <a:pathLst>
              <a:path w="61620" h="104775">
                <a:moveTo>
                  <a:pt x="13512" y="77393"/>
                </a:moveTo>
                <a:lnTo>
                  <a:pt x="12992" y="74168"/>
                </a:lnTo>
                <a:lnTo>
                  <a:pt x="12725" y="70866"/>
                </a:lnTo>
                <a:lnTo>
                  <a:pt x="12725" y="64325"/>
                </a:lnTo>
                <a:lnTo>
                  <a:pt x="13042" y="61201"/>
                </a:lnTo>
                <a:lnTo>
                  <a:pt x="13665" y="58115"/>
                </a:lnTo>
                <a:lnTo>
                  <a:pt x="14274" y="55041"/>
                </a:lnTo>
                <a:lnTo>
                  <a:pt x="15278" y="52285"/>
                </a:lnTo>
                <a:lnTo>
                  <a:pt x="16637" y="49860"/>
                </a:lnTo>
                <a:lnTo>
                  <a:pt x="19773" y="45466"/>
                </a:lnTo>
                <a:lnTo>
                  <a:pt x="24142" y="42494"/>
                </a:lnTo>
                <a:lnTo>
                  <a:pt x="26797" y="41744"/>
                </a:lnTo>
                <a:lnTo>
                  <a:pt x="33299" y="41744"/>
                </a:lnTo>
                <a:lnTo>
                  <a:pt x="36525" y="42824"/>
                </a:lnTo>
                <a:lnTo>
                  <a:pt x="39636" y="44983"/>
                </a:lnTo>
                <a:lnTo>
                  <a:pt x="42735" y="47142"/>
                </a:lnTo>
                <a:lnTo>
                  <a:pt x="45948" y="50279"/>
                </a:lnTo>
                <a:lnTo>
                  <a:pt x="49263" y="54394"/>
                </a:lnTo>
                <a:lnTo>
                  <a:pt x="49263" y="81191"/>
                </a:lnTo>
                <a:lnTo>
                  <a:pt x="45491" y="85661"/>
                </a:lnTo>
                <a:lnTo>
                  <a:pt x="42024" y="88988"/>
                </a:lnTo>
                <a:lnTo>
                  <a:pt x="38773" y="91376"/>
                </a:lnTo>
                <a:lnTo>
                  <a:pt x="35636" y="93167"/>
                </a:lnTo>
                <a:lnTo>
                  <a:pt x="32613" y="94056"/>
                </a:lnTo>
                <a:lnTo>
                  <a:pt x="29400" y="94284"/>
                </a:lnTo>
                <a:lnTo>
                  <a:pt x="26174" y="94284"/>
                </a:lnTo>
                <a:lnTo>
                  <a:pt x="27241" y="104775"/>
                </a:lnTo>
                <a:lnTo>
                  <a:pt x="31750" y="104775"/>
                </a:lnTo>
                <a:lnTo>
                  <a:pt x="35915" y="103708"/>
                </a:lnTo>
                <a:lnTo>
                  <a:pt x="39700" y="101574"/>
                </a:lnTo>
                <a:lnTo>
                  <a:pt x="43497" y="99441"/>
                </a:lnTo>
                <a:lnTo>
                  <a:pt x="47155" y="96469"/>
                </a:lnTo>
                <a:lnTo>
                  <a:pt x="50685" y="92646"/>
                </a:lnTo>
                <a:lnTo>
                  <a:pt x="50685" y="101498"/>
                </a:lnTo>
                <a:lnTo>
                  <a:pt x="52387" y="103428"/>
                </a:lnTo>
                <a:lnTo>
                  <a:pt x="55219" y="103809"/>
                </a:lnTo>
                <a:lnTo>
                  <a:pt x="58788" y="103657"/>
                </a:lnTo>
                <a:lnTo>
                  <a:pt x="61620" y="101498"/>
                </a:lnTo>
                <a:lnTo>
                  <a:pt x="61620" y="2387"/>
                </a:lnTo>
                <a:lnTo>
                  <a:pt x="61061" y="1054"/>
                </a:lnTo>
                <a:lnTo>
                  <a:pt x="58420" y="190"/>
                </a:lnTo>
                <a:lnTo>
                  <a:pt x="55372" y="0"/>
                </a:lnTo>
                <a:lnTo>
                  <a:pt x="52425" y="190"/>
                </a:lnTo>
                <a:lnTo>
                  <a:pt x="49263" y="2387"/>
                </a:lnTo>
                <a:lnTo>
                  <a:pt x="49263" y="41300"/>
                </a:lnTo>
                <a:lnTo>
                  <a:pt x="46088" y="37973"/>
                </a:lnTo>
                <a:lnTo>
                  <a:pt x="42875" y="35458"/>
                </a:lnTo>
                <a:lnTo>
                  <a:pt x="39636" y="33743"/>
                </a:lnTo>
                <a:lnTo>
                  <a:pt x="36385" y="32042"/>
                </a:lnTo>
                <a:lnTo>
                  <a:pt x="32791" y="31178"/>
                </a:lnTo>
                <a:lnTo>
                  <a:pt x="24168" y="31178"/>
                </a:lnTo>
                <a:lnTo>
                  <a:pt x="20015" y="32067"/>
                </a:lnTo>
                <a:lnTo>
                  <a:pt x="16408" y="33820"/>
                </a:lnTo>
                <a:lnTo>
                  <a:pt x="12814" y="35585"/>
                </a:lnTo>
                <a:lnTo>
                  <a:pt x="9804" y="38100"/>
                </a:lnTo>
                <a:lnTo>
                  <a:pt x="7378" y="41376"/>
                </a:lnTo>
                <a:lnTo>
                  <a:pt x="4940" y="44653"/>
                </a:lnTo>
                <a:lnTo>
                  <a:pt x="3111" y="48602"/>
                </a:lnTo>
                <a:lnTo>
                  <a:pt x="1866" y="53251"/>
                </a:lnTo>
                <a:lnTo>
                  <a:pt x="622" y="57886"/>
                </a:lnTo>
                <a:lnTo>
                  <a:pt x="0" y="63080"/>
                </a:lnTo>
                <a:lnTo>
                  <a:pt x="0" y="73698"/>
                </a:lnTo>
                <a:lnTo>
                  <a:pt x="508" y="78320"/>
                </a:lnTo>
                <a:lnTo>
                  <a:pt x="1498" y="82715"/>
                </a:lnTo>
                <a:lnTo>
                  <a:pt x="2489" y="87109"/>
                </a:lnTo>
                <a:lnTo>
                  <a:pt x="4064" y="90919"/>
                </a:lnTo>
                <a:lnTo>
                  <a:pt x="6223" y="94170"/>
                </a:lnTo>
                <a:lnTo>
                  <a:pt x="8382" y="97421"/>
                </a:lnTo>
                <a:lnTo>
                  <a:pt x="11188" y="99999"/>
                </a:lnTo>
                <a:lnTo>
                  <a:pt x="14668" y="101917"/>
                </a:lnTo>
                <a:lnTo>
                  <a:pt x="14033" y="80619"/>
                </a:lnTo>
                <a:lnTo>
                  <a:pt x="13512" y="77393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3" name="object 393"/>
          <p:cNvSpPr/>
          <p:nvPr/>
        </p:nvSpPr>
        <p:spPr>
          <a:xfrm>
            <a:off x="300861" y="7027574"/>
            <a:ext cx="99339" cy="72631"/>
          </a:xfrm>
          <a:custGeom>
            <a:avLst/>
            <a:gdLst/>
            <a:ahLst/>
            <a:cxnLst/>
            <a:rect l="l" t="t" r="r" b="b"/>
            <a:pathLst>
              <a:path w="99339" h="72631">
                <a:moveTo>
                  <a:pt x="11087" y="3352"/>
                </a:moveTo>
                <a:lnTo>
                  <a:pt x="10998" y="2616"/>
                </a:lnTo>
                <a:lnTo>
                  <a:pt x="8293" y="1155"/>
                </a:lnTo>
                <a:lnTo>
                  <a:pt x="2832" y="1155"/>
                </a:lnTo>
                <a:lnTo>
                  <a:pt x="0" y="3352"/>
                </a:lnTo>
                <a:lnTo>
                  <a:pt x="0" y="70319"/>
                </a:lnTo>
                <a:lnTo>
                  <a:pt x="431" y="71602"/>
                </a:lnTo>
                <a:lnTo>
                  <a:pt x="3124" y="72478"/>
                </a:lnTo>
                <a:lnTo>
                  <a:pt x="6108" y="72631"/>
                </a:lnTo>
                <a:lnTo>
                  <a:pt x="9156" y="72478"/>
                </a:lnTo>
                <a:lnTo>
                  <a:pt x="12280" y="70319"/>
                </a:lnTo>
                <a:lnTo>
                  <a:pt x="12280" y="23520"/>
                </a:lnTo>
                <a:lnTo>
                  <a:pt x="15659" y="19303"/>
                </a:lnTo>
                <a:lnTo>
                  <a:pt x="18783" y="16103"/>
                </a:lnTo>
                <a:lnTo>
                  <a:pt x="21653" y="13919"/>
                </a:lnTo>
                <a:lnTo>
                  <a:pt x="24536" y="11734"/>
                </a:lnTo>
                <a:lnTo>
                  <a:pt x="27381" y="10642"/>
                </a:lnTo>
                <a:lnTo>
                  <a:pt x="30213" y="10642"/>
                </a:lnTo>
                <a:lnTo>
                  <a:pt x="34467" y="11087"/>
                </a:lnTo>
                <a:lnTo>
                  <a:pt x="37795" y="12877"/>
                </a:lnTo>
                <a:lnTo>
                  <a:pt x="40259" y="15849"/>
                </a:lnTo>
                <a:lnTo>
                  <a:pt x="42164" y="19545"/>
                </a:lnTo>
                <a:lnTo>
                  <a:pt x="43256" y="24206"/>
                </a:lnTo>
                <a:lnTo>
                  <a:pt x="43535" y="26796"/>
                </a:lnTo>
                <a:lnTo>
                  <a:pt x="43535" y="70319"/>
                </a:lnTo>
                <a:lnTo>
                  <a:pt x="43967" y="71602"/>
                </a:lnTo>
                <a:lnTo>
                  <a:pt x="46697" y="72478"/>
                </a:lnTo>
                <a:lnTo>
                  <a:pt x="49631" y="72631"/>
                </a:lnTo>
                <a:lnTo>
                  <a:pt x="52616" y="72478"/>
                </a:lnTo>
                <a:lnTo>
                  <a:pt x="55816" y="70319"/>
                </a:lnTo>
                <a:lnTo>
                  <a:pt x="55816" y="23520"/>
                </a:lnTo>
                <a:lnTo>
                  <a:pt x="59232" y="19303"/>
                </a:lnTo>
                <a:lnTo>
                  <a:pt x="62369" y="16103"/>
                </a:lnTo>
                <a:lnTo>
                  <a:pt x="65227" y="13919"/>
                </a:lnTo>
                <a:lnTo>
                  <a:pt x="68072" y="11734"/>
                </a:lnTo>
                <a:lnTo>
                  <a:pt x="70916" y="10642"/>
                </a:lnTo>
                <a:lnTo>
                  <a:pt x="73748" y="10642"/>
                </a:lnTo>
                <a:lnTo>
                  <a:pt x="78016" y="11087"/>
                </a:lnTo>
                <a:lnTo>
                  <a:pt x="81381" y="12877"/>
                </a:lnTo>
                <a:lnTo>
                  <a:pt x="83870" y="15849"/>
                </a:lnTo>
                <a:lnTo>
                  <a:pt x="85750" y="19545"/>
                </a:lnTo>
                <a:lnTo>
                  <a:pt x="86741" y="24206"/>
                </a:lnTo>
                <a:lnTo>
                  <a:pt x="86995" y="26796"/>
                </a:lnTo>
                <a:lnTo>
                  <a:pt x="86995" y="70319"/>
                </a:lnTo>
                <a:lnTo>
                  <a:pt x="87490" y="71602"/>
                </a:lnTo>
                <a:lnTo>
                  <a:pt x="90195" y="72478"/>
                </a:lnTo>
                <a:lnTo>
                  <a:pt x="93243" y="72631"/>
                </a:lnTo>
                <a:lnTo>
                  <a:pt x="96215" y="72478"/>
                </a:lnTo>
                <a:lnTo>
                  <a:pt x="99339" y="70319"/>
                </a:lnTo>
                <a:lnTo>
                  <a:pt x="99339" y="24206"/>
                </a:lnTo>
                <a:lnTo>
                  <a:pt x="98958" y="20624"/>
                </a:lnTo>
                <a:lnTo>
                  <a:pt x="98196" y="17233"/>
                </a:lnTo>
                <a:lnTo>
                  <a:pt x="97421" y="13830"/>
                </a:lnTo>
                <a:lnTo>
                  <a:pt x="96126" y="10871"/>
                </a:lnTo>
                <a:lnTo>
                  <a:pt x="94322" y="8331"/>
                </a:lnTo>
                <a:lnTo>
                  <a:pt x="90144" y="3784"/>
                </a:lnTo>
                <a:lnTo>
                  <a:pt x="87210" y="2273"/>
                </a:lnTo>
                <a:lnTo>
                  <a:pt x="84289" y="761"/>
                </a:lnTo>
                <a:lnTo>
                  <a:pt x="80670" y="0"/>
                </a:lnTo>
                <a:lnTo>
                  <a:pt x="74561" y="0"/>
                </a:lnTo>
                <a:lnTo>
                  <a:pt x="71031" y="711"/>
                </a:lnTo>
                <a:lnTo>
                  <a:pt x="67462" y="1943"/>
                </a:lnTo>
                <a:lnTo>
                  <a:pt x="63741" y="4025"/>
                </a:lnTo>
                <a:lnTo>
                  <a:pt x="59791" y="7073"/>
                </a:lnTo>
                <a:lnTo>
                  <a:pt x="55664" y="10820"/>
                </a:lnTo>
                <a:lnTo>
                  <a:pt x="52641" y="11264"/>
                </a:lnTo>
                <a:lnTo>
                  <a:pt x="50457" y="7848"/>
                </a:lnTo>
                <a:lnTo>
                  <a:pt x="47828" y="4851"/>
                </a:lnTo>
                <a:lnTo>
                  <a:pt x="44450" y="2514"/>
                </a:lnTo>
                <a:lnTo>
                  <a:pt x="40297" y="965"/>
                </a:lnTo>
                <a:lnTo>
                  <a:pt x="35598" y="0"/>
                </a:lnTo>
                <a:lnTo>
                  <a:pt x="29197" y="0"/>
                </a:lnTo>
                <a:lnTo>
                  <a:pt x="25615" y="977"/>
                </a:lnTo>
                <a:lnTo>
                  <a:pt x="22059" y="2946"/>
                </a:lnTo>
                <a:lnTo>
                  <a:pt x="18516" y="4902"/>
                </a:lnTo>
                <a:lnTo>
                  <a:pt x="14859" y="7988"/>
                </a:lnTo>
                <a:lnTo>
                  <a:pt x="11087" y="12204"/>
                </a:lnTo>
                <a:lnTo>
                  <a:pt x="11087" y="3352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4" name="object 394"/>
          <p:cNvSpPr/>
          <p:nvPr/>
        </p:nvSpPr>
        <p:spPr>
          <a:xfrm>
            <a:off x="935341" y="7027574"/>
            <a:ext cx="47396" cy="73596"/>
          </a:xfrm>
          <a:custGeom>
            <a:avLst/>
            <a:gdLst/>
            <a:ahLst/>
            <a:cxnLst/>
            <a:rect l="l" t="t" r="r" b="b"/>
            <a:pathLst>
              <a:path w="47396" h="73596">
                <a:moveTo>
                  <a:pt x="2120" y="25399"/>
                </a:moveTo>
                <a:lnTo>
                  <a:pt x="4051" y="29667"/>
                </a:lnTo>
                <a:lnTo>
                  <a:pt x="6908" y="33045"/>
                </a:lnTo>
                <a:lnTo>
                  <a:pt x="10299" y="35877"/>
                </a:lnTo>
                <a:lnTo>
                  <a:pt x="14325" y="38011"/>
                </a:lnTo>
                <a:lnTo>
                  <a:pt x="18491" y="39814"/>
                </a:lnTo>
                <a:lnTo>
                  <a:pt x="22644" y="41465"/>
                </a:lnTo>
                <a:lnTo>
                  <a:pt x="26606" y="43002"/>
                </a:lnTo>
                <a:lnTo>
                  <a:pt x="29984" y="44869"/>
                </a:lnTo>
                <a:lnTo>
                  <a:pt x="33820" y="48298"/>
                </a:lnTo>
                <a:lnTo>
                  <a:pt x="35267" y="51180"/>
                </a:lnTo>
                <a:lnTo>
                  <a:pt x="35267" y="54889"/>
                </a:lnTo>
                <a:lnTo>
                  <a:pt x="34264" y="57823"/>
                </a:lnTo>
                <a:lnTo>
                  <a:pt x="31394" y="61137"/>
                </a:lnTo>
                <a:lnTo>
                  <a:pt x="28689" y="62661"/>
                </a:lnTo>
                <a:lnTo>
                  <a:pt x="25323" y="63550"/>
                </a:lnTo>
                <a:lnTo>
                  <a:pt x="21348" y="63779"/>
                </a:lnTo>
                <a:lnTo>
                  <a:pt x="18567" y="63779"/>
                </a:lnTo>
                <a:lnTo>
                  <a:pt x="13982" y="62776"/>
                </a:lnTo>
                <a:lnTo>
                  <a:pt x="10007" y="61366"/>
                </a:lnTo>
                <a:lnTo>
                  <a:pt x="6883" y="59778"/>
                </a:lnTo>
                <a:lnTo>
                  <a:pt x="3428" y="57708"/>
                </a:lnTo>
                <a:lnTo>
                  <a:pt x="241" y="59410"/>
                </a:lnTo>
                <a:lnTo>
                  <a:pt x="0" y="62433"/>
                </a:lnTo>
                <a:lnTo>
                  <a:pt x="368" y="66078"/>
                </a:lnTo>
                <a:lnTo>
                  <a:pt x="2108" y="68656"/>
                </a:lnTo>
                <a:lnTo>
                  <a:pt x="5346" y="70459"/>
                </a:lnTo>
                <a:lnTo>
                  <a:pt x="8508" y="71627"/>
                </a:lnTo>
                <a:lnTo>
                  <a:pt x="12166" y="72669"/>
                </a:lnTo>
                <a:lnTo>
                  <a:pt x="16471" y="73418"/>
                </a:lnTo>
                <a:lnTo>
                  <a:pt x="21132" y="73596"/>
                </a:lnTo>
                <a:lnTo>
                  <a:pt x="24993" y="73596"/>
                </a:lnTo>
                <a:lnTo>
                  <a:pt x="28549" y="73126"/>
                </a:lnTo>
                <a:lnTo>
                  <a:pt x="31775" y="72186"/>
                </a:lnTo>
                <a:lnTo>
                  <a:pt x="34988" y="71246"/>
                </a:lnTo>
                <a:lnTo>
                  <a:pt x="37769" y="69849"/>
                </a:lnTo>
                <a:lnTo>
                  <a:pt x="40106" y="68021"/>
                </a:lnTo>
                <a:lnTo>
                  <a:pt x="44234" y="63919"/>
                </a:lnTo>
                <a:lnTo>
                  <a:pt x="45504" y="61239"/>
                </a:lnTo>
                <a:lnTo>
                  <a:pt x="46761" y="58572"/>
                </a:lnTo>
                <a:lnTo>
                  <a:pt x="47396" y="55511"/>
                </a:lnTo>
                <a:lnTo>
                  <a:pt x="47396" y="49212"/>
                </a:lnTo>
                <a:lnTo>
                  <a:pt x="46913" y="46735"/>
                </a:lnTo>
                <a:lnTo>
                  <a:pt x="44983" y="42570"/>
                </a:lnTo>
                <a:lnTo>
                  <a:pt x="42113" y="39293"/>
                </a:lnTo>
                <a:lnTo>
                  <a:pt x="38696" y="36537"/>
                </a:lnTo>
                <a:lnTo>
                  <a:pt x="34582" y="34455"/>
                </a:lnTo>
                <a:lnTo>
                  <a:pt x="30391" y="32677"/>
                </a:lnTo>
                <a:lnTo>
                  <a:pt x="26212" y="31013"/>
                </a:lnTo>
                <a:lnTo>
                  <a:pt x="22148" y="29425"/>
                </a:lnTo>
                <a:lnTo>
                  <a:pt x="18745" y="27533"/>
                </a:lnTo>
                <a:lnTo>
                  <a:pt x="14871" y="24079"/>
                </a:lnTo>
                <a:lnTo>
                  <a:pt x="13385" y="21132"/>
                </a:lnTo>
                <a:lnTo>
                  <a:pt x="13385" y="17818"/>
                </a:lnTo>
                <a:lnTo>
                  <a:pt x="14693" y="14147"/>
                </a:lnTo>
                <a:lnTo>
                  <a:pt x="17500" y="11379"/>
                </a:lnTo>
                <a:lnTo>
                  <a:pt x="20383" y="10236"/>
                </a:lnTo>
                <a:lnTo>
                  <a:pt x="23812" y="9524"/>
                </a:lnTo>
                <a:lnTo>
                  <a:pt x="28219" y="9524"/>
                </a:lnTo>
                <a:lnTo>
                  <a:pt x="32105" y="10350"/>
                </a:lnTo>
                <a:lnTo>
                  <a:pt x="35483" y="11480"/>
                </a:lnTo>
                <a:lnTo>
                  <a:pt x="38163" y="12712"/>
                </a:lnTo>
                <a:lnTo>
                  <a:pt x="40944" y="14389"/>
                </a:lnTo>
                <a:lnTo>
                  <a:pt x="43789" y="12636"/>
                </a:lnTo>
                <a:lnTo>
                  <a:pt x="43967" y="9829"/>
                </a:lnTo>
                <a:lnTo>
                  <a:pt x="43713" y="6807"/>
                </a:lnTo>
                <a:lnTo>
                  <a:pt x="41706" y="4000"/>
                </a:lnTo>
                <a:lnTo>
                  <a:pt x="38900" y="2501"/>
                </a:lnTo>
                <a:lnTo>
                  <a:pt x="36233" y="1562"/>
                </a:lnTo>
                <a:lnTo>
                  <a:pt x="33185" y="749"/>
                </a:lnTo>
                <a:lnTo>
                  <a:pt x="29616" y="152"/>
                </a:lnTo>
                <a:lnTo>
                  <a:pt x="26035" y="0"/>
                </a:lnTo>
                <a:lnTo>
                  <a:pt x="21971" y="0"/>
                </a:lnTo>
                <a:lnTo>
                  <a:pt x="18414" y="546"/>
                </a:lnTo>
                <a:lnTo>
                  <a:pt x="15367" y="1638"/>
                </a:lnTo>
                <a:lnTo>
                  <a:pt x="12306" y="2730"/>
                </a:lnTo>
                <a:lnTo>
                  <a:pt x="9766" y="4178"/>
                </a:lnTo>
                <a:lnTo>
                  <a:pt x="5702" y="7797"/>
                </a:lnTo>
                <a:lnTo>
                  <a:pt x="3162" y="12318"/>
                </a:lnTo>
                <a:lnTo>
                  <a:pt x="1625" y="17246"/>
                </a:lnTo>
                <a:lnTo>
                  <a:pt x="1625" y="22847"/>
                </a:lnTo>
                <a:lnTo>
                  <a:pt x="2120" y="25399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5" name="object 395"/>
          <p:cNvSpPr/>
          <p:nvPr/>
        </p:nvSpPr>
        <p:spPr>
          <a:xfrm>
            <a:off x="855038" y="7027574"/>
            <a:ext cx="66979" cy="73596"/>
          </a:xfrm>
          <a:custGeom>
            <a:avLst/>
            <a:gdLst/>
            <a:ahLst/>
            <a:cxnLst/>
            <a:rect l="l" t="t" r="r" b="b"/>
            <a:pathLst>
              <a:path w="66979" h="73596">
                <a:moveTo>
                  <a:pt x="673" y="48145"/>
                </a:moveTo>
                <a:lnTo>
                  <a:pt x="2019" y="52616"/>
                </a:lnTo>
                <a:lnTo>
                  <a:pt x="3352" y="57073"/>
                </a:lnTo>
                <a:lnTo>
                  <a:pt x="5384" y="60871"/>
                </a:lnTo>
                <a:lnTo>
                  <a:pt x="8115" y="63995"/>
                </a:lnTo>
                <a:lnTo>
                  <a:pt x="10845" y="67119"/>
                </a:lnTo>
                <a:lnTo>
                  <a:pt x="12725" y="40284"/>
                </a:lnTo>
                <a:lnTo>
                  <a:pt x="12725" y="32791"/>
                </a:lnTo>
                <a:lnTo>
                  <a:pt x="13131" y="29273"/>
                </a:lnTo>
                <a:lnTo>
                  <a:pt x="13957" y="26047"/>
                </a:lnTo>
                <a:lnTo>
                  <a:pt x="14795" y="22821"/>
                </a:lnTo>
                <a:lnTo>
                  <a:pt x="16052" y="20027"/>
                </a:lnTo>
                <a:lnTo>
                  <a:pt x="17754" y="17678"/>
                </a:lnTo>
                <a:lnTo>
                  <a:pt x="21615" y="13500"/>
                </a:lnTo>
                <a:lnTo>
                  <a:pt x="24244" y="12204"/>
                </a:lnTo>
                <a:lnTo>
                  <a:pt x="26885" y="10921"/>
                </a:lnTo>
                <a:lnTo>
                  <a:pt x="30022" y="10274"/>
                </a:lnTo>
                <a:lnTo>
                  <a:pt x="37630" y="10274"/>
                </a:lnTo>
                <a:lnTo>
                  <a:pt x="40932" y="10972"/>
                </a:lnTo>
                <a:lnTo>
                  <a:pt x="43586" y="12395"/>
                </a:lnTo>
                <a:lnTo>
                  <a:pt x="46240" y="13804"/>
                </a:lnTo>
                <a:lnTo>
                  <a:pt x="48336" y="15735"/>
                </a:lnTo>
                <a:lnTo>
                  <a:pt x="51447" y="20586"/>
                </a:lnTo>
                <a:lnTo>
                  <a:pt x="52552" y="23418"/>
                </a:lnTo>
                <a:lnTo>
                  <a:pt x="53238" y="26644"/>
                </a:lnTo>
                <a:lnTo>
                  <a:pt x="53911" y="29870"/>
                </a:lnTo>
                <a:lnTo>
                  <a:pt x="54254" y="33286"/>
                </a:lnTo>
                <a:lnTo>
                  <a:pt x="54254" y="40779"/>
                </a:lnTo>
                <a:lnTo>
                  <a:pt x="53848" y="44322"/>
                </a:lnTo>
                <a:lnTo>
                  <a:pt x="53047" y="47548"/>
                </a:lnTo>
                <a:lnTo>
                  <a:pt x="52247" y="50774"/>
                </a:lnTo>
                <a:lnTo>
                  <a:pt x="50990" y="53555"/>
                </a:lnTo>
                <a:lnTo>
                  <a:pt x="49288" y="55892"/>
                </a:lnTo>
                <a:lnTo>
                  <a:pt x="45415" y="60032"/>
                </a:lnTo>
                <a:lnTo>
                  <a:pt x="42760" y="61315"/>
                </a:lnTo>
                <a:lnTo>
                  <a:pt x="40106" y="62610"/>
                </a:lnTo>
                <a:lnTo>
                  <a:pt x="36982" y="63258"/>
                </a:lnTo>
                <a:lnTo>
                  <a:pt x="29425" y="63258"/>
                </a:lnTo>
                <a:lnTo>
                  <a:pt x="26111" y="62547"/>
                </a:lnTo>
                <a:lnTo>
                  <a:pt x="23456" y="61137"/>
                </a:lnTo>
                <a:lnTo>
                  <a:pt x="20802" y="59715"/>
                </a:lnTo>
                <a:lnTo>
                  <a:pt x="18694" y="57810"/>
                </a:lnTo>
                <a:lnTo>
                  <a:pt x="15544" y="52997"/>
                </a:lnTo>
                <a:lnTo>
                  <a:pt x="14414" y="50177"/>
                </a:lnTo>
                <a:lnTo>
                  <a:pt x="13741" y="46951"/>
                </a:lnTo>
                <a:lnTo>
                  <a:pt x="14249" y="69507"/>
                </a:lnTo>
                <a:lnTo>
                  <a:pt x="18351" y="71145"/>
                </a:lnTo>
                <a:lnTo>
                  <a:pt x="22440" y="72783"/>
                </a:lnTo>
                <a:lnTo>
                  <a:pt x="27241" y="73596"/>
                </a:lnTo>
                <a:lnTo>
                  <a:pt x="38404" y="73596"/>
                </a:lnTo>
                <a:lnTo>
                  <a:pt x="43370" y="72669"/>
                </a:lnTo>
                <a:lnTo>
                  <a:pt x="47663" y="70802"/>
                </a:lnTo>
                <a:lnTo>
                  <a:pt x="51955" y="68948"/>
                </a:lnTo>
                <a:lnTo>
                  <a:pt x="55524" y="66357"/>
                </a:lnTo>
                <a:lnTo>
                  <a:pt x="58381" y="63030"/>
                </a:lnTo>
                <a:lnTo>
                  <a:pt x="61239" y="59702"/>
                </a:lnTo>
                <a:lnTo>
                  <a:pt x="63385" y="55752"/>
                </a:lnTo>
                <a:lnTo>
                  <a:pt x="64820" y="51168"/>
                </a:lnTo>
                <a:lnTo>
                  <a:pt x="66255" y="46570"/>
                </a:lnTo>
                <a:lnTo>
                  <a:pt x="66979" y="41554"/>
                </a:lnTo>
                <a:lnTo>
                  <a:pt x="66979" y="30492"/>
                </a:lnTo>
                <a:lnTo>
                  <a:pt x="66294" y="25450"/>
                </a:lnTo>
                <a:lnTo>
                  <a:pt x="64935" y="20993"/>
                </a:lnTo>
                <a:lnTo>
                  <a:pt x="63563" y="16522"/>
                </a:lnTo>
                <a:lnTo>
                  <a:pt x="61518" y="12725"/>
                </a:lnTo>
                <a:lnTo>
                  <a:pt x="58788" y="9601"/>
                </a:lnTo>
                <a:lnTo>
                  <a:pt x="56057" y="6476"/>
                </a:lnTo>
                <a:lnTo>
                  <a:pt x="52654" y="4089"/>
                </a:lnTo>
                <a:lnTo>
                  <a:pt x="48564" y="2463"/>
                </a:lnTo>
                <a:lnTo>
                  <a:pt x="44462" y="825"/>
                </a:lnTo>
                <a:lnTo>
                  <a:pt x="39662" y="0"/>
                </a:lnTo>
                <a:lnTo>
                  <a:pt x="28460" y="0"/>
                </a:lnTo>
                <a:lnTo>
                  <a:pt x="23469" y="914"/>
                </a:lnTo>
                <a:lnTo>
                  <a:pt x="19202" y="2755"/>
                </a:lnTo>
                <a:lnTo>
                  <a:pt x="14935" y="4597"/>
                </a:lnTo>
                <a:lnTo>
                  <a:pt x="11379" y="7175"/>
                </a:lnTo>
                <a:lnTo>
                  <a:pt x="8521" y="10490"/>
                </a:lnTo>
                <a:lnTo>
                  <a:pt x="5676" y="13817"/>
                </a:lnTo>
                <a:lnTo>
                  <a:pt x="3543" y="17779"/>
                </a:lnTo>
                <a:lnTo>
                  <a:pt x="2120" y="22364"/>
                </a:lnTo>
                <a:lnTo>
                  <a:pt x="711" y="26949"/>
                </a:lnTo>
                <a:lnTo>
                  <a:pt x="0" y="31978"/>
                </a:lnTo>
                <a:lnTo>
                  <a:pt x="0" y="43091"/>
                </a:lnTo>
                <a:lnTo>
                  <a:pt x="673" y="48145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6" name="object 396"/>
          <p:cNvSpPr/>
          <p:nvPr/>
        </p:nvSpPr>
        <p:spPr>
          <a:xfrm>
            <a:off x="706067" y="7027574"/>
            <a:ext cx="51714" cy="73596"/>
          </a:xfrm>
          <a:custGeom>
            <a:avLst/>
            <a:gdLst/>
            <a:ahLst/>
            <a:cxnLst/>
            <a:rect l="l" t="t" r="r" b="b"/>
            <a:pathLst>
              <a:path w="51714" h="73596">
                <a:moveTo>
                  <a:pt x="406" y="15303"/>
                </a:moveTo>
                <a:lnTo>
                  <a:pt x="3047" y="16890"/>
                </a:lnTo>
                <a:lnTo>
                  <a:pt x="6388" y="15100"/>
                </a:lnTo>
                <a:lnTo>
                  <a:pt x="9702" y="13436"/>
                </a:lnTo>
                <a:lnTo>
                  <a:pt x="13627" y="11772"/>
                </a:lnTo>
                <a:lnTo>
                  <a:pt x="18440" y="10337"/>
                </a:lnTo>
                <a:lnTo>
                  <a:pt x="21158" y="9969"/>
                </a:lnTo>
                <a:lnTo>
                  <a:pt x="27012" y="9969"/>
                </a:lnTo>
                <a:lnTo>
                  <a:pt x="31330" y="10972"/>
                </a:lnTo>
                <a:lnTo>
                  <a:pt x="34836" y="12636"/>
                </a:lnTo>
                <a:lnTo>
                  <a:pt x="37261" y="15265"/>
                </a:lnTo>
                <a:lnTo>
                  <a:pt x="38696" y="18910"/>
                </a:lnTo>
                <a:lnTo>
                  <a:pt x="39509" y="23164"/>
                </a:lnTo>
                <a:lnTo>
                  <a:pt x="39509" y="30962"/>
                </a:lnTo>
                <a:lnTo>
                  <a:pt x="25069" y="30962"/>
                </a:lnTo>
                <a:lnTo>
                  <a:pt x="20383" y="31419"/>
                </a:lnTo>
                <a:lnTo>
                  <a:pt x="16217" y="32334"/>
                </a:lnTo>
                <a:lnTo>
                  <a:pt x="12052" y="33248"/>
                </a:lnTo>
                <a:lnTo>
                  <a:pt x="9690" y="48780"/>
                </a:lnTo>
                <a:lnTo>
                  <a:pt x="11226" y="45656"/>
                </a:lnTo>
                <a:lnTo>
                  <a:pt x="14058" y="43205"/>
                </a:lnTo>
                <a:lnTo>
                  <a:pt x="17754" y="41236"/>
                </a:lnTo>
                <a:lnTo>
                  <a:pt x="22720" y="40093"/>
                </a:lnTo>
                <a:lnTo>
                  <a:pt x="25641" y="39814"/>
                </a:lnTo>
                <a:lnTo>
                  <a:pt x="39509" y="39814"/>
                </a:lnTo>
                <a:lnTo>
                  <a:pt x="39509" y="54025"/>
                </a:lnTo>
                <a:lnTo>
                  <a:pt x="36487" y="57403"/>
                </a:lnTo>
                <a:lnTo>
                  <a:pt x="33591" y="59905"/>
                </a:lnTo>
                <a:lnTo>
                  <a:pt x="30848" y="61544"/>
                </a:lnTo>
                <a:lnTo>
                  <a:pt x="28092" y="63182"/>
                </a:lnTo>
                <a:lnTo>
                  <a:pt x="25095" y="63995"/>
                </a:lnTo>
                <a:lnTo>
                  <a:pt x="17906" y="63995"/>
                </a:lnTo>
                <a:lnTo>
                  <a:pt x="14820" y="62966"/>
                </a:lnTo>
                <a:lnTo>
                  <a:pt x="10401" y="58851"/>
                </a:lnTo>
                <a:lnTo>
                  <a:pt x="9296" y="56083"/>
                </a:lnTo>
                <a:lnTo>
                  <a:pt x="10375" y="72224"/>
                </a:lnTo>
                <a:lnTo>
                  <a:pt x="13233" y="73139"/>
                </a:lnTo>
                <a:lnTo>
                  <a:pt x="16421" y="73596"/>
                </a:lnTo>
                <a:lnTo>
                  <a:pt x="23964" y="73596"/>
                </a:lnTo>
                <a:lnTo>
                  <a:pt x="27762" y="72732"/>
                </a:lnTo>
                <a:lnTo>
                  <a:pt x="31368" y="70992"/>
                </a:lnTo>
                <a:lnTo>
                  <a:pt x="34963" y="69253"/>
                </a:lnTo>
                <a:lnTo>
                  <a:pt x="38226" y="66827"/>
                </a:lnTo>
                <a:lnTo>
                  <a:pt x="41147" y="63703"/>
                </a:lnTo>
                <a:lnTo>
                  <a:pt x="41147" y="70396"/>
                </a:lnTo>
                <a:lnTo>
                  <a:pt x="42570" y="72262"/>
                </a:lnTo>
                <a:lnTo>
                  <a:pt x="45148" y="72631"/>
                </a:lnTo>
                <a:lnTo>
                  <a:pt x="48793" y="72555"/>
                </a:lnTo>
                <a:lnTo>
                  <a:pt x="51714" y="70396"/>
                </a:lnTo>
                <a:lnTo>
                  <a:pt x="51714" y="21056"/>
                </a:lnTo>
                <a:lnTo>
                  <a:pt x="51244" y="17411"/>
                </a:lnTo>
                <a:lnTo>
                  <a:pt x="50304" y="14287"/>
                </a:lnTo>
                <a:lnTo>
                  <a:pt x="49364" y="11163"/>
                </a:lnTo>
                <a:lnTo>
                  <a:pt x="47840" y="8547"/>
                </a:lnTo>
                <a:lnTo>
                  <a:pt x="43675" y="4330"/>
                </a:lnTo>
                <a:lnTo>
                  <a:pt x="40944" y="2730"/>
                </a:lnTo>
                <a:lnTo>
                  <a:pt x="37579" y="1638"/>
                </a:lnTo>
                <a:lnTo>
                  <a:pt x="34201" y="546"/>
                </a:lnTo>
                <a:lnTo>
                  <a:pt x="30111" y="0"/>
                </a:lnTo>
                <a:lnTo>
                  <a:pt x="22720" y="0"/>
                </a:lnTo>
                <a:lnTo>
                  <a:pt x="20167" y="241"/>
                </a:lnTo>
                <a:lnTo>
                  <a:pt x="17640" y="711"/>
                </a:lnTo>
                <a:lnTo>
                  <a:pt x="15100" y="1181"/>
                </a:lnTo>
                <a:lnTo>
                  <a:pt x="12776" y="1777"/>
                </a:lnTo>
                <a:lnTo>
                  <a:pt x="8508" y="3213"/>
                </a:lnTo>
                <a:lnTo>
                  <a:pt x="4978" y="4876"/>
                </a:lnTo>
                <a:lnTo>
                  <a:pt x="2197" y="6502"/>
                </a:lnTo>
                <a:lnTo>
                  <a:pt x="253" y="9194"/>
                </a:lnTo>
                <a:lnTo>
                  <a:pt x="0" y="12128"/>
                </a:lnTo>
                <a:lnTo>
                  <a:pt x="406" y="15303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7" name="object 397"/>
          <p:cNvSpPr/>
          <p:nvPr/>
        </p:nvSpPr>
        <p:spPr>
          <a:xfrm>
            <a:off x="715364" y="7067388"/>
            <a:ext cx="30213" cy="24180"/>
          </a:xfrm>
          <a:custGeom>
            <a:avLst/>
            <a:gdLst/>
            <a:ahLst/>
            <a:cxnLst/>
            <a:rect l="l" t="t" r="r" b="b"/>
            <a:pathLst>
              <a:path w="30213" h="24180">
                <a:moveTo>
                  <a:pt x="19723" y="0"/>
                </a:moveTo>
                <a:lnTo>
                  <a:pt x="16344" y="0"/>
                </a:lnTo>
                <a:lnTo>
                  <a:pt x="13423" y="279"/>
                </a:lnTo>
                <a:lnTo>
                  <a:pt x="10947" y="850"/>
                </a:lnTo>
                <a:lnTo>
                  <a:pt x="8458" y="1422"/>
                </a:lnTo>
                <a:lnTo>
                  <a:pt x="6400" y="2273"/>
                </a:lnTo>
                <a:lnTo>
                  <a:pt x="4762" y="3390"/>
                </a:lnTo>
                <a:lnTo>
                  <a:pt x="3124" y="4495"/>
                </a:lnTo>
                <a:lnTo>
                  <a:pt x="1930" y="5842"/>
                </a:lnTo>
                <a:lnTo>
                  <a:pt x="1155" y="7404"/>
                </a:lnTo>
                <a:lnTo>
                  <a:pt x="393" y="8966"/>
                </a:lnTo>
                <a:lnTo>
                  <a:pt x="0" y="10769"/>
                </a:lnTo>
                <a:lnTo>
                  <a:pt x="0" y="12801"/>
                </a:lnTo>
                <a:lnTo>
                  <a:pt x="0" y="16268"/>
                </a:lnTo>
                <a:lnTo>
                  <a:pt x="1104" y="19037"/>
                </a:lnTo>
                <a:lnTo>
                  <a:pt x="3314" y="21094"/>
                </a:lnTo>
                <a:lnTo>
                  <a:pt x="5524" y="23152"/>
                </a:lnTo>
                <a:lnTo>
                  <a:pt x="8610" y="24180"/>
                </a:lnTo>
                <a:lnTo>
                  <a:pt x="12585" y="24180"/>
                </a:lnTo>
                <a:lnTo>
                  <a:pt x="15798" y="24180"/>
                </a:lnTo>
                <a:lnTo>
                  <a:pt x="18795" y="23368"/>
                </a:lnTo>
                <a:lnTo>
                  <a:pt x="21551" y="21729"/>
                </a:lnTo>
                <a:lnTo>
                  <a:pt x="24295" y="20091"/>
                </a:lnTo>
                <a:lnTo>
                  <a:pt x="27190" y="17589"/>
                </a:lnTo>
                <a:lnTo>
                  <a:pt x="30213" y="14211"/>
                </a:lnTo>
                <a:lnTo>
                  <a:pt x="30213" y="0"/>
                </a:lnTo>
                <a:lnTo>
                  <a:pt x="19723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8" name="object 398"/>
          <p:cNvSpPr/>
          <p:nvPr/>
        </p:nvSpPr>
        <p:spPr>
          <a:xfrm>
            <a:off x="788833" y="7038140"/>
            <a:ext cx="36537" cy="52539"/>
          </a:xfrm>
          <a:custGeom>
            <a:avLst/>
            <a:gdLst/>
            <a:ahLst/>
            <a:cxnLst/>
            <a:rect l="l" t="t" r="r" b="b"/>
            <a:pathLst>
              <a:path w="36537" h="52539">
                <a:moveTo>
                  <a:pt x="17195" y="0"/>
                </a:moveTo>
                <a:lnTo>
                  <a:pt x="14071" y="0"/>
                </a:lnTo>
                <a:lnTo>
                  <a:pt x="11417" y="749"/>
                </a:lnTo>
                <a:lnTo>
                  <a:pt x="9232" y="2235"/>
                </a:lnTo>
                <a:lnTo>
                  <a:pt x="7048" y="3721"/>
                </a:lnTo>
                <a:lnTo>
                  <a:pt x="5270" y="5689"/>
                </a:lnTo>
                <a:lnTo>
                  <a:pt x="3911" y="8115"/>
                </a:lnTo>
                <a:lnTo>
                  <a:pt x="2552" y="10540"/>
                </a:lnTo>
                <a:lnTo>
                  <a:pt x="1549" y="13296"/>
                </a:lnTo>
                <a:lnTo>
                  <a:pt x="939" y="16370"/>
                </a:lnTo>
                <a:lnTo>
                  <a:pt x="317" y="19456"/>
                </a:lnTo>
                <a:lnTo>
                  <a:pt x="0" y="22580"/>
                </a:lnTo>
                <a:lnTo>
                  <a:pt x="0" y="25755"/>
                </a:lnTo>
                <a:lnTo>
                  <a:pt x="0" y="29121"/>
                </a:lnTo>
                <a:lnTo>
                  <a:pt x="266" y="32423"/>
                </a:lnTo>
                <a:lnTo>
                  <a:pt x="787" y="35648"/>
                </a:lnTo>
                <a:lnTo>
                  <a:pt x="1308" y="38874"/>
                </a:lnTo>
                <a:lnTo>
                  <a:pt x="2209" y="41732"/>
                </a:lnTo>
                <a:lnTo>
                  <a:pt x="3505" y="44246"/>
                </a:lnTo>
                <a:lnTo>
                  <a:pt x="4787" y="46748"/>
                </a:lnTo>
                <a:lnTo>
                  <a:pt x="6502" y="48755"/>
                </a:lnTo>
                <a:lnTo>
                  <a:pt x="8636" y="50266"/>
                </a:lnTo>
                <a:lnTo>
                  <a:pt x="10769" y="51777"/>
                </a:lnTo>
                <a:lnTo>
                  <a:pt x="13449" y="52539"/>
                </a:lnTo>
                <a:lnTo>
                  <a:pt x="16675" y="52539"/>
                </a:lnTo>
                <a:lnTo>
                  <a:pt x="18313" y="52539"/>
                </a:lnTo>
                <a:lnTo>
                  <a:pt x="19888" y="52311"/>
                </a:lnTo>
                <a:lnTo>
                  <a:pt x="21399" y="51866"/>
                </a:lnTo>
                <a:lnTo>
                  <a:pt x="22910" y="51422"/>
                </a:lnTo>
                <a:lnTo>
                  <a:pt x="24460" y="50672"/>
                </a:lnTo>
                <a:lnTo>
                  <a:pt x="26047" y="49631"/>
                </a:lnTo>
                <a:lnTo>
                  <a:pt x="27635" y="48590"/>
                </a:lnTo>
                <a:lnTo>
                  <a:pt x="29298" y="47243"/>
                </a:lnTo>
                <a:lnTo>
                  <a:pt x="31038" y="45580"/>
                </a:lnTo>
                <a:lnTo>
                  <a:pt x="32766" y="43916"/>
                </a:lnTo>
                <a:lnTo>
                  <a:pt x="34607" y="41871"/>
                </a:lnTo>
                <a:lnTo>
                  <a:pt x="36537" y="39446"/>
                </a:lnTo>
                <a:lnTo>
                  <a:pt x="36537" y="12649"/>
                </a:lnTo>
                <a:lnTo>
                  <a:pt x="33223" y="8534"/>
                </a:lnTo>
                <a:lnTo>
                  <a:pt x="30010" y="5397"/>
                </a:lnTo>
                <a:lnTo>
                  <a:pt x="26911" y="3238"/>
                </a:lnTo>
                <a:lnTo>
                  <a:pt x="23799" y="1079"/>
                </a:lnTo>
                <a:lnTo>
                  <a:pt x="20574" y="0"/>
                </a:lnTo>
                <a:lnTo>
                  <a:pt x="17195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9" name="object 399"/>
          <p:cNvSpPr/>
          <p:nvPr/>
        </p:nvSpPr>
        <p:spPr>
          <a:xfrm>
            <a:off x="867764" y="7037848"/>
            <a:ext cx="41529" cy="52984"/>
          </a:xfrm>
          <a:custGeom>
            <a:avLst/>
            <a:gdLst/>
            <a:ahLst/>
            <a:cxnLst/>
            <a:rect l="l" t="t" r="r" b="b"/>
            <a:pathLst>
              <a:path w="41528" h="52984">
                <a:moveTo>
                  <a:pt x="20954" y="0"/>
                </a:moveTo>
                <a:lnTo>
                  <a:pt x="17297" y="0"/>
                </a:lnTo>
                <a:lnTo>
                  <a:pt x="14160" y="647"/>
                </a:lnTo>
                <a:lnTo>
                  <a:pt x="11518" y="1930"/>
                </a:lnTo>
                <a:lnTo>
                  <a:pt x="8889" y="3225"/>
                </a:lnTo>
                <a:lnTo>
                  <a:pt x="6730" y="5041"/>
                </a:lnTo>
                <a:lnTo>
                  <a:pt x="5029" y="7404"/>
                </a:lnTo>
                <a:lnTo>
                  <a:pt x="3327" y="9753"/>
                </a:lnTo>
                <a:lnTo>
                  <a:pt x="2070" y="12547"/>
                </a:lnTo>
                <a:lnTo>
                  <a:pt x="1231" y="15773"/>
                </a:lnTo>
                <a:lnTo>
                  <a:pt x="406" y="18999"/>
                </a:lnTo>
                <a:lnTo>
                  <a:pt x="0" y="22517"/>
                </a:lnTo>
                <a:lnTo>
                  <a:pt x="0" y="26339"/>
                </a:lnTo>
                <a:lnTo>
                  <a:pt x="0" y="30010"/>
                </a:lnTo>
                <a:lnTo>
                  <a:pt x="342" y="33464"/>
                </a:lnTo>
                <a:lnTo>
                  <a:pt x="1015" y="36677"/>
                </a:lnTo>
                <a:lnTo>
                  <a:pt x="1689" y="39903"/>
                </a:lnTo>
                <a:lnTo>
                  <a:pt x="2819" y="42722"/>
                </a:lnTo>
                <a:lnTo>
                  <a:pt x="4394" y="45135"/>
                </a:lnTo>
                <a:lnTo>
                  <a:pt x="5968" y="47536"/>
                </a:lnTo>
                <a:lnTo>
                  <a:pt x="8077" y="49441"/>
                </a:lnTo>
                <a:lnTo>
                  <a:pt x="10731" y="50863"/>
                </a:lnTo>
                <a:lnTo>
                  <a:pt x="13385" y="52273"/>
                </a:lnTo>
                <a:lnTo>
                  <a:pt x="16700" y="52984"/>
                </a:lnTo>
                <a:lnTo>
                  <a:pt x="20650" y="52984"/>
                </a:lnTo>
                <a:lnTo>
                  <a:pt x="24256" y="52984"/>
                </a:lnTo>
                <a:lnTo>
                  <a:pt x="27381" y="52336"/>
                </a:lnTo>
                <a:lnTo>
                  <a:pt x="30035" y="51041"/>
                </a:lnTo>
                <a:lnTo>
                  <a:pt x="32689" y="49758"/>
                </a:lnTo>
                <a:lnTo>
                  <a:pt x="34861" y="47942"/>
                </a:lnTo>
                <a:lnTo>
                  <a:pt x="36563" y="45618"/>
                </a:lnTo>
                <a:lnTo>
                  <a:pt x="38265" y="43281"/>
                </a:lnTo>
                <a:lnTo>
                  <a:pt x="39522" y="40500"/>
                </a:lnTo>
                <a:lnTo>
                  <a:pt x="40322" y="37274"/>
                </a:lnTo>
                <a:lnTo>
                  <a:pt x="41122" y="34048"/>
                </a:lnTo>
                <a:lnTo>
                  <a:pt x="41528" y="30505"/>
                </a:lnTo>
                <a:lnTo>
                  <a:pt x="41528" y="26631"/>
                </a:lnTo>
                <a:lnTo>
                  <a:pt x="41528" y="23012"/>
                </a:lnTo>
                <a:lnTo>
                  <a:pt x="41186" y="19596"/>
                </a:lnTo>
                <a:lnTo>
                  <a:pt x="40512" y="16370"/>
                </a:lnTo>
                <a:lnTo>
                  <a:pt x="39827" y="13144"/>
                </a:lnTo>
                <a:lnTo>
                  <a:pt x="38722" y="10312"/>
                </a:lnTo>
                <a:lnTo>
                  <a:pt x="37172" y="7886"/>
                </a:lnTo>
                <a:lnTo>
                  <a:pt x="35610" y="5461"/>
                </a:lnTo>
                <a:lnTo>
                  <a:pt x="33515" y="3530"/>
                </a:lnTo>
                <a:lnTo>
                  <a:pt x="30860" y="2120"/>
                </a:lnTo>
                <a:lnTo>
                  <a:pt x="28206" y="698"/>
                </a:lnTo>
                <a:lnTo>
                  <a:pt x="24904" y="0"/>
                </a:lnTo>
                <a:lnTo>
                  <a:pt x="20954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0" name="object 400"/>
          <p:cNvSpPr/>
          <p:nvPr/>
        </p:nvSpPr>
        <p:spPr>
          <a:xfrm>
            <a:off x="590104" y="7037175"/>
            <a:ext cx="36690" cy="20688"/>
          </a:xfrm>
          <a:custGeom>
            <a:avLst/>
            <a:gdLst/>
            <a:ahLst/>
            <a:cxnLst/>
            <a:rect l="l" t="t" r="r" b="b"/>
            <a:pathLst>
              <a:path w="36690" h="20688">
                <a:moveTo>
                  <a:pt x="18795" y="0"/>
                </a:moveTo>
                <a:lnTo>
                  <a:pt x="15760" y="0"/>
                </a:lnTo>
                <a:lnTo>
                  <a:pt x="13080" y="571"/>
                </a:lnTo>
                <a:lnTo>
                  <a:pt x="10794" y="1714"/>
                </a:lnTo>
                <a:lnTo>
                  <a:pt x="8496" y="2857"/>
                </a:lnTo>
                <a:lnTo>
                  <a:pt x="6578" y="4368"/>
                </a:lnTo>
                <a:lnTo>
                  <a:pt x="5016" y="6248"/>
                </a:lnTo>
                <a:lnTo>
                  <a:pt x="3479" y="8140"/>
                </a:lnTo>
                <a:lnTo>
                  <a:pt x="2285" y="10337"/>
                </a:lnTo>
                <a:lnTo>
                  <a:pt x="1435" y="12839"/>
                </a:lnTo>
                <a:lnTo>
                  <a:pt x="584" y="15341"/>
                </a:lnTo>
                <a:lnTo>
                  <a:pt x="101" y="17957"/>
                </a:lnTo>
                <a:lnTo>
                  <a:pt x="0" y="20688"/>
                </a:lnTo>
                <a:lnTo>
                  <a:pt x="36537" y="20688"/>
                </a:lnTo>
                <a:lnTo>
                  <a:pt x="36690" y="14236"/>
                </a:lnTo>
                <a:lnTo>
                  <a:pt x="35255" y="9182"/>
                </a:lnTo>
                <a:lnTo>
                  <a:pt x="32245" y="5511"/>
                </a:lnTo>
                <a:lnTo>
                  <a:pt x="29222" y="1841"/>
                </a:lnTo>
                <a:lnTo>
                  <a:pt x="24739" y="0"/>
                </a:lnTo>
                <a:lnTo>
                  <a:pt x="18795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1" name="object 401"/>
          <p:cNvSpPr/>
          <p:nvPr/>
        </p:nvSpPr>
        <p:spPr>
          <a:xfrm>
            <a:off x="232916" y="7037175"/>
            <a:ext cx="36690" cy="20688"/>
          </a:xfrm>
          <a:custGeom>
            <a:avLst/>
            <a:gdLst/>
            <a:ahLst/>
            <a:cxnLst/>
            <a:rect l="l" t="t" r="r" b="b"/>
            <a:pathLst>
              <a:path w="36690" h="20688">
                <a:moveTo>
                  <a:pt x="18795" y="0"/>
                </a:moveTo>
                <a:lnTo>
                  <a:pt x="15760" y="0"/>
                </a:lnTo>
                <a:lnTo>
                  <a:pt x="13080" y="571"/>
                </a:lnTo>
                <a:lnTo>
                  <a:pt x="10794" y="1714"/>
                </a:lnTo>
                <a:lnTo>
                  <a:pt x="8496" y="2857"/>
                </a:lnTo>
                <a:lnTo>
                  <a:pt x="6578" y="4368"/>
                </a:lnTo>
                <a:lnTo>
                  <a:pt x="5016" y="6248"/>
                </a:lnTo>
                <a:lnTo>
                  <a:pt x="3479" y="8140"/>
                </a:lnTo>
                <a:lnTo>
                  <a:pt x="2285" y="10337"/>
                </a:lnTo>
                <a:lnTo>
                  <a:pt x="1435" y="12839"/>
                </a:lnTo>
                <a:lnTo>
                  <a:pt x="584" y="15341"/>
                </a:lnTo>
                <a:lnTo>
                  <a:pt x="101" y="17957"/>
                </a:lnTo>
                <a:lnTo>
                  <a:pt x="0" y="20688"/>
                </a:lnTo>
                <a:lnTo>
                  <a:pt x="36537" y="20688"/>
                </a:lnTo>
                <a:lnTo>
                  <a:pt x="36690" y="14236"/>
                </a:lnTo>
                <a:lnTo>
                  <a:pt x="35255" y="9182"/>
                </a:lnTo>
                <a:lnTo>
                  <a:pt x="32245" y="5511"/>
                </a:lnTo>
                <a:lnTo>
                  <a:pt x="29222" y="1841"/>
                </a:lnTo>
                <a:lnTo>
                  <a:pt x="24739" y="0"/>
                </a:lnTo>
                <a:lnTo>
                  <a:pt x="18795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2" name="object 402"/>
          <p:cNvSpPr/>
          <p:nvPr/>
        </p:nvSpPr>
        <p:spPr>
          <a:xfrm>
            <a:off x="422730" y="7028615"/>
            <a:ext cx="57746" cy="72555"/>
          </a:xfrm>
          <a:custGeom>
            <a:avLst/>
            <a:gdLst/>
            <a:ahLst/>
            <a:cxnLst/>
            <a:rect l="l" t="t" r="r" b="b"/>
            <a:pathLst>
              <a:path w="57746" h="72555">
                <a:moveTo>
                  <a:pt x="6172" y="0"/>
                </a:moveTo>
                <a:lnTo>
                  <a:pt x="7365" y="0"/>
                </a:lnTo>
                <a:lnTo>
                  <a:pt x="8356" y="38"/>
                </a:lnTo>
                <a:lnTo>
                  <a:pt x="9143" y="114"/>
                </a:lnTo>
                <a:lnTo>
                  <a:pt x="9944" y="190"/>
                </a:lnTo>
                <a:lnTo>
                  <a:pt x="10579" y="342"/>
                </a:lnTo>
                <a:lnTo>
                  <a:pt x="11048" y="558"/>
                </a:lnTo>
                <a:lnTo>
                  <a:pt x="11518" y="787"/>
                </a:lnTo>
                <a:lnTo>
                  <a:pt x="11849" y="1028"/>
                </a:lnTo>
                <a:lnTo>
                  <a:pt x="12052" y="1308"/>
                </a:lnTo>
                <a:lnTo>
                  <a:pt x="12255" y="1574"/>
                </a:lnTo>
                <a:lnTo>
                  <a:pt x="12344" y="1917"/>
                </a:lnTo>
                <a:lnTo>
                  <a:pt x="12344" y="2311"/>
                </a:lnTo>
                <a:lnTo>
                  <a:pt x="12344" y="41300"/>
                </a:lnTo>
                <a:lnTo>
                  <a:pt x="12344" y="45224"/>
                </a:lnTo>
                <a:lnTo>
                  <a:pt x="12636" y="48361"/>
                </a:lnTo>
                <a:lnTo>
                  <a:pt x="13207" y="50711"/>
                </a:lnTo>
                <a:lnTo>
                  <a:pt x="13779" y="53073"/>
                </a:lnTo>
                <a:lnTo>
                  <a:pt x="14643" y="55079"/>
                </a:lnTo>
                <a:lnTo>
                  <a:pt x="15811" y="56743"/>
                </a:lnTo>
                <a:lnTo>
                  <a:pt x="16979" y="58407"/>
                </a:lnTo>
                <a:lnTo>
                  <a:pt x="18453" y="59689"/>
                </a:lnTo>
                <a:lnTo>
                  <a:pt x="20243" y="60617"/>
                </a:lnTo>
                <a:lnTo>
                  <a:pt x="22021" y="61531"/>
                </a:lnTo>
                <a:lnTo>
                  <a:pt x="24104" y="61988"/>
                </a:lnTo>
                <a:lnTo>
                  <a:pt x="26492" y="61988"/>
                </a:lnTo>
                <a:lnTo>
                  <a:pt x="29565" y="61988"/>
                </a:lnTo>
                <a:lnTo>
                  <a:pt x="32626" y="60896"/>
                </a:lnTo>
                <a:lnTo>
                  <a:pt x="35674" y="58712"/>
                </a:lnTo>
                <a:lnTo>
                  <a:pt x="38734" y="56527"/>
                </a:lnTo>
                <a:lnTo>
                  <a:pt x="41960" y="53327"/>
                </a:lnTo>
                <a:lnTo>
                  <a:pt x="45389" y="49110"/>
                </a:lnTo>
                <a:lnTo>
                  <a:pt x="45389" y="2311"/>
                </a:lnTo>
                <a:lnTo>
                  <a:pt x="45389" y="1917"/>
                </a:lnTo>
                <a:lnTo>
                  <a:pt x="45478" y="1574"/>
                </a:lnTo>
                <a:lnTo>
                  <a:pt x="45656" y="1308"/>
                </a:lnTo>
                <a:lnTo>
                  <a:pt x="45821" y="1028"/>
                </a:lnTo>
                <a:lnTo>
                  <a:pt x="46164" y="787"/>
                </a:lnTo>
                <a:lnTo>
                  <a:pt x="46659" y="558"/>
                </a:lnTo>
                <a:lnTo>
                  <a:pt x="47155" y="342"/>
                </a:lnTo>
                <a:lnTo>
                  <a:pt x="47777" y="190"/>
                </a:lnTo>
                <a:lnTo>
                  <a:pt x="48552" y="114"/>
                </a:lnTo>
                <a:lnTo>
                  <a:pt x="49326" y="38"/>
                </a:lnTo>
                <a:lnTo>
                  <a:pt x="50330" y="0"/>
                </a:lnTo>
                <a:lnTo>
                  <a:pt x="51561" y="0"/>
                </a:lnTo>
                <a:lnTo>
                  <a:pt x="52755" y="0"/>
                </a:lnTo>
                <a:lnTo>
                  <a:pt x="53746" y="38"/>
                </a:lnTo>
                <a:lnTo>
                  <a:pt x="54546" y="114"/>
                </a:lnTo>
                <a:lnTo>
                  <a:pt x="55333" y="190"/>
                </a:lnTo>
                <a:lnTo>
                  <a:pt x="55956" y="342"/>
                </a:lnTo>
                <a:lnTo>
                  <a:pt x="56400" y="558"/>
                </a:lnTo>
                <a:lnTo>
                  <a:pt x="56845" y="787"/>
                </a:lnTo>
                <a:lnTo>
                  <a:pt x="57188" y="1028"/>
                </a:lnTo>
                <a:lnTo>
                  <a:pt x="57403" y="1308"/>
                </a:lnTo>
                <a:lnTo>
                  <a:pt x="57632" y="1574"/>
                </a:lnTo>
                <a:lnTo>
                  <a:pt x="57746" y="1917"/>
                </a:lnTo>
                <a:lnTo>
                  <a:pt x="57746" y="2311"/>
                </a:lnTo>
                <a:lnTo>
                  <a:pt x="57746" y="69278"/>
                </a:lnTo>
                <a:lnTo>
                  <a:pt x="57746" y="69684"/>
                </a:lnTo>
                <a:lnTo>
                  <a:pt x="57657" y="70015"/>
                </a:lnTo>
                <a:lnTo>
                  <a:pt x="57480" y="70281"/>
                </a:lnTo>
                <a:lnTo>
                  <a:pt x="57302" y="70561"/>
                </a:lnTo>
                <a:lnTo>
                  <a:pt x="56997" y="70789"/>
                </a:lnTo>
                <a:lnTo>
                  <a:pt x="56553" y="70992"/>
                </a:lnTo>
                <a:lnTo>
                  <a:pt x="56108" y="71196"/>
                </a:lnTo>
                <a:lnTo>
                  <a:pt x="55524" y="71335"/>
                </a:lnTo>
                <a:lnTo>
                  <a:pt x="54800" y="71437"/>
                </a:lnTo>
                <a:lnTo>
                  <a:pt x="54089" y="71539"/>
                </a:lnTo>
                <a:lnTo>
                  <a:pt x="53200" y="71589"/>
                </a:lnTo>
                <a:lnTo>
                  <a:pt x="52158" y="71589"/>
                </a:lnTo>
                <a:lnTo>
                  <a:pt x="51015" y="71589"/>
                </a:lnTo>
                <a:lnTo>
                  <a:pt x="50088" y="71539"/>
                </a:lnTo>
                <a:lnTo>
                  <a:pt x="49364" y="71437"/>
                </a:lnTo>
                <a:lnTo>
                  <a:pt x="48653" y="71335"/>
                </a:lnTo>
                <a:lnTo>
                  <a:pt x="48082" y="71196"/>
                </a:lnTo>
                <a:lnTo>
                  <a:pt x="47663" y="70992"/>
                </a:lnTo>
                <a:lnTo>
                  <a:pt x="47243" y="70789"/>
                </a:lnTo>
                <a:lnTo>
                  <a:pt x="46951" y="70561"/>
                </a:lnTo>
                <a:lnTo>
                  <a:pt x="46799" y="70281"/>
                </a:lnTo>
                <a:lnTo>
                  <a:pt x="46659" y="70015"/>
                </a:lnTo>
                <a:lnTo>
                  <a:pt x="46583" y="69684"/>
                </a:lnTo>
                <a:lnTo>
                  <a:pt x="46583" y="69278"/>
                </a:lnTo>
                <a:lnTo>
                  <a:pt x="46583" y="60426"/>
                </a:lnTo>
                <a:lnTo>
                  <a:pt x="42760" y="64642"/>
                </a:lnTo>
                <a:lnTo>
                  <a:pt x="38989" y="67716"/>
                </a:lnTo>
                <a:lnTo>
                  <a:pt x="35267" y="69659"/>
                </a:lnTo>
                <a:lnTo>
                  <a:pt x="31546" y="71589"/>
                </a:lnTo>
                <a:lnTo>
                  <a:pt x="27774" y="72555"/>
                </a:lnTo>
                <a:lnTo>
                  <a:pt x="23964" y="72555"/>
                </a:lnTo>
                <a:lnTo>
                  <a:pt x="19494" y="72555"/>
                </a:lnTo>
                <a:lnTo>
                  <a:pt x="15735" y="71818"/>
                </a:lnTo>
                <a:lnTo>
                  <a:pt x="12687" y="70319"/>
                </a:lnTo>
                <a:lnTo>
                  <a:pt x="9639" y="68833"/>
                </a:lnTo>
                <a:lnTo>
                  <a:pt x="7162" y="66814"/>
                </a:lnTo>
                <a:lnTo>
                  <a:pt x="5283" y="64261"/>
                </a:lnTo>
                <a:lnTo>
                  <a:pt x="3390" y="61709"/>
                </a:lnTo>
                <a:lnTo>
                  <a:pt x="2044" y="58724"/>
                </a:lnTo>
                <a:lnTo>
                  <a:pt x="1219" y="55333"/>
                </a:lnTo>
                <a:lnTo>
                  <a:pt x="406" y="51930"/>
                </a:lnTo>
                <a:lnTo>
                  <a:pt x="0" y="47802"/>
                </a:lnTo>
                <a:lnTo>
                  <a:pt x="0" y="42938"/>
                </a:lnTo>
                <a:lnTo>
                  <a:pt x="0" y="2311"/>
                </a:lnTo>
                <a:lnTo>
                  <a:pt x="0" y="1917"/>
                </a:lnTo>
                <a:lnTo>
                  <a:pt x="88" y="1574"/>
                </a:lnTo>
                <a:lnTo>
                  <a:pt x="253" y="1308"/>
                </a:lnTo>
                <a:lnTo>
                  <a:pt x="431" y="1028"/>
                </a:lnTo>
                <a:lnTo>
                  <a:pt x="761" y="787"/>
                </a:lnTo>
                <a:lnTo>
                  <a:pt x="1257" y="558"/>
                </a:lnTo>
                <a:lnTo>
                  <a:pt x="1752" y="342"/>
                </a:lnTo>
                <a:lnTo>
                  <a:pt x="2400" y="190"/>
                </a:lnTo>
                <a:lnTo>
                  <a:pt x="3200" y="114"/>
                </a:lnTo>
                <a:lnTo>
                  <a:pt x="3987" y="38"/>
                </a:lnTo>
                <a:lnTo>
                  <a:pt x="4978" y="0"/>
                </a:lnTo>
                <a:lnTo>
                  <a:pt x="6172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3" name="object 403"/>
          <p:cNvSpPr/>
          <p:nvPr/>
        </p:nvSpPr>
        <p:spPr>
          <a:xfrm>
            <a:off x="935341" y="7027574"/>
            <a:ext cx="47396" cy="73596"/>
          </a:xfrm>
          <a:custGeom>
            <a:avLst/>
            <a:gdLst/>
            <a:ahLst/>
            <a:cxnLst/>
            <a:rect l="l" t="t" r="r" b="b"/>
            <a:pathLst>
              <a:path w="47396" h="73596">
                <a:moveTo>
                  <a:pt x="26035" y="0"/>
                </a:moveTo>
                <a:lnTo>
                  <a:pt x="27825" y="0"/>
                </a:lnTo>
                <a:lnTo>
                  <a:pt x="29616" y="152"/>
                </a:lnTo>
                <a:lnTo>
                  <a:pt x="31394" y="444"/>
                </a:lnTo>
                <a:lnTo>
                  <a:pt x="33185" y="749"/>
                </a:lnTo>
                <a:lnTo>
                  <a:pt x="34797" y="1117"/>
                </a:lnTo>
                <a:lnTo>
                  <a:pt x="36233" y="1562"/>
                </a:lnTo>
                <a:lnTo>
                  <a:pt x="37668" y="2006"/>
                </a:lnTo>
                <a:lnTo>
                  <a:pt x="38900" y="2501"/>
                </a:lnTo>
                <a:lnTo>
                  <a:pt x="39916" y="3022"/>
                </a:lnTo>
                <a:lnTo>
                  <a:pt x="40932" y="3543"/>
                </a:lnTo>
                <a:lnTo>
                  <a:pt x="41706" y="4000"/>
                </a:lnTo>
                <a:lnTo>
                  <a:pt x="42227" y="4394"/>
                </a:lnTo>
                <a:lnTo>
                  <a:pt x="42748" y="4787"/>
                </a:lnTo>
                <a:lnTo>
                  <a:pt x="43091" y="5143"/>
                </a:lnTo>
                <a:lnTo>
                  <a:pt x="43268" y="5435"/>
                </a:lnTo>
                <a:lnTo>
                  <a:pt x="43433" y="5727"/>
                </a:lnTo>
                <a:lnTo>
                  <a:pt x="43561" y="6070"/>
                </a:lnTo>
                <a:lnTo>
                  <a:pt x="43637" y="6438"/>
                </a:lnTo>
                <a:lnTo>
                  <a:pt x="43713" y="6807"/>
                </a:lnTo>
                <a:lnTo>
                  <a:pt x="43789" y="7264"/>
                </a:lnTo>
                <a:lnTo>
                  <a:pt x="43865" y="7810"/>
                </a:lnTo>
                <a:lnTo>
                  <a:pt x="43942" y="8356"/>
                </a:lnTo>
                <a:lnTo>
                  <a:pt x="43967" y="9029"/>
                </a:lnTo>
                <a:lnTo>
                  <a:pt x="43967" y="9829"/>
                </a:lnTo>
                <a:lnTo>
                  <a:pt x="43967" y="10667"/>
                </a:lnTo>
                <a:lnTo>
                  <a:pt x="43942" y="11404"/>
                </a:lnTo>
                <a:lnTo>
                  <a:pt x="43865" y="12026"/>
                </a:lnTo>
                <a:lnTo>
                  <a:pt x="43789" y="12636"/>
                </a:lnTo>
                <a:lnTo>
                  <a:pt x="43662" y="13144"/>
                </a:lnTo>
                <a:lnTo>
                  <a:pt x="43484" y="13550"/>
                </a:lnTo>
                <a:lnTo>
                  <a:pt x="43319" y="13944"/>
                </a:lnTo>
                <a:lnTo>
                  <a:pt x="43103" y="14223"/>
                </a:lnTo>
                <a:lnTo>
                  <a:pt x="42862" y="14401"/>
                </a:lnTo>
                <a:lnTo>
                  <a:pt x="42608" y="14579"/>
                </a:lnTo>
                <a:lnTo>
                  <a:pt x="42341" y="14668"/>
                </a:lnTo>
                <a:lnTo>
                  <a:pt x="42036" y="14668"/>
                </a:lnTo>
                <a:lnTo>
                  <a:pt x="41592" y="14668"/>
                </a:lnTo>
                <a:lnTo>
                  <a:pt x="40944" y="14389"/>
                </a:lnTo>
                <a:lnTo>
                  <a:pt x="40106" y="13842"/>
                </a:lnTo>
                <a:lnTo>
                  <a:pt x="39255" y="13296"/>
                </a:lnTo>
                <a:lnTo>
                  <a:pt x="38163" y="12712"/>
                </a:lnTo>
                <a:lnTo>
                  <a:pt x="36829" y="12090"/>
                </a:lnTo>
                <a:lnTo>
                  <a:pt x="35483" y="11480"/>
                </a:lnTo>
                <a:lnTo>
                  <a:pt x="33908" y="10896"/>
                </a:lnTo>
                <a:lnTo>
                  <a:pt x="32105" y="10350"/>
                </a:lnTo>
                <a:lnTo>
                  <a:pt x="30289" y="9804"/>
                </a:lnTo>
                <a:lnTo>
                  <a:pt x="28219" y="9524"/>
                </a:lnTo>
                <a:lnTo>
                  <a:pt x="25895" y="9524"/>
                </a:lnTo>
                <a:lnTo>
                  <a:pt x="23812" y="9524"/>
                </a:lnTo>
                <a:lnTo>
                  <a:pt x="21971" y="9766"/>
                </a:lnTo>
                <a:lnTo>
                  <a:pt x="20383" y="10236"/>
                </a:lnTo>
                <a:lnTo>
                  <a:pt x="18796" y="10706"/>
                </a:lnTo>
                <a:lnTo>
                  <a:pt x="17500" y="11379"/>
                </a:lnTo>
                <a:lnTo>
                  <a:pt x="16471" y="12242"/>
                </a:lnTo>
                <a:lnTo>
                  <a:pt x="15455" y="13106"/>
                </a:lnTo>
                <a:lnTo>
                  <a:pt x="14693" y="14147"/>
                </a:lnTo>
                <a:lnTo>
                  <a:pt x="14173" y="15328"/>
                </a:lnTo>
                <a:lnTo>
                  <a:pt x="13652" y="16522"/>
                </a:lnTo>
                <a:lnTo>
                  <a:pt x="13385" y="17818"/>
                </a:lnTo>
                <a:lnTo>
                  <a:pt x="13385" y="19202"/>
                </a:lnTo>
                <a:lnTo>
                  <a:pt x="13385" y="21132"/>
                </a:lnTo>
                <a:lnTo>
                  <a:pt x="13881" y="22758"/>
                </a:lnTo>
                <a:lnTo>
                  <a:pt x="14871" y="24079"/>
                </a:lnTo>
                <a:lnTo>
                  <a:pt x="15875" y="25387"/>
                </a:lnTo>
                <a:lnTo>
                  <a:pt x="17157" y="26542"/>
                </a:lnTo>
                <a:lnTo>
                  <a:pt x="18745" y="27533"/>
                </a:lnTo>
                <a:lnTo>
                  <a:pt x="20332" y="28524"/>
                </a:lnTo>
                <a:lnTo>
                  <a:pt x="22148" y="29425"/>
                </a:lnTo>
                <a:lnTo>
                  <a:pt x="24180" y="30213"/>
                </a:lnTo>
                <a:lnTo>
                  <a:pt x="26212" y="31013"/>
                </a:lnTo>
                <a:lnTo>
                  <a:pt x="28282" y="31826"/>
                </a:lnTo>
                <a:lnTo>
                  <a:pt x="30391" y="32677"/>
                </a:lnTo>
                <a:lnTo>
                  <a:pt x="32499" y="33515"/>
                </a:lnTo>
                <a:lnTo>
                  <a:pt x="34582" y="34455"/>
                </a:lnTo>
                <a:lnTo>
                  <a:pt x="36639" y="35496"/>
                </a:lnTo>
                <a:lnTo>
                  <a:pt x="38696" y="36537"/>
                </a:lnTo>
                <a:lnTo>
                  <a:pt x="40525" y="37807"/>
                </a:lnTo>
                <a:lnTo>
                  <a:pt x="42113" y="39293"/>
                </a:lnTo>
                <a:lnTo>
                  <a:pt x="43700" y="40779"/>
                </a:lnTo>
                <a:lnTo>
                  <a:pt x="44983" y="42570"/>
                </a:lnTo>
                <a:lnTo>
                  <a:pt x="45948" y="44653"/>
                </a:lnTo>
                <a:lnTo>
                  <a:pt x="46913" y="46735"/>
                </a:lnTo>
                <a:lnTo>
                  <a:pt x="47396" y="49212"/>
                </a:lnTo>
                <a:lnTo>
                  <a:pt x="47396" y="52095"/>
                </a:lnTo>
                <a:lnTo>
                  <a:pt x="47396" y="55511"/>
                </a:lnTo>
                <a:lnTo>
                  <a:pt x="46761" y="58572"/>
                </a:lnTo>
                <a:lnTo>
                  <a:pt x="45504" y="61239"/>
                </a:lnTo>
                <a:lnTo>
                  <a:pt x="44234" y="63919"/>
                </a:lnTo>
                <a:lnTo>
                  <a:pt x="42430" y="66179"/>
                </a:lnTo>
                <a:lnTo>
                  <a:pt x="40106" y="68021"/>
                </a:lnTo>
                <a:lnTo>
                  <a:pt x="37769" y="69849"/>
                </a:lnTo>
                <a:lnTo>
                  <a:pt x="34988" y="71246"/>
                </a:lnTo>
                <a:lnTo>
                  <a:pt x="31775" y="72186"/>
                </a:lnTo>
                <a:lnTo>
                  <a:pt x="28549" y="73126"/>
                </a:lnTo>
                <a:lnTo>
                  <a:pt x="24993" y="73596"/>
                </a:lnTo>
                <a:lnTo>
                  <a:pt x="21132" y="73596"/>
                </a:lnTo>
                <a:lnTo>
                  <a:pt x="18745" y="73596"/>
                </a:lnTo>
                <a:lnTo>
                  <a:pt x="16471" y="73418"/>
                </a:lnTo>
                <a:lnTo>
                  <a:pt x="14325" y="73037"/>
                </a:lnTo>
                <a:lnTo>
                  <a:pt x="12166" y="72669"/>
                </a:lnTo>
                <a:lnTo>
                  <a:pt x="10223" y="72199"/>
                </a:lnTo>
                <a:lnTo>
                  <a:pt x="8508" y="71627"/>
                </a:lnTo>
                <a:lnTo>
                  <a:pt x="6807" y="71056"/>
                </a:lnTo>
                <a:lnTo>
                  <a:pt x="5346" y="70459"/>
                </a:lnTo>
                <a:lnTo>
                  <a:pt x="4165" y="69837"/>
                </a:lnTo>
                <a:lnTo>
                  <a:pt x="2971" y="69214"/>
                </a:lnTo>
                <a:lnTo>
                  <a:pt x="2108" y="68656"/>
                </a:lnTo>
                <a:lnTo>
                  <a:pt x="1562" y="68160"/>
                </a:lnTo>
                <a:lnTo>
                  <a:pt x="1016" y="67665"/>
                </a:lnTo>
                <a:lnTo>
                  <a:pt x="609" y="66979"/>
                </a:lnTo>
                <a:lnTo>
                  <a:pt x="368" y="66078"/>
                </a:lnTo>
                <a:lnTo>
                  <a:pt x="114" y="65189"/>
                </a:lnTo>
                <a:lnTo>
                  <a:pt x="0" y="63969"/>
                </a:lnTo>
                <a:lnTo>
                  <a:pt x="0" y="62433"/>
                </a:lnTo>
                <a:lnTo>
                  <a:pt x="0" y="61493"/>
                </a:lnTo>
                <a:lnTo>
                  <a:pt x="38" y="60705"/>
                </a:lnTo>
                <a:lnTo>
                  <a:pt x="139" y="60058"/>
                </a:lnTo>
                <a:lnTo>
                  <a:pt x="241" y="59410"/>
                </a:lnTo>
                <a:lnTo>
                  <a:pt x="368" y="58889"/>
                </a:lnTo>
                <a:lnTo>
                  <a:pt x="520" y="58496"/>
                </a:lnTo>
                <a:lnTo>
                  <a:pt x="660" y="58089"/>
                </a:lnTo>
                <a:lnTo>
                  <a:pt x="876" y="57810"/>
                </a:lnTo>
                <a:lnTo>
                  <a:pt x="1142" y="57632"/>
                </a:lnTo>
                <a:lnTo>
                  <a:pt x="1422" y="57467"/>
                </a:lnTo>
                <a:lnTo>
                  <a:pt x="1727" y="57378"/>
                </a:lnTo>
                <a:lnTo>
                  <a:pt x="2082" y="57378"/>
                </a:lnTo>
                <a:lnTo>
                  <a:pt x="2628" y="57378"/>
                </a:lnTo>
                <a:lnTo>
                  <a:pt x="3428" y="57708"/>
                </a:lnTo>
                <a:lnTo>
                  <a:pt x="4495" y="58381"/>
                </a:lnTo>
                <a:lnTo>
                  <a:pt x="5562" y="59054"/>
                </a:lnTo>
                <a:lnTo>
                  <a:pt x="6883" y="59778"/>
                </a:lnTo>
                <a:lnTo>
                  <a:pt x="8445" y="60578"/>
                </a:lnTo>
                <a:lnTo>
                  <a:pt x="10007" y="61366"/>
                </a:lnTo>
                <a:lnTo>
                  <a:pt x="11849" y="62102"/>
                </a:lnTo>
                <a:lnTo>
                  <a:pt x="13982" y="62776"/>
                </a:lnTo>
                <a:lnTo>
                  <a:pt x="16116" y="63436"/>
                </a:lnTo>
                <a:lnTo>
                  <a:pt x="18567" y="63779"/>
                </a:lnTo>
                <a:lnTo>
                  <a:pt x="21348" y="63779"/>
                </a:lnTo>
                <a:lnTo>
                  <a:pt x="23431" y="63779"/>
                </a:lnTo>
                <a:lnTo>
                  <a:pt x="25323" y="63550"/>
                </a:lnTo>
                <a:lnTo>
                  <a:pt x="27012" y="63106"/>
                </a:lnTo>
                <a:lnTo>
                  <a:pt x="28689" y="62661"/>
                </a:lnTo>
                <a:lnTo>
                  <a:pt x="30162" y="62001"/>
                </a:lnTo>
                <a:lnTo>
                  <a:pt x="31394" y="61137"/>
                </a:lnTo>
                <a:lnTo>
                  <a:pt x="32639" y="60261"/>
                </a:lnTo>
                <a:lnTo>
                  <a:pt x="33591" y="59156"/>
                </a:lnTo>
                <a:lnTo>
                  <a:pt x="34264" y="57823"/>
                </a:lnTo>
                <a:lnTo>
                  <a:pt x="34937" y="56476"/>
                </a:lnTo>
                <a:lnTo>
                  <a:pt x="35267" y="54889"/>
                </a:lnTo>
                <a:lnTo>
                  <a:pt x="35267" y="53060"/>
                </a:lnTo>
                <a:lnTo>
                  <a:pt x="35267" y="51180"/>
                </a:lnTo>
                <a:lnTo>
                  <a:pt x="34785" y="49593"/>
                </a:lnTo>
                <a:lnTo>
                  <a:pt x="33820" y="48298"/>
                </a:lnTo>
                <a:lnTo>
                  <a:pt x="32842" y="47002"/>
                </a:lnTo>
                <a:lnTo>
                  <a:pt x="31572" y="45872"/>
                </a:lnTo>
                <a:lnTo>
                  <a:pt x="29984" y="44869"/>
                </a:lnTo>
                <a:lnTo>
                  <a:pt x="28397" y="43878"/>
                </a:lnTo>
                <a:lnTo>
                  <a:pt x="26606" y="43002"/>
                </a:lnTo>
                <a:lnTo>
                  <a:pt x="24625" y="42227"/>
                </a:lnTo>
                <a:lnTo>
                  <a:pt x="22644" y="41465"/>
                </a:lnTo>
                <a:lnTo>
                  <a:pt x="20599" y="40652"/>
                </a:lnTo>
                <a:lnTo>
                  <a:pt x="18491" y="39814"/>
                </a:lnTo>
                <a:lnTo>
                  <a:pt x="16382" y="38976"/>
                </a:lnTo>
                <a:lnTo>
                  <a:pt x="14325" y="38011"/>
                </a:lnTo>
                <a:lnTo>
                  <a:pt x="12306" y="36944"/>
                </a:lnTo>
                <a:lnTo>
                  <a:pt x="10299" y="35877"/>
                </a:lnTo>
                <a:lnTo>
                  <a:pt x="8496" y="34582"/>
                </a:lnTo>
                <a:lnTo>
                  <a:pt x="6908" y="33045"/>
                </a:lnTo>
                <a:lnTo>
                  <a:pt x="5321" y="31508"/>
                </a:lnTo>
                <a:lnTo>
                  <a:pt x="4051" y="29667"/>
                </a:lnTo>
                <a:lnTo>
                  <a:pt x="3086" y="27533"/>
                </a:lnTo>
                <a:lnTo>
                  <a:pt x="2120" y="25399"/>
                </a:lnTo>
                <a:lnTo>
                  <a:pt x="1625" y="22847"/>
                </a:lnTo>
                <a:lnTo>
                  <a:pt x="1625" y="19875"/>
                </a:lnTo>
                <a:lnTo>
                  <a:pt x="1625" y="17246"/>
                </a:lnTo>
                <a:lnTo>
                  <a:pt x="2146" y="14719"/>
                </a:lnTo>
                <a:lnTo>
                  <a:pt x="3162" y="12318"/>
                </a:lnTo>
                <a:lnTo>
                  <a:pt x="4178" y="9918"/>
                </a:lnTo>
                <a:lnTo>
                  <a:pt x="5702" y="7797"/>
                </a:lnTo>
                <a:lnTo>
                  <a:pt x="7734" y="5994"/>
                </a:lnTo>
                <a:lnTo>
                  <a:pt x="9766" y="4178"/>
                </a:lnTo>
                <a:lnTo>
                  <a:pt x="12306" y="2730"/>
                </a:lnTo>
                <a:lnTo>
                  <a:pt x="15367" y="1638"/>
                </a:lnTo>
                <a:lnTo>
                  <a:pt x="18414" y="546"/>
                </a:lnTo>
                <a:lnTo>
                  <a:pt x="21971" y="0"/>
                </a:lnTo>
                <a:lnTo>
                  <a:pt x="26035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4" name="object 404"/>
          <p:cNvSpPr/>
          <p:nvPr/>
        </p:nvSpPr>
        <p:spPr>
          <a:xfrm>
            <a:off x="855038" y="7027574"/>
            <a:ext cx="66979" cy="73596"/>
          </a:xfrm>
          <a:custGeom>
            <a:avLst/>
            <a:gdLst/>
            <a:ahLst/>
            <a:cxnLst/>
            <a:rect l="l" t="t" r="r" b="b"/>
            <a:pathLst>
              <a:path w="66979" h="73596">
                <a:moveTo>
                  <a:pt x="34163" y="0"/>
                </a:moveTo>
                <a:lnTo>
                  <a:pt x="39662" y="0"/>
                </a:lnTo>
                <a:lnTo>
                  <a:pt x="44462" y="825"/>
                </a:lnTo>
                <a:lnTo>
                  <a:pt x="48564" y="2463"/>
                </a:lnTo>
                <a:lnTo>
                  <a:pt x="52654" y="4089"/>
                </a:lnTo>
                <a:lnTo>
                  <a:pt x="56057" y="6476"/>
                </a:lnTo>
                <a:lnTo>
                  <a:pt x="58788" y="9601"/>
                </a:lnTo>
                <a:lnTo>
                  <a:pt x="61518" y="12725"/>
                </a:lnTo>
                <a:lnTo>
                  <a:pt x="63563" y="16522"/>
                </a:lnTo>
                <a:lnTo>
                  <a:pt x="64935" y="20993"/>
                </a:lnTo>
                <a:lnTo>
                  <a:pt x="66294" y="25450"/>
                </a:lnTo>
                <a:lnTo>
                  <a:pt x="66979" y="30492"/>
                </a:lnTo>
                <a:lnTo>
                  <a:pt x="66979" y="36093"/>
                </a:lnTo>
                <a:lnTo>
                  <a:pt x="66979" y="41554"/>
                </a:lnTo>
                <a:lnTo>
                  <a:pt x="66255" y="46570"/>
                </a:lnTo>
                <a:lnTo>
                  <a:pt x="64820" y="51168"/>
                </a:lnTo>
                <a:lnTo>
                  <a:pt x="63385" y="55752"/>
                </a:lnTo>
                <a:lnTo>
                  <a:pt x="61239" y="59702"/>
                </a:lnTo>
                <a:lnTo>
                  <a:pt x="58381" y="63030"/>
                </a:lnTo>
                <a:lnTo>
                  <a:pt x="55524" y="66357"/>
                </a:lnTo>
                <a:lnTo>
                  <a:pt x="51955" y="68948"/>
                </a:lnTo>
                <a:lnTo>
                  <a:pt x="47663" y="70802"/>
                </a:lnTo>
                <a:lnTo>
                  <a:pt x="43370" y="72669"/>
                </a:lnTo>
                <a:lnTo>
                  <a:pt x="38404" y="73596"/>
                </a:lnTo>
                <a:lnTo>
                  <a:pt x="32740" y="73596"/>
                </a:lnTo>
                <a:lnTo>
                  <a:pt x="27241" y="73596"/>
                </a:lnTo>
                <a:lnTo>
                  <a:pt x="22440" y="72783"/>
                </a:lnTo>
                <a:lnTo>
                  <a:pt x="18351" y="71145"/>
                </a:lnTo>
                <a:lnTo>
                  <a:pt x="14249" y="69507"/>
                </a:lnTo>
                <a:lnTo>
                  <a:pt x="10845" y="67119"/>
                </a:lnTo>
                <a:lnTo>
                  <a:pt x="8115" y="63995"/>
                </a:lnTo>
                <a:lnTo>
                  <a:pt x="5384" y="60871"/>
                </a:lnTo>
                <a:lnTo>
                  <a:pt x="3352" y="57073"/>
                </a:lnTo>
                <a:lnTo>
                  <a:pt x="2019" y="52616"/>
                </a:lnTo>
                <a:lnTo>
                  <a:pt x="673" y="48145"/>
                </a:lnTo>
                <a:lnTo>
                  <a:pt x="0" y="43091"/>
                </a:lnTo>
                <a:lnTo>
                  <a:pt x="0" y="37439"/>
                </a:lnTo>
                <a:lnTo>
                  <a:pt x="0" y="31978"/>
                </a:lnTo>
                <a:lnTo>
                  <a:pt x="711" y="26949"/>
                </a:lnTo>
                <a:lnTo>
                  <a:pt x="2120" y="22364"/>
                </a:lnTo>
                <a:lnTo>
                  <a:pt x="3543" y="17779"/>
                </a:lnTo>
                <a:lnTo>
                  <a:pt x="5676" y="13817"/>
                </a:lnTo>
                <a:lnTo>
                  <a:pt x="8521" y="10490"/>
                </a:lnTo>
                <a:lnTo>
                  <a:pt x="11379" y="7175"/>
                </a:lnTo>
                <a:lnTo>
                  <a:pt x="14935" y="4597"/>
                </a:lnTo>
                <a:lnTo>
                  <a:pt x="19202" y="2755"/>
                </a:lnTo>
                <a:lnTo>
                  <a:pt x="23469" y="914"/>
                </a:lnTo>
                <a:lnTo>
                  <a:pt x="28460" y="0"/>
                </a:lnTo>
                <a:lnTo>
                  <a:pt x="34163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5" name="object 405"/>
          <p:cNvSpPr/>
          <p:nvPr/>
        </p:nvSpPr>
        <p:spPr>
          <a:xfrm>
            <a:off x="702791" y="7027574"/>
            <a:ext cx="54991" cy="73596"/>
          </a:xfrm>
          <a:custGeom>
            <a:avLst/>
            <a:gdLst/>
            <a:ahLst/>
            <a:cxnLst/>
            <a:rect l="l" t="t" r="r" b="b"/>
            <a:pathLst>
              <a:path w="54990" h="73596">
                <a:moveTo>
                  <a:pt x="28574" y="0"/>
                </a:moveTo>
                <a:lnTo>
                  <a:pt x="33388" y="0"/>
                </a:lnTo>
                <a:lnTo>
                  <a:pt x="37477" y="546"/>
                </a:lnTo>
                <a:lnTo>
                  <a:pt x="40855" y="1638"/>
                </a:lnTo>
                <a:lnTo>
                  <a:pt x="44221" y="2730"/>
                </a:lnTo>
                <a:lnTo>
                  <a:pt x="46951" y="4330"/>
                </a:lnTo>
                <a:lnTo>
                  <a:pt x="49034" y="6438"/>
                </a:lnTo>
                <a:lnTo>
                  <a:pt x="51117" y="8547"/>
                </a:lnTo>
                <a:lnTo>
                  <a:pt x="52641" y="11163"/>
                </a:lnTo>
                <a:lnTo>
                  <a:pt x="53581" y="14287"/>
                </a:lnTo>
                <a:lnTo>
                  <a:pt x="54521" y="17411"/>
                </a:lnTo>
                <a:lnTo>
                  <a:pt x="54990" y="21056"/>
                </a:lnTo>
                <a:lnTo>
                  <a:pt x="54990" y="25234"/>
                </a:lnTo>
                <a:lnTo>
                  <a:pt x="54990" y="70396"/>
                </a:lnTo>
                <a:lnTo>
                  <a:pt x="54990" y="70992"/>
                </a:lnTo>
                <a:lnTo>
                  <a:pt x="54787" y="71437"/>
                </a:lnTo>
                <a:lnTo>
                  <a:pt x="54394" y="71742"/>
                </a:lnTo>
                <a:lnTo>
                  <a:pt x="54000" y="72034"/>
                </a:lnTo>
                <a:lnTo>
                  <a:pt x="53454" y="72262"/>
                </a:lnTo>
                <a:lnTo>
                  <a:pt x="52755" y="72402"/>
                </a:lnTo>
                <a:lnTo>
                  <a:pt x="52069" y="72555"/>
                </a:lnTo>
                <a:lnTo>
                  <a:pt x="51053" y="72631"/>
                </a:lnTo>
                <a:lnTo>
                  <a:pt x="49707" y="72631"/>
                </a:lnTo>
                <a:lnTo>
                  <a:pt x="48425" y="72631"/>
                </a:lnTo>
                <a:lnTo>
                  <a:pt x="47383" y="72555"/>
                </a:lnTo>
                <a:lnTo>
                  <a:pt x="46621" y="72402"/>
                </a:lnTo>
                <a:lnTo>
                  <a:pt x="45846" y="72262"/>
                </a:lnTo>
                <a:lnTo>
                  <a:pt x="45288" y="72034"/>
                </a:lnTo>
                <a:lnTo>
                  <a:pt x="44945" y="71742"/>
                </a:lnTo>
                <a:lnTo>
                  <a:pt x="44602" y="71437"/>
                </a:lnTo>
                <a:lnTo>
                  <a:pt x="44424" y="70992"/>
                </a:lnTo>
                <a:lnTo>
                  <a:pt x="44424" y="70396"/>
                </a:lnTo>
                <a:lnTo>
                  <a:pt x="44424" y="63703"/>
                </a:lnTo>
                <a:lnTo>
                  <a:pt x="41503" y="66827"/>
                </a:lnTo>
                <a:lnTo>
                  <a:pt x="38239" y="69253"/>
                </a:lnTo>
                <a:lnTo>
                  <a:pt x="34645" y="70992"/>
                </a:lnTo>
                <a:lnTo>
                  <a:pt x="31038" y="72732"/>
                </a:lnTo>
                <a:lnTo>
                  <a:pt x="27241" y="73596"/>
                </a:lnTo>
                <a:lnTo>
                  <a:pt x="23215" y="73596"/>
                </a:lnTo>
                <a:lnTo>
                  <a:pt x="19697" y="73596"/>
                </a:lnTo>
                <a:lnTo>
                  <a:pt x="16509" y="73139"/>
                </a:lnTo>
                <a:lnTo>
                  <a:pt x="13652" y="72224"/>
                </a:lnTo>
                <a:lnTo>
                  <a:pt x="10807" y="71297"/>
                </a:lnTo>
                <a:lnTo>
                  <a:pt x="8369" y="69976"/>
                </a:lnTo>
                <a:lnTo>
                  <a:pt x="6362" y="68237"/>
                </a:lnTo>
                <a:lnTo>
                  <a:pt x="4356" y="66509"/>
                </a:lnTo>
                <a:lnTo>
                  <a:pt x="2793" y="64376"/>
                </a:lnTo>
                <a:lnTo>
                  <a:pt x="1676" y="61836"/>
                </a:lnTo>
                <a:lnTo>
                  <a:pt x="558" y="59308"/>
                </a:lnTo>
                <a:lnTo>
                  <a:pt x="0" y="56438"/>
                </a:lnTo>
                <a:lnTo>
                  <a:pt x="0" y="53212"/>
                </a:lnTo>
                <a:lnTo>
                  <a:pt x="0" y="49441"/>
                </a:lnTo>
                <a:lnTo>
                  <a:pt x="774" y="46164"/>
                </a:lnTo>
                <a:lnTo>
                  <a:pt x="2311" y="43383"/>
                </a:lnTo>
                <a:lnTo>
                  <a:pt x="3848" y="40601"/>
                </a:lnTo>
                <a:lnTo>
                  <a:pt x="6057" y="38303"/>
                </a:lnTo>
                <a:lnTo>
                  <a:pt x="8928" y="36461"/>
                </a:lnTo>
                <a:lnTo>
                  <a:pt x="11810" y="34632"/>
                </a:lnTo>
                <a:lnTo>
                  <a:pt x="15328" y="33248"/>
                </a:lnTo>
                <a:lnTo>
                  <a:pt x="19494" y="32334"/>
                </a:lnTo>
                <a:lnTo>
                  <a:pt x="23660" y="31419"/>
                </a:lnTo>
                <a:lnTo>
                  <a:pt x="28346" y="30962"/>
                </a:lnTo>
                <a:lnTo>
                  <a:pt x="33566" y="30962"/>
                </a:lnTo>
                <a:lnTo>
                  <a:pt x="42786" y="30962"/>
                </a:lnTo>
                <a:lnTo>
                  <a:pt x="42786" y="25755"/>
                </a:lnTo>
                <a:lnTo>
                  <a:pt x="42786" y="23164"/>
                </a:lnTo>
                <a:lnTo>
                  <a:pt x="42519" y="20891"/>
                </a:lnTo>
                <a:lnTo>
                  <a:pt x="41973" y="18910"/>
                </a:lnTo>
                <a:lnTo>
                  <a:pt x="41427" y="16916"/>
                </a:lnTo>
                <a:lnTo>
                  <a:pt x="40538" y="15265"/>
                </a:lnTo>
                <a:lnTo>
                  <a:pt x="39331" y="13957"/>
                </a:lnTo>
                <a:lnTo>
                  <a:pt x="38112" y="12636"/>
                </a:lnTo>
                <a:lnTo>
                  <a:pt x="36537" y="11645"/>
                </a:lnTo>
                <a:lnTo>
                  <a:pt x="34607" y="10972"/>
                </a:lnTo>
                <a:lnTo>
                  <a:pt x="32664" y="10312"/>
                </a:lnTo>
                <a:lnTo>
                  <a:pt x="30289" y="9969"/>
                </a:lnTo>
                <a:lnTo>
                  <a:pt x="27457" y="9969"/>
                </a:lnTo>
                <a:lnTo>
                  <a:pt x="24434" y="9969"/>
                </a:lnTo>
                <a:lnTo>
                  <a:pt x="21716" y="10337"/>
                </a:lnTo>
                <a:lnTo>
                  <a:pt x="19316" y="11048"/>
                </a:lnTo>
                <a:lnTo>
                  <a:pt x="16903" y="11772"/>
                </a:lnTo>
                <a:lnTo>
                  <a:pt x="14795" y="12560"/>
                </a:lnTo>
                <a:lnTo>
                  <a:pt x="12979" y="13436"/>
                </a:lnTo>
                <a:lnTo>
                  <a:pt x="11175" y="14300"/>
                </a:lnTo>
                <a:lnTo>
                  <a:pt x="9664" y="15100"/>
                </a:lnTo>
                <a:lnTo>
                  <a:pt x="8445" y="15811"/>
                </a:lnTo>
                <a:lnTo>
                  <a:pt x="7226" y="16535"/>
                </a:lnTo>
                <a:lnTo>
                  <a:pt x="6324" y="16890"/>
                </a:lnTo>
                <a:lnTo>
                  <a:pt x="5727" y="16890"/>
                </a:lnTo>
                <a:lnTo>
                  <a:pt x="5333" y="16890"/>
                </a:lnTo>
                <a:lnTo>
                  <a:pt x="4991" y="16802"/>
                </a:lnTo>
                <a:lnTo>
                  <a:pt x="4686" y="16598"/>
                </a:lnTo>
                <a:lnTo>
                  <a:pt x="4394" y="16395"/>
                </a:lnTo>
                <a:lnTo>
                  <a:pt x="4127" y="16103"/>
                </a:lnTo>
                <a:lnTo>
                  <a:pt x="3911" y="15709"/>
                </a:lnTo>
                <a:lnTo>
                  <a:pt x="3682" y="15303"/>
                </a:lnTo>
                <a:lnTo>
                  <a:pt x="3517" y="14795"/>
                </a:lnTo>
                <a:lnTo>
                  <a:pt x="3428" y="14173"/>
                </a:lnTo>
                <a:lnTo>
                  <a:pt x="3327" y="13563"/>
                </a:lnTo>
                <a:lnTo>
                  <a:pt x="3276" y="12877"/>
                </a:lnTo>
                <a:lnTo>
                  <a:pt x="3276" y="12128"/>
                </a:lnTo>
                <a:lnTo>
                  <a:pt x="3276" y="10896"/>
                </a:lnTo>
                <a:lnTo>
                  <a:pt x="3365" y="9918"/>
                </a:lnTo>
                <a:lnTo>
                  <a:pt x="3530" y="9194"/>
                </a:lnTo>
                <a:lnTo>
                  <a:pt x="3708" y="8470"/>
                </a:lnTo>
                <a:lnTo>
                  <a:pt x="4127" y="7797"/>
                </a:lnTo>
                <a:lnTo>
                  <a:pt x="4800" y="7150"/>
                </a:lnTo>
                <a:lnTo>
                  <a:pt x="5473" y="6502"/>
                </a:lnTo>
                <a:lnTo>
                  <a:pt x="6629" y="5740"/>
                </a:lnTo>
                <a:lnTo>
                  <a:pt x="8254" y="4876"/>
                </a:lnTo>
                <a:lnTo>
                  <a:pt x="9893" y="4013"/>
                </a:lnTo>
                <a:lnTo>
                  <a:pt x="11785" y="3213"/>
                </a:lnTo>
                <a:lnTo>
                  <a:pt x="13919" y="2501"/>
                </a:lnTo>
                <a:lnTo>
                  <a:pt x="16052" y="1777"/>
                </a:lnTo>
                <a:lnTo>
                  <a:pt x="18376" y="1181"/>
                </a:lnTo>
                <a:lnTo>
                  <a:pt x="20916" y="711"/>
                </a:lnTo>
                <a:lnTo>
                  <a:pt x="23444" y="241"/>
                </a:lnTo>
                <a:lnTo>
                  <a:pt x="25996" y="0"/>
                </a:lnTo>
                <a:lnTo>
                  <a:pt x="28574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6" name="object 406"/>
          <p:cNvSpPr/>
          <p:nvPr/>
        </p:nvSpPr>
        <p:spPr>
          <a:xfrm>
            <a:off x="658049" y="7027574"/>
            <a:ext cx="39141" cy="72631"/>
          </a:xfrm>
          <a:custGeom>
            <a:avLst/>
            <a:gdLst/>
            <a:ahLst/>
            <a:cxnLst/>
            <a:rect l="l" t="t" r="r" b="b"/>
            <a:pathLst>
              <a:path w="39141" h="72631">
                <a:moveTo>
                  <a:pt x="29400" y="0"/>
                </a:moveTo>
                <a:lnTo>
                  <a:pt x="30035" y="0"/>
                </a:lnTo>
                <a:lnTo>
                  <a:pt x="30772" y="38"/>
                </a:lnTo>
                <a:lnTo>
                  <a:pt x="31584" y="114"/>
                </a:lnTo>
                <a:lnTo>
                  <a:pt x="32410" y="190"/>
                </a:lnTo>
                <a:lnTo>
                  <a:pt x="33261" y="330"/>
                </a:lnTo>
                <a:lnTo>
                  <a:pt x="34163" y="520"/>
                </a:lnTo>
                <a:lnTo>
                  <a:pt x="35052" y="723"/>
                </a:lnTo>
                <a:lnTo>
                  <a:pt x="35852" y="939"/>
                </a:lnTo>
                <a:lnTo>
                  <a:pt x="36576" y="1193"/>
                </a:lnTo>
                <a:lnTo>
                  <a:pt x="37299" y="1447"/>
                </a:lnTo>
                <a:lnTo>
                  <a:pt x="37807" y="1689"/>
                </a:lnTo>
                <a:lnTo>
                  <a:pt x="38100" y="1943"/>
                </a:lnTo>
                <a:lnTo>
                  <a:pt x="38404" y="2184"/>
                </a:lnTo>
                <a:lnTo>
                  <a:pt x="38595" y="2425"/>
                </a:lnTo>
                <a:lnTo>
                  <a:pt x="38696" y="2641"/>
                </a:lnTo>
                <a:lnTo>
                  <a:pt x="38798" y="2870"/>
                </a:lnTo>
                <a:lnTo>
                  <a:pt x="38887" y="3149"/>
                </a:lnTo>
                <a:lnTo>
                  <a:pt x="38950" y="3505"/>
                </a:lnTo>
                <a:lnTo>
                  <a:pt x="39027" y="3848"/>
                </a:lnTo>
                <a:lnTo>
                  <a:pt x="39077" y="4356"/>
                </a:lnTo>
                <a:lnTo>
                  <a:pt x="39103" y="5029"/>
                </a:lnTo>
                <a:lnTo>
                  <a:pt x="39128" y="5689"/>
                </a:lnTo>
                <a:lnTo>
                  <a:pt x="39141" y="6603"/>
                </a:lnTo>
                <a:lnTo>
                  <a:pt x="39141" y="7746"/>
                </a:lnTo>
                <a:lnTo>
                  <a:pt x="39141" y="8839"/>
                </a:lnTo>
                <a:lnTo>
                  <a:pt x="39116" y="9753"/>
                </a:lnTo>
                <a:lnTo>
                  <a:pt x="39065" y="10490"/>
                </a:lnTo>
                <a:lnTo>
                  <a:pt x="39014" y="11239"/>
                </a:lnTo>
                <a:lnTo>
                  <a:pt x="38925" y="11823"/>
                </a:lnTo>
                <a:lnTo>
                  <a:pt x="38773" y="12242"/>
                </a:lnTo>
                <a:lnTo>
                  <a:pt x="38620" y="12661"/>
                </a:lnTo>
                <a:lnTo>
                  <a:pt x="38430" y="12992"/>
                </a:lnTo>
                <a:lnTo>
                  <a:pt x="38214" y="13207"/>
                </a:lnTo>
                <a:lnTo>
                  <a:pt x="37985" y="13436"/>
                </a:lnTo>
                <a:lnTo>
                  <a:pt x="37680" y="13550"/>
                </a:lnTo>
                <a:lnTo>
                  <a:pt x="37287" y="13550"/>
                </a:lnTo>
                <a:lnTo>
                  <a:pt x="36880" y="13550"/>
                </a:lnTo>
                <a:lnTo>
                  <a:pt x="36398" y="13436"/>
                </a:lnTo>
                <a:lnTo>
                  <a:pt x="35826" y="13207"/>
                </a:lnTo>
                <a:lnTo>
                  <a:pt x="35255" y="12992"/>
                </a:lnTo>
                <a:lnTo>
                  <a:pt x="34620" y="12763"/>
                </a:lnTo>
                <a:lnTo>
                  <a:pt x="33896" y="12547"/>
                </a:lnTo>
                <a:lnTo>
                  <a:pt x="33172" y="12318"/>
                </a:lnTo>
                <a:lnTo>
                  <a:pt x="32372" y="12103"/>
                </a:lnTo>
                <a:lnTo>
                  <a:pt x="31483" y="11912"/>
                </a:lnTo>
                <a:lnTo>
                  <a:pt x="30581" y="11709"/>
                </a:lnTo>
                <a:lnTo>
                  <a:pt x="29616" y="11607"/>
                </a:lnTo>
                <a:lnTo>
                  <a:pt x="28575" y="11607"/>
                </a:lnTo>
                <a:lnTo>
                  <a:pt x="27330" y="11607"/>
                </a:lnTo>
                <a:lnTo>
                  <a:pt x="26123" y="11861"/>
                </a:lnTo>
                <a:lnTo>
                  <a:pt x="24930" y="12357"/>
                </a:lnTo>
                <a:lnTo>
                  <a:pt x="23736" y="12852"/>
                </a:lnTo>
                <a:lnTo>
                  <a:pt x="22491" y="13665"/>
                </a:lnTo>
                <a:lnTo>
                  <a:pt x="21170" y="14808"/>
                </a:lnTo>
                <a:lnTo>
                  <a:pt x="19862" y="15951"/>
                </a:lnTo>
                <a:lnTo>
                  <a:pt x="18478" y="17462"/>
                </a:lnTo>
                <a:lnTo>
                  <a:pt x="17043" y="19354"/>
                </a:lnTo>
                <a:lnTo>
                  <a:pt x="15608" y="21234"/>
                </a:lnTo>
                <a:lnTo>
                  <a:pt x="14020" y="23545"/>
                </a:lnTo>
                <a:lnTo>
                  <a:pt x="12280" y="26276"/>
                </a:lnTo>
                <a:lnTo>
                  <a:pt x="12280" y="70319"/>
                </a:lnTo>
                <a:lnTo>
                  <a:pt x="12280" y="70726"/>
                </a:lnTo>
                <a:lnTo>
                  <a:pt x="12179" y="71056"/>
                </a:lnTo>
                <a:lnTo>
                  <a:pt x="11976" y="71323"/>
                </a:lnTo>
                <a:lnTo>
                  <a:pt x="11785" y="71602"/>
                </a:lnTo>
                <a:lnTo>
                  <a:pt x="11455" y="71831"/>
                </a:lnTo>
                <a:lnTo>
                  <a:pt x="11010" y="72034"/>
                </a:lnTo>
                <a:lnTo>
                  <a:pt x="10566" y="72237"/>
                </a:lnTo>
                <a:lnTo>
                  <a:pt x="9944" y="72377"/>
                </a:lnTo>
                <a:lnTo>
                  <a:pt x="9156" y="72478"/>
                </a:lnTo>
                <a:lnTo>
                  <a:pt x="8356" y="72580"/>
                </a:lnTo>
                <a:lnTo>
                  <a:pt x="7340" y="72631"/>
                </a:lnTo>
                <a:lnTo>
                  <a:pt x="6108" y="72631"/>
                </a:lnTo>
                <a:lnTo>
                  <a:pt x="4914" y="72631"/>
                </a:lnTo>
                <a:lnTo>
                  <a:pt x="3924" y="72580"/>
                </a:lnTo>
                <a:lnTo>
                  <a:pt x="3124" y="72478"/>
                </a:lnTo>
                <a:lnTo>
                  <a:pt x="2336" y="72377"/>
                </a:lnTo>
                <a:lnTo>
                  <a:pt x="1701" y="72237"/>
                </a:lnTo>
                <a:lnTo>
                  <a:pt x="1231" y="72034"/>
                </a:lnTo>
                <a:lnTo>
                  <a:pt x="762" y="71831"/>
                </a:lnTo>
                <a:lnTo>
                  <a:pt x="431" y="71602"/>
                </a:lnTo>
                <a:lnTo>
                  <a:pt x="266" y="71323"/>
                </a:lnTo>
                <a:lnTo>
                  <a:pt x="88" y="71056"/>
                </a:lnTo>
                <a:lnTo>
                  <a:pt x="0" y="70726"/>
                </a:lnTo>
                <a:lnTo>
                  <a:pt x="0" y="70319"/>
                </a:lnTo>
                <a:lnTo>
                  <a:pt x="0" y="3352"/>
                </a:lnTo>
                <a:lnTo>
                  <a:pt x="0" y="2959"/>
                </a:lnTo>
                <a:lnTo>
                  <a:pt x="76" y="2616"/>
                </a:lnTo>
                <a:lnTo>
                  <a:pt x="228" y="2349"/>
                </a:lnTo>
                <a:lnTo>
                  <a:pt x="368" y="2070"/>
                </a:lnTo>
                <a:lnTo>
                  <a:pt x="673" y="1828"/>
                </a:lnTo>
                <a:lnTo>
                  <a:pt x="1117" y="1600"/>
                </a:lnTo>
                <a:lnTo>
                  <a:pt x="1562" y="1384"/>
                </a:lnTo>
                <a:lnTo>
                  <a:pt x="2133" y="1231"/>
                </a:lnTo>
                <a:lnTo>
                  <a:pt x="2832" y="1155"/>
                </a:lnTo>
                <a:lnTo>
                  <a:pt x="3517" y="1079"/>
                </a:lnTo>
                <a:lnTo>
                  <a:pt x="4445" y="1041"/>
                </a:lnTo>
                <a:lnTo>
                  <a:pt x="5588" y="1041"/>
                </a:lnTo>
                <a:lnTo>
                  <a:pt x="6667" y="1041"/>
                </a:lnTo>
                <a:lnTo>
                  <a:pt x="7581" y="1079"/>
                </a:lnTo>
                <a:lnTo>
                  <a:pt x="8293" y="1155"/>
                </a:lnTo>
                <a:lnTo>
                  <a:pt x="9017" y="1231"/>
                </a:lnTo>
                <a:lnTo>
                  <a:pt x="9575" y="1384"/>
                </a:lnTo>
                <a:lnTo>
                  <a:pt x="9969" y="1600"/>
                </a:lnTo>
                <a:lnTo>
                  <a:pt x="10363" y="1828"/>
                </a:lnTo>
                <a:lnTo>
                  <a:pt x="10655" y="2070"/>
                </a:lnTo>
                <a:lnTo>
                  <a:pt x="10833" y="2349"/>
                </a:lnTo>
                <a:lnTo>
                  <a:pt x="10998" y="2616"/>
                </a:lnTo>
                <a:lnTo>
                  <a:pt x="11087" y="2959"/>
                </a:lnTo>
                <a:lnTo>
                  <a:pt x="11087" y="3352"/>
                </a:lnTo>
                <a:lnTo>
                  <a:pt x="11087" y="13093"/>
                </a:lnTo>
                <a:lnTo>
                  <a:pt x="12928" y="10426"/>
                </a:lnTo>
                <a:lnTo>
                  <a:pt x="14643" y="8242"/>
                </a:lnTo>
                <a:lnTo>
                  <a:pt x="16256" y="6553"/>
                </a:lnTo>
                <a:lnTo>
                  <a:pt x="17868" y="4864"/>
                </a:lnTo>
                <a:lnTo>
                  <a:pt x="19392" y="3543"/>
                </a:lnTo>
                <a:lnTo>
                  <a:pt x="20840" y="2565"/>
                </a:lnTo>
                <a:lnTo>
                  <a:pt x="22275" y="1600"/>
                </a:lnTo>
                <a:lnTo>
                  <a:pt x="23698" y="927"/>
                </a:lnTo>
                <a:lnTo>
                  <a:pt x="25120" y="558"/>
                </a:lnTo>
                <a:lnTo>
                  <a:pt x="26530" y="190"/>
                </a:lnTo>
                <a:lnTo>
                  <a:pt x="27952" y="0"/>
                </a:lnTo>
                <a:lnTo>
                  <a:pt x="29400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7" name="object 407"/>
          <p:cNvSpPr/>
          <p:nvPr/>
        </p:nvSpPr>
        <p:spPr>
          <a:xfrm>
            <a:off x="577391" y="7027574"/>
            <a:ext cx="61607" cy="73596"/>
          </a:xfrm>
          <a:custGeom>
            <a:avLst/>
            <a:gdLst/>
            <a:ahLst/>
            <a:cxnLst/>
            <a:rect l="l" t="t" r="r" b="b"/>
            <a:pathLst>
              <a:path w="61607" h="73596">
                <a:moveTo>
                  <a:pt x="32143" y="0"/>
                </a:moveTo>
                <a:lnTo>
                  <a:pt x="37401" y="0"/>
                </a:lnTo>
                <a:lnTo>
                  <a:pt x="41871" y="850"/>
                </a:lnTo>
                <a:lnTo>
                  <a:pt x="45567" y="2527"/>
                </a:lnTo>
                <a:lnTo>
                  <a:pt x="49263" y="4216"/>
                </a:lnTo>
                <a:lnTo>
                  <a:pt x="52311" y="6489"/>
                </a:lnTo>
                <a:lnTo>
                  <a:pt x="54686" y="9347"/>
                </a:lnTo>
                <a:lnTo>
                  <a:pt x="57073" y="12191"/>
                </a:lnTo>
                <a:lnTo>
                  <a:pt x="58813" y="15544"/>
                </a:lnTo>
                <a:lnTo>
                  <a:pt x="59931" y="19392"/>
                </a:lnTo>
                <a:lnTo>
                  <a:pt x="61048" y="23228"/>
                </a:lnTo>
                <a:lnTo>
                  <a:pt x="61607" y="27343"/>
                </a:lnTo>
                <a:lnTo>
                  <a:pt x="61607" y="31699"/>
                </a:lnTo>
                <a:lnTo>
                  <a:pt x="61607" y="33934"/>
                </a:lnTo>
                <a:lnTo>
                  <a:pt x="61607" y="35864"/>
                </a:lnTo>
                <a:lnTo>
                  <a:pt x="61125" y="37249"/>
                </a:lnTo>
                <a:lnTo>
                  <a:pt x="60147" y="38061"/>
                </a:lnTo>
                <a:lnTo>
                  <a:pt x="59182" y="38887"/>
                </a:lnTo>
                <a:lnTo>
                  <a:pt x="58077" y="39293"/>
                </a:lnTo>
                <a:lnTo>
                  <a:pt x="56832" y="39293"/>
                </a:lnTo>
                <a:lnTo>
                  <a:pt x="12712" y="39293"/>
                </a:lnTo>
                <a:lnTo>
                  <a:pt x="12712" y="43014"/>
                </a:lnTo>
                <a:lnTo>
                  <a:pt x="13093" y="46367"/>
                </a:lnTo>
                <a:lnTo>
                  <a:pt x="13843" y="49339"/>
                </a:lnTo>
                <a:lnTo>
                  <a:pt x="14592" y="52311"/>
                </a:lnTo>
                <a:lnTo>
                  <a:pt x="15836" y="54876"/>
                </a:lnTo>
                <a:lnTo>
                  <a:pt x="17576" y="57010"/>
                </a:lnTo>
                <a:lnTo>
                  <a:pt x="19316" y="59131"/>
                </a:lnTo>
                <a:lnTo>
                  <a:pt x="21590" y="60769"/>
                </a:lnTo>
                <a:lnTo>
                  <a:pt x="24384" y="61912"/>
                </a:lnTo>
                <a:lnTo>
                  <a:pt x="27178" y="63055"/>
                </a:lnTo>
                <a:lnTo>
                  <a:pt x="30594" y="63626"/>
                </a:lnTo>
                <a:lnTo>
                  <a:pt x="34632" y="63626"/>
                </a:lnTo>
                <a:lnTo>
                  <a:pt x="37820" y="63626"/>
                </a:lnTo>
                <a:lnTo>
                  <a:pt x="40665" y="63360"/>
                </a:lnTo>
                <a:lnTo>
                  <a:pt x="43154" y="62839"/>
                </a:lnTo>
                <a:lnTo>
                  <a:pt x="45643" y="62318"/>
                </a:lnTo>
                <a:lnTo>
                  <a:pt x="47802" y="61747"/>
                </a:lnTo>
                <a:lnTo>
                  <a:pt x="49618" y="61099"/>
                </a:lnTo>
                <a:lnTo>
                  <a:pt x="51447" y="60451"/>
                </a:lnTo>
                <a:lnTo>
                  <a:pt x="52933" y="59867"/>
                </a:lnTo>
                <a:lnTo>
                  <a:pt x="54114" y="59347"/>
                </a:lnTo>
                <a:lnTo>
                  <a:pt x="55283" y="58826"/>
                </a:lnTo>
                <a:lnTo>
                  <a:pt x="56159" y="58572"/>
                </a:lnTo>
                <a:lnTo>
                  <a:pt x="56769" y="58572"/>
                </a:lnTo>
                <a:lnTo>
                  <a:pt x="57111" y="58572"/>
                </a:lnTo>
                <a:lnTo>
                  <a:pt x="57416" y="58648"/>
                </a:lnTo>
                <a:lnTo>
                  <a:pt x="57696" y="58826"/>
                </a:lnTo>
                <a:lnTo>
                  <a:pt x="57975" y="59004"/>
                </a:lnTo>
                <a:lnTo>
                  <a:pt x="58191" y="59258"/>
                </a:lnTo>
                <a:lnTo>
                  <a:pt x="58331" y="59613"/>
                </a:lnTo>
                <a:lnTo>
                  <a:pt x="58483" y="59956"/>
                </a:lnTo>
                <a:lnTo>
                  <a:pt x="58597" y="60439"/>
                </a:lnTo>
                <a:lnTo>
                  <a:pt x="58674" y="61061"/>
                </a:lnTo>
                <a:lnTo>
                  <a:pt x="58737" y="61683"/>
                </a:lnTo>
                <a:lnTo>
                  <a:pt x="58775" y="62433"/>
                </a:lnTo>
                <a:lnTo>
                  <a:pt x="58775" y="63334"/>
                </a:lnTo>
                <a:lnTo>
                  <a:pt x="58775" y="63969"/>
                </a:lnTo>
                <a:lnTo>
                  <a:pt x="58750" y="64528"/>
                </a:lnTo>
                <a:lnTo>
                  <a:pt x="58712" y="64998"/>
                </a:lnTo>
                <a:lnTo>
                  <a:pt x="58661" y="65481"/>
                </a:lnTo>
                <a:lnTo>
                  <a:pt x="58597" y="65900"/>
                </a:lnTo>
                <a:lnTo>
                  <a:pt x="58521" y="66268"/>
                </a:lnTo>
                <a:lnTo>
                  <a:pt x="58445" y="66636"/>
                </a:lnTo>
                <a:lnTo>
                  <a:pt x="58318" y="66979"/>
                </a:lnTo>
                <a:lnTo>
                  <a:pt x="58153" y="67271"/>
                </a:lnTo>
                <a:lnTo>
                  <a:pt x="57975" y="67576"/>
                </a:lnTo>
                <a:lnTo>
                  <a:pt x="57746" y="67856"/>
                </a:lnTo>
                <a:lnTo>
                  <a:pt x="57480" y="68122"/>
                </a:lnTo>
                <a:lnTo>
                  <a:pt x="57200" y="68402"/>
                </a:lnTo>
                <a:lnTo>
                  <a:pt x="56400" y="68846"/>
                </a:lnTo>
                <a:lnTo>
                  <a:pt x="55054" y="69468"/>
                </a:lnTo>
                <a:lnTo>
                  <a:pt x="53721" y="70091"/>
                </a:lnTo>
                <a:lnTo>
                  <a:pt x="51981" y="70700"/>
                </a:lnTo>
                <a:lnTo>
                  <a:pt x="49847" y="71297"/>
                </a:lnTo>
                <a:lnTo>
                  <a:pt x="47713" y="71881"/>
                </a:lnTo>
                <a:lnTo>
                  <a:pt x="45250" y="72415"/>
                </a:lnTo>
                <a:lnTo>
                  <a:pt x="42443" y="72885"/>
                </a:lnTo>
                <a:lnTo>
                  <a:pt x="39649" y="73367"/>
                </a:lnTo>
                <a:lnTo>
                  <a:pt x="36652" y="73596"/>
                </a:lnTo>
                <a:lnTo>
                  <a:pt x="33477" y="73596"/>
                </a:lnTo>
                <a:lnTo>
                  <a:pt x="27978" y="73596"/>
                </a:lnTo>
                <a:lnTo>
                  <a:pt x="23152" y="72834"/>
                </a:lnTo>
                <a:lnTo>
                  <a:pt x="19011" y="71297"/>
                </a:lnTo>
                <a:lnTo>
                  <a:pt x="14859" y="69748"/>
                </a:lnTo>
                <a:lnTo>
                  <a:pt x="11379" y="67475"/>
                </a:lnTo>
                <a:lnTo>
                  <a:pt x="8547" y="64439"/>
                </a:lnTo>
                <a:lnTo>
                  <a:pt x="5727" y="61417"/>
                </a:lnTo>
                <a:lnTo>
                  <a:pt x="3594" y="57619"/>
                </a:lnTo>
                <a:lnTo>
                  <a:pt x="2146" y="53060"/>
                </a:lnTo>
                <a:lnTo>
                  <a:pt x="711" y="48501"/>
                </a:lnTo>
                <a:lnTo>
                  <a:pt x="0" y="43192"/>
                </a:lnTo>
                <a:lnTo>
                  <a:pt x="0" y="37134"/>
                </a:lnTo>
                <a:lnTo>
                  <a:pt x="0" y="31381"/>
                </a:lnTo>
                <a:lnTo>
                  <a:pt x="736" y="26212"/>
                </a:lnTo>
                <a:lnTo>
                  <a:pt x="2222" y="21615"/>
                </a:lnTo>
                <a:lnTo>
                  <a:pt x="3708" y="17030"/>
                </a:lnTo>
                <a:lnTo>
                  <a:pt x="5854" y="13131"/>
                </a:lnTo>
                <a:lnTo>
                  <a:pt x="8661" y="9931"/>
                </a:lnTo>
                <a:lnTo>
                  <a:pt x="11468" y="6743"/>
                </a:lnTo>
                <a:lnTo>
                  <a:pt x="14846" y="4279"/>
                </a:lnTo>
                <a:lnTo>
                  <a:pt x="18821" y="2565"/>
                </a:lnTo>
                <a:lnTo>
                  <a:pt x="22783" y="863"/>
                </a:lnTo>
                <a:lnTo>
                  <a:pt x="27228" y="0"/>
                </a:lnTo>
                <a:lnTo>
                  <a:pt x="32143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8" name="object 408"/>
          <p:cNvSpPr/>
          <p:nvPr/>
        </p:nvSpPr>
        <p:spPr>
          <a:xfrm>
            <a:off x="502474" y="7027574"/>
            <a:ext cx="57670" cy="72631"/>
          </a:xfrm>
          <a:custGeom>
            <a:avLst/>
            <a:gdLst/>
            <a:ahLst/>
            <a:cxnLst/>
            <a:rect l="l" t="t" r="r" b="b"/>
            <a:pathLst>
              <a:path w="57670" h="72631">
                <a:moveTo>
                  <a:pt x="33705" y="0"/>
                </a:moveTo>
                <a:lnTo>
                  <a:pt x="38176" y="0"/>
                </a:lnTo>
                <a:lnTo>
                  <a:pt x="41935" y="761"/>
                </a:lnTo>
                <a:lnTo>
                  <a:pt x="44983" y="2273"/>
                </a:lnTo>
                <a:lnTo>
                  <a:pt x="48031" y="3784"/>
                </a:lnTo>
                <a:lnTo>
                  <a:pt x="50507" y="5803"/>
                </a:lnTo>
                <a:lnTo>
                  <a:pt x="52387" y="8331"/>
                </a:lnTo>
                <a:lnTo>
                  <a:pt x="54279" y="10871"/>
                </a:lnTo>
                <a:lnTo>
                  <a:pt x="55626" y="13830"/>
                </a:lnTo>
                <a:lnTo>
                  <a:pt x="56438" y="17233"/>
                </a:lnTo>
                <a:lnTo>
                  <a:pt x="57264" y="20624"/>
                </a:lnTo>
                <a:lnTo>
                  <a:pt x="57670" y="24714"/>
                </a:lnTo>
                <a:lnTo>
                  <a:pt x="57670" y="29476"/>
                </a:lnTo>
                <a:lnTo>
                  <a:pt x="57670" y="70319"/>
                </a:lnTo>
                <a:lnTo>
                  <a:pt x="57670" y="70726"/>
                </a:lnTo>
                <a:lnTo>
                  <a:pt x="57569" y="71056"/>
                </a:lnTo>
                <a:lnTo>
                  <a:pt x="57378" y="71323"/>
                </a:lnTo>
                <a:lnTo>
                  <a:pt x="57175" y="71602"/>
                </a:lnTo>
                <a:lnTo>
                  <a:pt x="56857" y="71831"/>
                </a:lnTo>
                <a:lnTo>
                  <a:pt x="56400" y="72034"/>
                </a:lnTo>
                <a:lnTo>
                  <a:pt x="55956" y="72237"/>
                </a:lnTo>
                <a:lnTo>
                  <a:pt x="55346" y="72377"/>
                </a:lnTo>
                <a:lnTo>
                  <a:pt x="54546" y="72478"/>
                </a:lnTo>
                <a:lnTo>
                  <a:pt x="53759" y="72580"/>
                </a:lnTo>
                <a:lnTo>
                  <a:pt x="52755" y="72631"/>
                </a:lnTo>
                <a:lnTo>
                  <a:pt x="51574" y="72631"/>
                </a:lnTo>
                <a:lnTo>
                  <a:pt x="50330" y="72631"/>
                </a:lnTo>
                <a:lnTo>
                  <a:pt x="49314" y="72580"/>
                </a:lnTo>
                <a:lnTo>
                  <a:pt x="48514" y="72478"/>
                </a:lnTo>
                <a:lnTo>
                  <a:pt x="47726" y="72377"/>
                </a:lnTo>
                <a:lnTo>
                  <a:pt x="47104" y="72237"/>
                </a:lnTo>
                <a:lnTo>
                  <a:pt x="46659" y="72034"/>
                </a:lnTo>
                <a:lnTo>
                  <a:pt x="46215" y="71831"/>
                </a:lnTo>
                <a:lnTo>
                  <a:pt x="45885" y="71602"/>
                </a:lnTo>
                <a:lnTo>
                  <a:pt x="45694" y="71323"/>
                </a:lnTo>
                <a:lnTo>
                  <a:pt x="45491" y="71056"/>
                </a:lnTo>
                <a:lnTo>
                  <a:pt x="45389" y="70726"/>
                </a:lnTo>
                <a:lnTo>
                  <a:pt x="45389" y="70319"/>
                </a:lnTo>
                <a:lnTo>
                  <a:pt x="45389" y="31102"/>
                </a:lnTo>
                <a:lnTo>
                  <a:pt x="45389" y="27292"/>
                </a:lnTo>
                <a:lnTo>
                  <a:pt x="45097" y="24206"/>
                </a:lnTo>
                <a:lnTo>
                  <a:pt x="44500" y="21882"/>
                </a:lnTo>
                <a:lnTo>
                  <a:pt x="43903" y="19545"/>
                </a:lnTo>
                <a:lnTo>
                  <a:pt x="43040" y="17538"/>
                </a:lnTo>
                <a:lnTo>
                  <a:pt x="41897" y="15849"/>
                </a:lnTo>
                <a:lnTo>
                  <a:pt x="40754" y="14160"/>
                </a:lnTo>
                <a:lnTo>
                  <a:pt x="39281" y="12877"/>
                </a:lnTo>
                <a:lnTo>
                  <a:pt x="37465" y="11988"/>
                </a:lnTo>
                <a:lnTo>
                  <a:pt x="35661" y="11087"/>
                </a:lnTo>
                <a:lnTo>
                  <a:pt x="33566" y="10642"/>
                </a:lnTo>
                <a:lnTo>
                  <a:pt x="31178" y="10642"/>
                </a:lnTo>
                <a:lnTo>
                  <a:pt x="28105" y="10642"/>
                </a:lnTo>
                <a:lnTo>
                  <a:pt x="25031" y="11734"/>
                </a:lnTo>
                <a:lnTo>
                  <a:pt x="21958" y="13919"/>
                </a:lnTo>
                <a:lnTo>
                  <a:pt x="18872" y="16103"/>
                </a:lnTo>
                <a:lnTo>
                  <a:pt x="15659" y="19303"/>
                </a:lnTo>
                <a:lnTo>
                  <a:pt x="12280" y="23520"/>
                </a:lnTo>
                <a:lnTo>
                  <a:pt x="12280" y="70319"/>
                </a:lnTo>
                <a:lnTo>
                  <a:pt x="12280" y="70726"/>
                </a:lnTo>
                <a:lnTo>
                  <a:pt x="12179" y="71056"/>
                </a:lnTo>
                <a:lnTo>
                  <a:pt x="11976" y="71323"/>
                </a:lnTo>
                <a:lnTo>
                  <a:pt x="11785" y="71602"/>
                </a:lnTo>
                <a:lnTo>
                  <a:pt x="11455" y="71831"/>
                </a:lnTo>
                <a:lnTo>
                  <a:pt x="11010" y="72034"/>
                </a:lnTo>
                <a:lnTo>
                  <a:pt x="10566" y="72237"/>
                </a:lnTo>
                <a:lnTo>
                  <a:pt x="9944" y="72377"/>
                </a:lnTo>
                <a:lnTo>
                  <a:pt x="9156" y="72478"/>
                </a:lnTo>
                <a:lnTo>
                  <a:pt x="8356" y="72580"/>
                </a:lnTo>
                <a:lnTo>
                  <a:pt x="7340" y="72631"/>
                </a:lnTo>
                <a:lnTo>
                  <a:pt x="6108" y="72631"/>
                </a:lnTo>
                <a:lnTo>
                  <a:pt x="4914" y="72631"/>
                </a:lnTo>
                <a:lnTo>
                  <a:pt x="3924" y="72580"/>
                </a:lnTo>
                <a:lnTo>
                  <a:pt x="3124" y="72478"/>
                </a:lnTo>
                <a:lnTo>
                  <a:pt x="2336" y="72377"/>
                </a:lnTo>
                <a:lnTo>
                  <a:pt x="1701" y="72237"/>
                </a:lnTo>
                <a:lnTo>
                  <a:pt x="1231" y="72034"/>
                </a:lnTo>
                <a:lnTo>
                  <a:pt x="762" y="71831"/>
                </a:lnTo>
                <a:lnTo>
                  <a:pt x="431" y="71602"/>
                </a:lnTo>
                <a:lnTo>
                  <a:pt x="266" y="71323"/>
                </a:lnTo>
                <a:lnTo>
                  <a:pt x="88" y="71056"/>
                </a:lnTo>
                <a:lnTo>
                  <a:pt x="0" y="70726"/>
                </a:lnTo>
                <a:lnTo>
                  <a:pt x="0" y="70319"/>
                </a:lnTo>
                <a:lnTo>
                  <a:pt x="0" y="3352"/>
                </a:lnTo>
                <a:lnTo>
                  <a:pt x="0" y="2959"/>
                </a:lnTo>
                <a:lnTo>
                  <a:pt x="76" y="2616"/>
                </a:lnTo>
                <a:lnTo>
                  <a:pt x="228" y="2349"/>
                </a:lnTo>
                <a:lnTo>
                  <a:pt x="368" y="2070"/>
                </a:lnTo>
                <a:lnTo>
                  <a:pt x="673" y="1828"/>
                </a:lnTo>
                <a:lnTo>
                  <a:pt x="1117" y="1600"/>
                </a:lnTo>
                <a:lnTo>
                  <a:pt x="1562" y="1384"/>
                </a:lnTo>
                <a:lnTo>
                  <a:pt x="2133" y="1231"/>
                </a:lnTo>
                <a:lnTo>
                  <a:pt x="2832" y="1155"/>
                </a:lnTo>
                <a:lnTo>
                  <a:pt x="3517" y="1079"/>
                </a:lnTo>
                <a:lnTo>
                  <a:pt x="4445" y="1041"/>
                </a:lnTo>
                <a:lnTo>
                  <a:pt x="5588" y="1041"/>
                </a:lnTo>
                <a:lnTo>
                  <a:pt x="6667" y="1041"/>
                </a:lnTo>
                <a:lnTo>
                  <a:pt x="7581" y="1079"/>
                </a:lnTo>
                <a:lnTo>
                  <a:pt x="8293" y="1155"/>
                </a:lnTo>
                <a:lnTo>
                  <a:pt x="9017" y="1231"/>
                </a:lnTo>
                <a:lnTo>
                  <a:pt x="9575" y="1384"/>
                </a:lnTo>
                <a:lnTo>
                  <a:pt x="9969" y="1600"/>
                </a:lnTo>
                <a:lnTo>
                  <a:pt x="10363" y="1828"/>
                </a:lnTo>
                <a:lnTo>
                  <a:pt x="10655" y="2070"/>
                </a:lnTo>
                <a:lnTo>
                  <a:pt x="10833" y="2349"/>
                </a:lnTo>
                <a:lnTo>
                  <a:pt x="10998" y="2616"/>
                </a:lnTo>
                <a:lnTo>
                  <a:pt x="11087" y="2959"/>
                </a:lnTo>
                <a:lnTo>
                  <a:pt x="11087" y="3352"/>
                </a:lnTo>
                <a:lnTo>
                  <a:pt x="11087" y="12204"/>
                </a:lnTo>
                <a:lnTo>
                  <a:pt x="14859" y="7988"/>
                </a:lnTo>
                <a:lnTo>
                  <a:pt x="18618" y="4902"/>
                </a:lnTo>
                <a:lnTo>
                  <a:pt x="22364" y="2946"/>
                </a:lnTo>
                <a:lnTo>
                  <a:pt x="26111" y="977"/>
                </a:lnTo>
                <a:lnTo>
                  <a:pt x="29895" y="0"/>
                </a:lnTo>
                <a:lnTo>
                  <a:pt x="33705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9" name="object 409"/>
          <p:cNvSpPr/>
          <p:nvPr/>
        </p:nvSpPr>
        <p:spPr>
          <a:xfrm>
            <a:off x="300861" y="7027574"/>
            <a:ext cx="99339" cy="72631"/>
          </a:xfrm>
          <a:custGeom>
            <a:avLst/>
            <a:gdLst/>
            <a:ahLst/>
            <a:cxnLst/>
            <a:rect l="l" t="t" r="r" b="b"/>
            <a:pathLst>
              <a:path w="99339" h="72631">
                <a:moveTo>
                  <a:pt x="32816" y="0"/>
                </a:moveTo>
                <a:lnTo>
                  <a:pt x="35598" y="0"/>
                </a:lnTo>
                <a:lnTo>
                  <a:pt x="38087" y="330"/>
                </a:lnTo>
                <a:lnTo>
                  <a:pt x="40297" y="965"/>
                </a:lnTo>
                <a:lnTo>
                  <a:pt x="42506" y="1612"/>
                </a:lnTo>
                <a:lnTo>
                  <a:pt x="44450" y="2514"/>
                </a:lnTo>
                <a:lnTo>
                  <a:pt x="46139" y="3682"/>
                </a:lnTo>
                <a:lnTo>
                  <a:pt x="47828" y="4851"/>
                </a:lnTo>
                <a:lnTo>
                  <a:pt x="49263" y="6235"/>
                </a:lnTo>
                <a:lnTo>
                  <a:pt x="50457" y="7848"/>
                </a:lnTo>
                <a:lnTo>
                  <a:pt x="51638" y="9461"/>
                </a:lnTo>
                <a:lnTo>
                  <a:pt x="52641" y="11264"/>
                </a:lnTo>
                <a:lnTo>
                  <a:pt x="53428" y="13246"/>
                </a:lnTo>
                <a:lnTo>
                  <a:pt x="55664" y="10820"/>
                </a:lnTo>
                <a:lnTo>
                  <a:pt x="57785" y="8762"/>
                </a:lnTo>
                <a:lnTo>
                  <a:pt x="59791" y="7073"/>
                </a:lnTo>
                <a:lnTo>
                  <a:pt x="61798" y="5384"/>
                </a:lnTo>
                <a:lnTo>
                  <a:pt x="63741" y="4025"/>
                </a:lnTo>
                <a:lnTo>
                  <a:pt x="65595" y="2984"/>
                </a:lnTo>
                <a:lnTo>
                  <a:pt x="67462" y="1943"/>
                </a:lnTo>
                <a:lnTo>
                  <a:pt x="69265" y="1181"/>
                </a:lnTo>
                <a:lnTo>
                  <a:pt x="71031" y="711"/>
                </a:lnTo>
                <a:lnTo>
                  <a:pt x="72796" y="241"/>
                </a:lnTo>
                <a:lnTo>
                  <a:pt x="74561" y="0"/>
                </a:lnTo>
                <a:lnTo>
                  <a:pt x="76352" y="0"/>
                </a:lnTo>
                <a:lnTo>
                  <a:pt x="80670" y="0"/>
                </a:lnTo>
                <a:lnTo>
                  <a:pt x="84289" y="761"/>
                </a:lnTo>
                <a:lnTo>
                  <a:pt x="87210" y="2273"/>
                </a:lnTo>
                <a:lnTo>
                  <a:pt x="90144" y="3784"/>
                </a:lnTo>
                <a:lnTo>
                  <a:pt x="92506" y="5803"/>
                </a:lnTo>
                <a:lnTo>
                  <a:pt x="94322" y="8331"/>
                </a:lnTo>
                <a:lnTo>
                  <a:pt x="96126" y="10871"/>
                </a:lnTo>
                <a:lnTo>
                  <a:pt x="97421" y="13830"/>
                </a:lnTo>
                <a:lnTo>
                  <a:pt x="98196" y="17233"/>
                </a:lnTo>
                <a:lnTo>
                  <a:pt x="98958" y="20624"/>
                </a:lnTo>
                <a:lnTo>
                  <a:pt x="99339" y="24206"/>
                </a:lnTo>
                <a:lnTo>
                  <a:pt x="99339" y="27978"/>
                </a:lnTo>
                <a:lnTo>
                  <a:pt x="99339" y="70319"/>
                </a:lnTo>
                <a:lnTo>
                  <a:pt x="99339" y="70726"/>
                </a:lnTo>
                <a:lnTo>
                  <a:pt x="99250" y="71056"/>
                </a:lnTo>
                <a:lnTo>
                  <a:pt x="99047" y="71323"/>
                </a:lnTo>
                <a:lnTo>
                  <a:pt x="98844" y="71602"/>
                </a:lnTo>
                <a:lnTo>
                  <a:pt x="98526" y="71831"/>
                </a:lnTo>
                <a:lnTo>
                  <a:pt x="98082" y="72034"/>
                </a:lnTo>
                <a:lnTo>
                  <a:pt x="97637" y="72237"/>
                </a:lnTo>
                <a:lnTo>
                  <a:pt x="97015" y="72377"/>
                </a:lnTo>
                <a:lnTo>
                  <a:pt x="96215" y="72478"/>
                </a:lnTo>
                <a:lnTo>
                  <a:pt x="95427" y="72580"/>
                </a:lnTo>
                <a:lnTo>
                  <a:pt x="94437" y="72631"/>
                </a:lnTo>
                <a:lnTo>
                  <a:pt x="93243" y="72631"/>
                </a:lnTo>
                <a:lnTo>
                  <a:pt x="91998" y="72631"/>
                </a:lnTo>
                <a:lnTo>
                  <a:pt x="90982" y="72580"/>
                </a:lnTo>
                <a:lnTo>
                  <a:pt x="90195" y="72478"/>
                </a:lnTo>
                <a:lnTo>
                  <a:pt x="89395" y="72377"/>
                </a:lnTo>
                <a:lnTo>
                  <a:pt x="88760" y="72237"/>
                </a:lnTo>
                <a:lnTo>
                  <a:pt x="88290" y="72034"/>
                </a:lnTo>
                <a:lnTo>
                  <a:pt x="87820" y="71831"/>
                </a:lnTo>
                <a:lnTo>
                  <a:pt x="87490" y="71602"/>
                </a:lnTo>
                <a:lnTo>
                  <a:pt x="87287" y="71323"/>
                </a:lnTo>
                <a:lnTo>
                  <a:pt x="87096" y="71056"/>
                </a:lnTo>
                <a:lnTo>
                  <a:pt x="86995" y="70726"/>
                </a:lnTo>
                <a:lnTo>
                  <a:pt x="86995" y="70319"/>
                </a:lnTo>
                <a:lnTo>
                  <a:pt x="86995" y="29616"/>
                </a:lnTo>
                <a:lnTo>
                  <a:pt x="86995" y="26796"/>
                </a:lnTo>
                <a:lnTo>
                  <a:pt x="86741" y="24206"/>
                </a:lnTo>
                <a:lnTo>
                  <a:pt x="86245" y="21882"/>
                </a:lnTo>
                <a:lnTo>
                  <a:pt x="85750" y="19545"/>
                </a:lnTo>
                <a:lnTo>
                  <a:pt x="84963" y="17538"/>
                </a:lnTo>
                <a:lnTo>
                  <a:pt x="83870" y="15849"/>
                </a:lnTo>
                <a:lnTo>
                  <a:pt x="82778" y="14160"/>
                </a:lnTo>
                <a:lnTo>
                  <a:pt x="81381" y="12877"/>
                </a:lnTo>
                <a:lnTo>
                  <a:pt x="79692" y="11988"/>
                </a:lnTo>
                <a:lnTo>
                  <a:pt x="78016" y="11087"/>
                </a:lnTo>
                <a:lnTo>
                  <a:pt x="76022" y="10642"/>
                </a:lnTo>
                <a:lnTo>
                  <a:pt x="73748" y="10642"/>
                </a:lnTo>
                <a:lnTo>
                  <a:pt x="70916" y="10642"/>
                </a:lnTo>
                <a:lnTo>
                  <a:pt x="68072" y="11734"/>
                </a:lnTo>
                <a:lnTo>
                  <a:pt x="65227" y="13919"/>
                </a:lnTo>
                <a:lnTo>
                  <a:pt x="62369" y="16103"/>
                </a:lnTo>
                <a:lnTo>
                  <a:pt x="59232" y="19303"/>
                </a:lnTo>
                <a:lnTo>
                  <a:pt x="55816" y="23520"/>
                </a:lnTo>
                <a:lnTo>
                  <a:pt x="55816" y="70319"/>
                </a:lnTo>
                <a:lnTo>
                  <a:pt x="55816" y="70726"/>
                </a:lnTo>
                <a:lnTo>
                  <a:pt x="55714" y="71056"/>
                </a:lnTo>
                <a:lnTo>
                  <a:pt x="55511" y="71323"/>
                </a:lnTo>
                <a:lnTo>
                  <a:pt x="55321" y="71602"/>
                </a:lnTo>
                <a:lnTo>
                  <a:pt x="54978" y="71831"/>
                </a:lnTo>
                <a:lnTo>
                  <a:pt x="54508" y="72034"/>
                </a:lnTo>
                <a:lnTo>
                  <a:pt x="54038" y="72237"/>
                </a:lnTo>
                <a:lnTo>
                  <a:pt x="53403" y="72377"/>
                </a:lnTo>
                <a:lnTo>
                  <a:pt x="52616" y="72478"/>
                </a:lnTo>
                <a:lnTo>
                  <a:pt x="51816" y="72580"/>
                </a:lnTo>
                <a:lnTo>
                  <a:pt x="50825" y="72631"/>
                </a:lnTo>
                <a:lnTo>
                  <a:pt x="49631" y="72631"/>
                </a:lnTo>
                <a:lnTo>
                  <a:pt x="48488" y="72631"/>
                </a:lnTo>
                <a:lnTo>
                  <a:pt x="47510" y="72580"/>
                </a:lnTo>
                <a:lnTo>
                  <a:pt x="46697" y="72478"/>
                </a:lnTo>
                <a:lnTo>
                  <a:pt x="45872" y="72377"/>
                </a:lnTo>
                <a:lnTo>
                  <a:pt x="45237" y="72237"/>
                </a:lnTo>
                <a:lnTo>
                  <a:pt x="44754" y="72034"/>
                </a:lnTo>
                <a:lnTo>
                  <a:pt x="44284" y="71831"/>
                </a:lnTo>
                <a:lnTo>
                  <a:pt x="43967" y="71602"/>
                </a:lnTo>
                <a:lnTo>
                  <a:pt x="43789" y="71323"/>
                </a:lnTo>
                <a:lnTo>
                  <a:pt x="43624" y="71056"/>
                </a:lnTo>
                <a:lnTo>
                  <a:pt x="43535" y="70726"/>
                </a:lnTo>
                <a:lnTo>
                  <a:pt x="43535" y="70319"/>
                </a:lnTo>
                <a:lnTo>
                  <a:pt x="43535" y="29616"/>
                </a:lnTo>
                <a:lnTo>
                  <a:pt x="43535" y="26796"/>
                </a:lnTo>
                <a:lnTo>
                  <a:pt x="43256" y="24206"/>
                </a:lnTo>
                <a:lnTo>
                  <a:pt x="42710" y="21882"/>
                </a:lnTo>
                <a:lnTo>
                  <a:pt x="42164" y="19545"/>
                </a:lnTo>
                <a:lnTo>
                  <a:pt x="41351" y="17538"/>
                </a:lnTo>
                <a:lnTo>
                  <a:pt x="40259" y="15849"/>
                </a:lnTo>
                <a:lnTo>
                  <a:pt x="39166" y="14160"/>
                </a:lnTo>
                <a:lnTo>
                  <a:pt x="37795" y="12877"/>
                </a:lnTo>
                <a:lnTo>
                  <a:pt x="36131" y="11988"/>
                </a:lnTo>
                <a:lnTo>
                  <a:pt x="34467" y="11087"/>
                </a:lnTo>
                <a:lnTo>
                  <a:pt x="32499" y="10642"/>
                </a:lnTo>
                <a:lnTo>
                  <a:pt x="30213" y="10642"/>
                </a:lnTo>
                <a:lnTo>
                  <a:pt x="27381" y="10642"/>
                </a:lnTo>
                <a:lnTo>
                  <a:pt x="24536" y="11734"/>
                </a:lnTo>
                <a:lnTo>
                  <a:pt x="21653" y="13919"/>
                </a:lnTo>
                <a:lnTo>
                  <a:pt x="18783" y="16103"/>
                </a:lnTo>
                <a:lnTo>
                  <a:pt x="15659" y="19303"/>
                </a:lnTo>
                <a:lnTo>
                  <a:pt x="12280" y="23520"/>
                </a:lnTo>
                <a:lnTo>
                  <a:pt x="12280" y="70319"/>
                </a:lnTo>
                <a:lnTo>
                  <a:pt x="12280" y="70726"/>
                </a:lnTo>
                <a:lnTo>
                  <a:pt x="12179" y="71056"/>
                </a:lnTo>
                <a:lnTo>
                  <a:pt x="11976" y="71323"/>
                </a:lnTo>
                <a:lnTo>
                  <a:pt x="11785" y="71602"/>
                </a:lnTo>
                <a:lnTo>
                  <a:pt x="11455" y="71831"/>
                </a:lnTo>
                <a:lnTo>
                  <a:pt x="11010" y="72034"/>
                </a:lnTo>
                <a:lnTo>
                  <a:pt x="10566" y="72237"/>
                </a:lnTo>
                <a:lnTo>
                  <a:pt x="9944" y="72377"/>
                </a:lnTo>
                <a:lnTo>
                  <a:pt x="9156" y="72478"/>
                </a:lnTo>
                <a:lnTo>
                  <a:pt x="8356" y="72580"/>
                </a:lnTo>
                <a:lnTo>
                  <a:pt x="7340" y="72631"/>
                </a:lnTo>
                <a:lnTo>
                  <a:pt x="6108" y="72631"/>
                </a:lnTo>
                <a:lnTo>
                  <a:pt x="4914" y="72631"/>
                </a:lnTo>
                <a:lnTo>
                  <a:pt x="3924" y="72580"/>
                </a:lnTo>
                <a:lnTo>
                  <a:pt x="3124" y="72478"/>
                </a:lnTo>
                <a:lnTo>
                  <a:pt x="2336" y="72377"/>
                </a:lnTo>
                <a:lnTo>
                  <a:pt x="1701" y="72237"/>
                </a:lnTo>
                <a:lnTo>
                  <a:pt x="1231" y="72034"/>
                </a:lnTo>
                <a:lnTo>
                  <a:pt x="762" y="71831"/>
                </a:lnTo>
                <a:lnTo>
                  <a:pt x="431" y="71602"/>
                </a:lnTo>
                <a:lnTo>
                  <a:pt x="266" y="71323"/>
                </a:lnTo>
                <a:lnTo>
                  <a:pt x="88" y="71056"/>
                </a:lnTo>
                <a:lnTo>
                  <a:pt x="0" y="70726"/>
                </a:lnTo>
                <a:lnTo>
                  <a:pt x="0" y="70319"/>
                </a:lnTo>
                <a:lnTo>
                  <a:pt x="0" y="3352"/>
                </a:lnTo>
                <a:lnTo>
                  <a:pt x="0" y="2959"/>
                </a:lnTo>
                <a:lnTo>
                  <a:pt x="76" y="2616"/>
                </a:lnTo>
                <a:lnTo>
                  <a:pt x="228" y="2349"/>
                </a:lnTo>
                <a:lnTo>
                  <a:pt x="368" y="2070"/>
                </a:lnTo>
                <a:lnTo>
                  <a:pt x="673" y="1828"/>
                </a:lnTo>
                <a:lnTo>
                  <a:pt x="1117" y="1600"/>
                </a:lnTo>
                <a:lnTo>
                  <a:pt x="1562" y="1384"/>
                </a:lnTo>
                <a:lnTo>
                  <a:pt x="2133" y="1231"/>
                </a:lnTo>
                <a:lnTo>
                  <a:pt x="2832" y="1155"/>
                </a:lnTo>
                <a:lnTo>
                  <a:pt x="3517" y="1079"/>
                </a:lnTo>
                <a:lnTo>
                  <a:pt x="4445" y="1041"/>
                </a:lnTo>
                <a:lnTo>
                  <a:pt x="5588" y="1041"/>
                </a:lnTo>
                <a:lnTo>
                  <a:pt x="6667" y="1041"/>
                </a:lnTo>
                <a:lnTo>
                  <a:pt x="7581" y="1079"/>
                </a:lnTo>
                <a:lnTo>
                  <a:pt x="8293" y="1155"/>
                </a:lnTo>
                <a:lnTo>
                  <a:pt x="9017" y="1231"/>
                </a:lnTo>
                <a:lnTo>
                  <a:pt x="9575" y="1384"/>
                </a:lnTo>
                <a:lnTo>
                  <a:pt x="9969" y="1600"/>
                </a:lnTo>
                <a:lnTo>
                  <a:pt x="10363" y="1828"/>
                </a:lnTo>
                <a:lnTo>
                  <a:pt x="10655" y="2070"/>
                </a:lnTo>
                <a:lnTo>
                  <a:pt x="10833" y="2349"/>
                </a:lnTo>
                <a:lnTo>
                  <a:pt x="10998" y="2616"/>
                </a:lnTo>
                <a:lnTo>
                  <a:pt x="11087" y="2959"/>
                </a:lnTo>
                <a:lnTo>
                  <a:pt x="11087" y="3352"/>
                </a:lnTo>
                <a:lnTo>
                  <a:pt x="11087" y="12204"/>
                </a:lnTo>
                <a:lnTo>
                  <a:pt x="14859" y="7988"/>
                </a:lnTo>
                <a:lnTo>
                  <a:pt x="18516" y="4902"/>
                </a:lnTo>
                <a:lnTo>
                  <a:pt x="22059" y="2946"/>
                </a:lnTo>
                <a:lnTo>
                  <a:pt x="25615" y="977"/>
                </a:lnTo>
                <a:lnTo>
                  <a:pt x="29197" y="0"/>
                </a:lnTo>
                <a:lnTo>
                  <a:pt x="32816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0" name="object 410"/>
          <p:cNvSpPr/>
          <p:nvPr/>
        </p:nvSpPr>
        <p:spPr>
          <a:xfrm>
            <a:off x="220204" y="7027574"/>
            <a:ext cx="61607" cy="73596"/>
          </a:xfrm>
          <a:custGeom>
            <a:avLst/>
            <a:gdLst/>
            <a:ahLst/>
            <a:cxnLst/>
            <a:rect l="l" t="t" r="r" b="b"/>
            <a:pathLst>
              <a:path w="61607" h="73596">
                <a:moveTo>
                  <a:pt x="32143" y="0"/>
                </a:moveTo>
                <a:lnTo>
                  <a:pt x="37401" y="0"/>
                </a:lnTo>
                <a:lnTo>
                  <a:pt x="41871" y="850"/>
                </a:lnTo>
                <a:lnTo>
                  <a:pt x="45567" y="2527"/>
                </a:lnTo>
                <a:lnTo>
                  <a:pt x="49263" y="4216"/>
                </a:lnTo>
                <a:lnTo>
                  <a:pt x="52311" y="6489"/>
                </a:lnTo>
                <a:lnTo>
                  <a:pt x="54686" y="9347"/>
                </a:lnTo>
                <a:lnTo>
                  <a:pt x="57073" y="12191"/>
                </a:lnTo>
                <a:lnTo>
                  <a:pt x="58813" y="15544"/>
                </a:lnTo>
                <a:lnTo>
                  <a:pt x="59931" y="19392"/>
                </a:lnTo>
                <a:lnTo>
                  <a:pt x="61048" y="23228"/>
                </a:lnTo>
                <a:lnTo>
                  <a:pt x="61607" y="27343"/>
                </a:lnTo>
                <a:lnTo>
                  <a:pt x="61607" y="31699"/>
                </a:lnTo>
                <a:lnTo>
                  <a:pt x="61607" y="33934"/>
                </a:lnTo>
                <a:lnTo>
                  <a:pt x="61607" y="35864"/>
                </a:lnTo>
                <a:lnTo>
                  <a:pt x="61125" y="37249"/>
                </a:lnTo>
                <a:lnTo>
                  <a:pt x="60147" y="38061"/>
                </a:lnTo>
                <a:lnTo>
                  <a:pt x="59182" y="38887"/>
                </a:lnTo>
                <a:lnTo>
                  <a:pt x="58077" y="39293"/>
                </a:lnTo>
                <a:lnTo>
                  <a:pt x="56832" y="39293"/>
                </a:lnTo>
                <a:lnTo>
                  <a:pt x="12712" y="39293"/>
                </a:lnTo>
                <a:lnTo>
                  <a:pt x="12712" y="43014"/>
                </a:lnTo>
                <a:lnTo>
                  <a:pt x="13093" y="46367"/>
                </a:lnTo>
                <a:lnTo>
                  <a:pt x="13843" y="49339"/>
                </a:lnTo>
                <a:lnTo>
                  <a:pt x="14592" y="52311"/>
                </a:lnTo>
                <a:lnTo>
                  <a:pt x="15836" y="54876"/>
                </a:lnTo>
                <a:lnTo>
                  <a:pt x="17576" y="57010"/>
                </a:lnTo>
                <a:lnTo>
                  <a:pt x="19316" y="59131"/>
                </a:lnTo>
                <a:lnTo>
                  <a:pt x="21590" y="60769"/>
                </a:lnTo>
                <a:lnTo>
                  <a:pt x="24384" y="61912"/>
                </a:lnTo>
                <a:lnTo>
                  <a:pt x="27178" y="63055"/>
                </a:lnTo>
                <a:lnTo>
                  <a:pt x="30594" y="63626"/>
                </a:lnTo>
                <a:lnTo>
                  <a:pt x="34632" y="63626"/>
                </a:lnTo>
                <a:lnTo>
                  <a:pt x="37820" y="63626"/>
                </a:lnTo>
                <a:lnTo>
                  <a:pt x="40665" y="63360"/>
                </a:lnTo>
                <a:lnTo>
                  <a:pt x="43154" y="62839"/>
                </a:lnTo>
                <a:lnTo>
                  <a:pt x="45643" y="62318"/>
                </a:lnTo>
                <a:lnTo>
                  <a:pt x="47802" y="61747"/>
                </a:lnTo>
                <a:lnTo>
                  <a:pt x="49618" y="61099"/>
                </a:lnTo>
                <a:lnTo>
                  <a:pt x="51447" y="60451"/>
                </a:lnTo>
                <a:lnTo>
                  <a:pt x="52933" y="59867"/>
                </a:lnTo>
                <a:lnTo>
                  <a:pt x="54114" y="59347"/>
                </a:lnTo>
                <a:lnTo>
                  <a:pt x="55283" y="58826"/>
                </a:lnTo>
                <a:lnTo>
                  <a:pt x="56159" y="58572"/>
                </a:lnTo>
                <a:lnTo>
                  <a:pt x="56768" y="58572"/>
                </a:lnTo>
                <a:lnTo>
                  <a:pt x="57111" y="58572"/>
                </a:lnTo>
                <a:lnTo>
                  <a:pt x="57416" y="58648"/>
                </a:lnTo>
                <a:lnTo>
                  <a:pt x="57696" y="58826"/>
                </a:lnTo>
                <a:lnTo>
                  <a:pt x="57975" y="59004"/>
                </a:lnTo>
                <a:lnTo>
                  <a:pt x="58191" y="59258"/>
                </a:lnTo>
                <a:lnTo>
                  <a:pt x="58331" y="59613"/>
                </a:lnTo>
                <a:lnTo>
                  <a:pt x="58483" y="59956"/>
                </a:lnTo>
                <a:lnTo>
                  <a:pt x="58597" y="60439"/>
                </a:lnTo>
                <a:lnTo>
                  <a:pt x="58674" y="61061"/>
                </a:lnTo>
                <a:lnTo>
                  <a:pt x="58737" y="61683"/>
                </a:lnTo>
                <a:lnTo>
                  <a:pt x="58775" y="62433"/>
                </a:lnTo>
                <a:lnTo>
                  <a:pt x="58775" y="63334"/>
                </a:lnTo>
                <a:lnTo>
                  <a:pt x="58775" y="63969"/>
                </a:lnTo>
                <a:lnTo>
                  <a:pt x="58750" y="64528"/>
                </a:lnTo>
                <a:lnTo>
                  <a:pt x="58712" y="64998"/>
                </a:lnTo>
                <a:lnTo>
                  <a:pt x="58661" y="65481"/>
                </a:lnTo>
                <a:lnTo>
                  <a:pt x="58597" y="65900"/>
                </a:lnTo>
                <a:lnTo>
                  <a:pt x="58521" y="66268"/>
                </a:lnTo>
                <a:lnTo>
                  <a:pt x="58445" y="66636"/>
                </a:lnTo>
                <a:lnTo>
                  <a:pt x="58318" y="66979"/>
                </a:lnTo>
                <a:lnTo>
                  <a:pt x="58153" y="67271"/>
                </a:lnTo>
                <a:lnTo>
                  <a:pt x="57975" y="67576"/>
                </a:lnTo>
                <a:lnTo>
                  <a:pt x="57746" y="67856"/>
                </a:lnTo>
                <a:lnTo>
                  <a:pt x="57480" y="68122"/>
                </a:lnTo>
                <a:lnTo>
                  <a:pt x="57200" y="68402"/>
                </a:lnTo>
                <a:lnTo>
                  <a:pt x="56400" y="68846"/>
                </a:lnTo>
                <a:lnTo>
                  <a:pt x="55054" y="69468"/>
                </a:lnTo>
                <a:lnTo>
                  <a:pt x="53721" y="70091"/>
                </a:lnTo>
                <a:lnTo>
                  <a:pt x="51981" y="70700"/>
                </a:lnTo>
                <a:lnTo>
                  <a:pt x="49847" y="71297"/>
                </a:lnTo>
                <a:lnTo>
                  <a:pt x="47713" y="71881"/>
                </a:lnTo>
                <a:lnTo>
                  <a:pt x="45250" y="72415"/>
                </a:lnTo>
                <a:lnTo>
                  <a:pt x="42443" y="72885"/>
                </a:lnTo>
                <a:lnTo>
                  <a:pt x="39649" y="73367"/>
                </a:lnTo>
                <a:lnTo>
                  <a:pt x="36652" y="73596"/>
                </a:lnTo>
                <a:lnTo>
                  <a:pt x="33477" y="73596"/>
                </a:lnTo>
                <a:lnTo>
                  <a:pt x="27978" y="73596"/>
                </a:lnTo>
                <a:lnTo>
                  <a:pt x="23152" y="72834"/>
                </a:lnTo>
                <a:lnTo>
                  <a:pt x="19011" y="71297"/>
                </a:lnTo>
                <a:lnTo>
                  <a:pt x="14859" y="69748"/>
                </a:lnTo>
                <a:lnTo>
                  <a:pt x="11379" y="67475"/>
                </a:lnTo>
                <a:lnTo>
                  <a:pt x="8547" y="64439"/>
                </a:lnTo>
                <a:lnTo>
                  <a:pt x="5727" y="61417"/>
                </a:lnTo>
                <a:lnTo>
                  <a:pt x="3594" y="57619"/>
                </a:lnTo>
                <a:lnTo>
                  <a:pt x="2146" y="53060"/>
                </a:lnTo>
                <a:lnTo>
                  <a:pt x="711" y="48501"/>
                </a:lnTo>
                <a:lnTo>
                  <a:pt x="0" y="43192"/>
                </a:lnTo>
                <a:lnTo>
                  <a:pt x="0" y="37134"/>
                </a:lnTo>
                <a:lnTo>
                  <a:pt x="0" y="31381"/>
                </a:lnTo>
                <a:lnTo>
                  <a:pt x="736" y="26212"/>
                </a:lnTo>
                <a:lnTo>
                  <a:pt x="2222" y="21615"/>
                </a:lnTo>
                <a:lnTo>
                  <a:pt x="3708" y="17030"/>
                </a:lnTo>
                <a:lnTo>
                  <a:pt x="5854" y="13131"/>
                </a:lnTo>
                <a:lnTo>
                  <a:pt x="8661" y="9931"/>
                </a:lnTo>
                <a:lnTo>
                  <a:pt x="11468" y="6743"/>
                </a:lnTo>
                <a:lnTo>
                  <a:pt x="14846" y="4279"/>
                </a:lnTo>
                <a:lnTo>
                  <a:pt x="18821" y="2565"/>
                </a:lnTo>
                <a:lnTo>
                  <a:pt x="22783" y="863"/>
                </a:lnTo>
                <a:lnTo>
                  <a:pt x="27228" y="0"/>
                </a:lnTo>
                <a:lnTo>
                  <a:pt x="32143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1" name="object 411"/>
          <p:cNvSpPr/>
          <p:nvPr/>
        </p:nvSpPr>
        <p:spPr>
          <a:xfrm>
            <a:off x="158990" y="7014036"/>
            <a:ext cx="32143" cy="32448"/>
          </a:xfrm>
          <a:custGeom>
            <a:avLst/>
            <a:gdLst/>
            <a:ahLst/>
            <a:cxnLst/>
            <a:rect l="l" t="t" r="r" b="b"/>
            <a:pathLst>
              <a:path w="32143" h="32448">
                <a:moveTo>
                  <a:pt x="0" y="0"/>
                </a:moveTo>
                <a:lnTo>
                  <a:pt x="0" y="32448"/>
                </a:lnTo>
                <a:lnTo>
                  <a:pt x="12509" y="32448"/>
                </a:lnTo>
                <a:lnTo>
                  <a:pt x="15875" y="32448"/>
                </a:lnTo>
                <a:lnTo>
                  <a:pt x="18796" y="32029"/>
                </a:lnTo>
                <a:lnTo>
                  <a:pt x="21247" y="31216"/>
                </a:lnTo>
                <a:lnTo>
                  <a:pt x="23698" y="30391"/>
                </a:lnTo>
                <a:lnTo>
                  <a:pt x="25755" y="29260"/>
                </a:lnTo>
                <a:lnTo>
                  <a:pt x="27381" y="27787"/>
                </a:lnTo>
                <a:lnTo>
                  <a:pt x="29019" y="26327"/>
                </a:lnTo>
                <a:lnTo>
                  <a:pt x="30226" y="24599"/>
                </a:lnTo>
                <a:lnTo>
                  <a:pt x="31000" y="22618"/>
                </a:lnTo>
                <a:lnTo>
                  <a:pt x="31762" y="20637"/>
                </a:lnTo>
                <a:lnTo>
                  <a:pt x="32143" y="18478"/>
                </a:lnTo>
                <a:lnTo>
                  <a:pt x="32143" y="16141"/>
                </a:lnTo>
                <a:lnTo>
                  <a:pt x="32143" y="12369"/>
                </a:lnTo>
                <a:lnTo>
                  <a:pt x="31305" y="9182"/>
                </a:lnTo>
                <a:lnTo>
                  <a:pt x="29616" y="6578"/>
                </a:lnTo>
                <a:lnTo>
                  <a:pt x="27927" y="3975"/>
                </a:lnTo>
                <a:lnTo>
                  <a:pt x="25107" y="2108"/>
                </a:lnTo>
                <a:lnTo>
                  <a:pt x="21132" y="965"/>
                </a:lnTo>
                <a:lnTo>
                  <a:pt x="19900" y="622"/>
                </a:lnTo>
                <a:lnTo>
                  <a:pt x="18491" y="368"/>
                </a:lnTo>
                <a:lnTo>
                  <a:pt x="16929" y="215"/>
                </a:lnTo>
                <a:lnTo>
                  <a:pt x="15367" y="76"/>
                </a:lnTo>
                <a:lnTo>
                  <a:pt x="13322" y="0"/>
                </a:lnTo>
                <a:lnTo>
                  <a:pt x="10795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2" name="object 412"/>
          <p:cNvSpPr/>
          <p:nvPr/>
        </p:nvSpPr>
        <p:spPr>
          <a:xfrm>
            <a:off x="146188" y="7003469"/>
            <a:ext cx="64223" cy="96735"/>
          </a:xfrm>
          <a:custGeom>
            <a:avLst/>
            <a:gdLst/>
            <a:ahLst/>
            <a:cxnLst/>
            <a:rect l="l" t="t" r="r" b="b"/>
            <a:pathLst>
              <a:path w="64223" h="96735">
                <a:moveTo>
                  <a:pt x="4762" y="0"/>
                </a:moveTo>
                <a:lnTo>
                  <a:pt x="25234" y="0"/>
                </a:lnTo>
                <a:lnTo>
                  <a:pt x="27660" y="0"/>
                </a:lnTo>
                <a:lnTo>
                  <a:pt x="29679" y="63"/>
                </a:lnTo>
                <a:lnTo>
                  <a:pt x="31292" y="177"/>
                </a:lnTo>
                <a:lnTo>
                  <a:pt x="32905" y="304"/>
                </a:lnTo>
                <a:lnTo>
                  <a:pt x="34353" y="444"/>
                </a:lnTo>
                <a:lnTo>
                  <a:pt x="35648" y="596"/>
                </a:lnTo>
                <a:lnTo>
                  <a:pt x="39369" y="1231"/>
                </a:lnTo>
                <a:lnTo>
                  <a:pt x="42659" y="2260"/>
                </a:lnTo>
                <a:lnTo>
                  <a:pt x="45504" y="3644"/>
                </a:lnTo>
                <a:lnTo>
                  <a:pt x="48361" y="5029"/>
                </a:lnTo>
                <a:lnTo>
                  <a:pt x="50749" y="6794"/>
                </a:lnTo>
                <a:lnTo>
                  <a:pt x="52692" y="8928"/>
                </a:lnTo>
                <a:lnTo>
                  <a:pt x="54622" y="11061"/>
                </a:lnTo>
                <a:lnTo>
                  <a:pt x="56070" y="13500"/>
                </a:lnTo>
                <a:lnTo>
                  <a:pt x="57048" y="16256"/>
                </a:lnTo>
                <a:lnTo>
                  <a:pt x="58013" y="19011"/>
                </a:lnTo>
                <a:lnTo>
                  <a:pt x="58496" y="22047"/>
                </a:lnTo>
                <a:lnTo>
                  <a:pt x="58496" y="25374"/>
                </a:lnTo>
                <a:lnTo>
                  <a:pt x="58496" y="28600"/>
                </a:lnTo>
                <a:lnTo>
                  <a:pt x="58064" y="31483"/>
                </a:lnTo>
                <a:lnTo>
                  <a:pt x="57188" y="34036"/>
                </a:lnTo>
                <a:lnTo>
                  <a:pt x="56324" y="36601"/>
                </a:lnTo>
                <a:lnTo>
                  <a:pt x="55067" y="38849"/>
                </a:lnTo>
                <a:lnTo>
                  <a:pt x="53428" y="40817"/>
                </a:lnTo>
                <a:lnTo>
                  <a:pt x="51790" y="42773"/>
                </a:lnTo>
                <a:lnTo>
                  <a:pt x="49834" y="44475"/>
                </a:lnTo>
                <a:lnTo>
                  <a:pt x="47561" y="45910"/>
                </a:lnTo>
                <a:lnTo>
                  <a:pt x="45275" y="47345"/>
                </a:lnTo>
                <a:lnTo>
                  <a:pt x="42722" y="48564"/>
                </a:lnTo>
                <a:lnTo>
                  <a:pt x="39890" y="49555"/>
                </a:lnTo>
                <a:lnTo>
                  <a:pt x="41478" y="50253"/>
                </a:lnTo>
                <a:lnTo>
                  <a:pt x="42913" y="51130"/>
                </a:lnTo>
                <a:lnTo>
                  <a:pt x="44208" y="52197"/>
                </a:lnTo>
                <a:lnTo>
                  <a:pt x="45491" y="53263"/>
                </a:lnTo>
                <a:lnTo>
                  <a:pt x="46697" y="54546"/>
                </a:lnTo>
                <a:lnTo>
                  <a:pt x="47815" y="56032"/>
                </a:lnTo>
                <a:lnTo>
                  <a:pt x="48933" y="57518"/>
                </a:lnTo>
                <a:lnTo>
                  <a:pt x="49987" y="59232"/>
                </a:lnTo>
                <a:lnTo>
                  <a:pt x="50977" y="61163"/>
                </a:lnTo>
                <a:lnTo>
                  <a:pt x="51968" y="63106"/>
                </a:lnTo>
                <a:lnTo>
                  <a:pt x="52958" y="65278"/>
                </a:lnTo>
                <a:lnTo>
                  <a:pt x="53949" y="67716"/>
                </a:lnTo>
                <a:lnTo>
                  <a:pt x="62585" y="88925"/>
                </a:lnTo>
                <a:lnTo>
                  <a:pt x="63284" y="90703"/>
                </a:lnTo>
                <a:lnTo>
                  <a:pt x="63728" y="91960"/>
                </a:lnTo>
                <a:lnTo>
                  <a:pt x="63931" y="92684"/>
                </a:lnTo>
                <a:lnTo>
                  <a:pt x="64122" y="93395"/>
                </a:lnTo>
                <a:lnTo>
                  <a:pt x="64223" y="93954"/>
                </a:lnTo>
                <a:lnTo>
                  <a:pt x="64223" y="94348"/>
                </a:lnTo>
                <a:lnTo>
                  <a:pt x="64223" y="94754"/>
                </a:lnTo>
                <a:lnTo>
                  <a:pt x="64147" y="95097"/>
                </a:lnTo>
                <a:lnTo>
                  <a:pt x="63995" y="95402"/>
                </a:lnTo>
                <a:lnTo>
                  <a:pt x="63855" y="95694"/>
                </a:lnTo>
                <a:lnTo>
                  <a:pt x="63525" y="95935"/>
                </a:lnTo>
                <a:lnTo>
                  <a:pt x="63030" y="96139"/>
                </a:lnTo>
                <a:lnTo>
                  <a:pt x="62534" y="96342"/>
                </a:lnTo>
                <a:lnTo>
                  <a:pt x="61848" y="96481"/>
                </a:lnTo>
                <a:lnTo>
                  <a:pt x="60947" y="96583"/>
                </a:lnTo>
                <a:lnTo>
                  <a:pt x="60058" y="96685"/>
                </a:lnTo>
                <a:lnTo>
                  <a:pt x="58864" y="96735"/>
                </a:lnTo>
                <a:lnTo>
                  <a:pt x="57378" y="96735"/>
                </a:lnTo>
                <a:lnTo>
                  <a:pt x="56083" y="96735"/>
                </a:lnTo>
                <a:lnTo>
                  <a:pt x="55029" y="96685"/>
                </a:lnTo>
                <a:lnTo>
                  <a:pt x="54216" y="96583"/>
                </a:lnTo>
                <a:lnTo>
                  <a:pt x="53390" y="96481"/>
                </a:lnTo>
                <a:lnTo>
                  <a:pt x="52743" y="96329"/>
                </a:lnTo>
                <a:lnTo>
                  <a:pt x="52247" y="96100"/>
                </a:lnTo>
                <a:lnTo>
                  <a:pt x="51752" y="95885"/>
                </a:lnTo>
                <a:lnTo>
                  <a:pt x="51358" y="95567"/>
                </a:lnTo>
                <a:lnTo>
                  <a:pt x="51092" y="95173"/>
                </a:lnTo>
                <a:lnTo>
                  <a:pt x="50812" y="94780"/>
                </a:lnTo>
                <a:lnTo>
                  <a:pt x="50584" y="94284"/>
                </a:lnTo>
                <a:lnTo>
                  <a:pt x="50380" y="93687"/>
                </a:lnTo>
                <a:lnTo>
                  <a:pt x="41528" y="70993"/>
                </a:lnTo>
                <a:lnTo>
                  <a:pt x="40487" y="68414"/>
                </a:lnTo>
                <a:lnTo>
                  <a:pt x="39408" y="66040"/>
                </a:lnTo>
                <a:lnTo>
                  <a:pt x="38290" y="63881"/>
                </a:lnTo>
                <a:lnTo>
                  <a:pt x="37172" y="61722"/>
                </a:lnTo>
                <a:lnTo>
                  <a:pt x="35852" y="59867"/>
                </a:lnTo>
                <a:lnTo>
                  <a:pt x="34315" y="58305"/>
                </a:lnTo>
                <a:lnTo>
                  <a:pt x="32765" y="56743"/>
                </a:lnTo>
                <a:lnTo>
                  <a:pt x="30962" y="55524"/>
                </a:lnTo>
                <a:lnTo>
                  <a:pt x="28879" y="54660"/>
                </a:lnTo>
                <a:lnTo>
                  <a:pt x="26796" y="53784"/>
                </a:lnTo>
                <a:lnTo>
                  <a:pt x="24282" y="53352"/>
                </a:lnTo>
                <a:lnTo>
                  <a:pt x="21361" y="53352"/>
                </a:lnTo>
                <a:lnTo>
                  <a:pt x="12801" y="53352"/>
                </a:lnTo>
                <a:lnTo>
                  <a:pt x="12801" y="94348"/>
                </a:lnTo>
                <a:lnTo>
                  <a:pt x="12801" y="94754"/>
                </a:lnTo>
                <a:lnTo>
                  <a:pt x="12687" y="95097"/>
                </a:lnTo>
                <a:lnTo>
                  <a:pt x="12471" y="95402"/>
                </a:lnTo>
                <a:lnTo>
                  <a:pt x="12242" y="95694"/>
                </a:lnTo>
                <a:lnTo>
                  <a:pt x="11899" y="95935"/>
                </a:lnTo>
                <a:lnTo>
                  <a:pt x="11429" y="96100"/>
                </a:lnTo>
                <a:lnTo>
                  <a:pt x="10960" y="96278"/>
                </a:lnTo>
                <a:lnTo>
                  <a:pt x="10312" y="96431"/>
                </a:lnTo>
                <a:lnTo>
                  <a:pt x="9486" y="96545"/>
                </a:lnTo>
                <a:lnTo>
                  <a:pt x="8674" y="96672"/>
                </a:lnTo>
                <a:lnTo>
                  <a:pt x="7645" y="96735"/>
                </a:lnTo>
                <a:lnTo>
                  <a:pt x="6400" y="96735"/>
                </a:lnTo>
                <a:lnTo>
                  <a:pt x="5168" y="96735"/>
                </a:lnTo>
                <a:lnTo>
                  <a:pt x="4140" y="96672"/>
                </a:lnTo>
                <a:lnTo>
                  <a:pt x="3314" y="96545"/>
                </a:lnTo>
                <a:lnTo>
                  <a:pt x="2501" y="96431"/>
                </a:lnTo>
                <a:lnTo>
                  <a:pt x="1841" y="96278"/>
                </a:lnTo>
                <a:lnTo>
                  <a:pt x="1346" y="96100"/>
                </a:lnTo>
                <a:lnTo>
                  <a:pt x="850" y="95935"/>
                </a:lnTo>
                <a:lnTo>
                  <a:pt x="495" y="95694"/>
                </a:lnTo>
                <a:lnTo>
                  <a:pt x="304" y="95402"/>
                </a:lnTo>
                <a:lnTo>
                  <a:pt x="101" y="95097"/>
                </a:lnTo>
                <a:lnTo>
                  <a:pt x="0" y="94754"/>
                </a:lnTo>
                <a:lnTo>
                  <a:pt x="0" y="94348"/>
                </a:lnTo>
                <a:lnTo>
                  <a:pt x="0" y="5207"/>
                </a:lnTo>
                <a:lnTo>
                  <a:pt x="0" y="3276"/>
                </a:lnTo>
                <a:lnTo>
                  <a:pt x="507" y="1917"/>
                </a:lnTo>
                <a:lnTo>
                  <a:pt x="1523" y="1155"/>
                </a:lnTo>
                <a:lnTo>
                  <a:pt x="2552" y="381"/>
                </a:lnTo>
                <a:lnTo>
                  <a:pt x="3632" y="0"/>
                </a:lnTo>
                <a:lnTo>
                  <a:pt x="4762" y="0"/>
                </a:lnTo>
                <a:close/>
              </a:path>
            </a:pathLst>
          </a:custGeom>
          <a:ln w="12699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3" name="object 413"/>
          <p:cNvSpPr/>
          <p:nvPr/>
        </p:nvSpPr>
        <p:spPr>
          <a:xfrm>
            <a:off x="776108" y="6996395"/>
            <a:ext cx="61620" cy="104775"/>
          </a:xfrm>
          <a:custGeom>
            <a:avLst/>
            <a:gdLst/>
            <a:ahLst/>
            <a:cxnLst/>
            <a:rect l="l" t="t" r="r" b="b"/>
            <a:pathLst>
              <a:path w="61620" h="104775">
                <a:moveTo>
                  <a:pt x="55372" y="0"/>
                </a:moveTo>
                <a:lnTo>
                  <a:pt x="56603" y="0"/>
                </a:lnTo>
                <a:lnTo>
                  <a:pt x="57632" y="63"/>
                </a:lnTo>
                <a:lnTo>
                  <a:pt x="58420" y="190"/>
                </a:lnTo>
                <a:lnTo>
                  <a:pt x="59220" y="317"/>
                </a:lnTo>
                <a:lnTo>
                  <a:pt x="59829" y="457"/>
                </a:lnTo>
                <a:lnTo>
                  <a:pt x="60286" y="635"/>
                </a:lnTo>
                <a:lnTo>
                  <a:pt x="60731" y="812"/>
                </a:lnTo>
                <a:lnTo>
                  <a:pt x="61061" y="1054"/>
                </a:lnTo>
                <a:lnTo>
                  <a:pt x="61290" y="1384"/>
                </a:lnTo>
                <a:lnTo>
                  <a:pt x="61506" y="1701"/>
                </a:lnTo>
                <a:lnTo>
                  <a:pt x="61620" y="2032"/>
                </a:lnTo>
                <a:lnTo>
                  <a:pt x="61620" y="2387"/>
                </a:lnTo>
                <a:lnTo>
                  <a:pt x="61620" y="101498"/>
                </a:lnTo>
                <a:lnTo>
                  <a:pt x="61620" y="101904"/>
                </a:lnTo>
                <a:lnTo>
                  <a:pt x="61531" y="102247"/>
                </a:lnTo>
                <a:lnTo>
                  <a:pt x="61366" y="102539"/>
                </a:lnTo>
                <a:lnTo>
                  <a:pt x="61188" y="102844"/>
                </a:lnTo>
                <a:lnTo>
                  <a:pt x="60883" y="103073"/>
                </a:lnTo>
                <a:lnTo>
                  <a:pt x="60464" y="103251"/>
                </a:lnTo>
                <a:lnTo>
                  <a:pt x="60045" y="103428"/>
                </a:lnTo>
                <a:lnTo>
                  <a:pt x="59486" y="103555"/>
                </a:lnTo>
                <a:lnTo>
                  <a:pt x="58788" y="103657"/>
                </a:lnTo>
                <a:lnTo>
                  <a:pt x="58102" y="103759"/>
                </a:lnTo>
                <a:lnTo>
                  <a:pt x="57251" y="103809"/>
                </a:lnTo>
                <a:lnTo>
                  <a:pt x="56261" y="103809"/>
                </a:lnTo>
                <a:lnTo>
                  <a:pt x="55219" y="103809"/>
                </a:lnTo>
                <a:lnTo>
                  <a:pt x="54356" y="103759"/>
                </a:lnTo>
                <a:lnTo>
                  <a:pt x="53657" y="103657"/>
                </a:lnTo>
                <a:lnTo>
                  <a:pt x="52959" y="103555"/>
                </a:lnTo>
                <a:lnTo>
                  <a:pt x="52387" y="103428"/>
                </a:lnTo>
                <a:lnTo>
                  <a:pt x="51943" y="103251"/>
                </a:lnTo>
                <a:lnTo>
                  <a:pt x="51498" y="103073"/>
                </a:lnTo>
                <a:lnTo>
                  <a:pt x="51181" y="102844"/>
                </a:lnTo>
                <a:lnTo>
                  <a:pt x="50977" y="102539"/>
                </a:lnTo>
                <a:lnTo>
                  <a:pt x="50787" y="102247"/>
                </a:lnTo>
                <a:lnTo>
                  <a:pt x="50685" y="101904"/>
                </a:lnTo>
                <a:lnTo>
                  <a:pt x="50685" y="101498"/>
                </a:lnTo>
                <a:lnTo>
                  <a:pt x="50685" y="92646"/>
                </a:lnTo>
                <a:lnTo>
                  <a:pt x="47155" y="96469"/>
                </a:lnTo>
                <a:lnTo>
                  <a:pt x="43497" y="99441"/>
                </a:lnTo>
                <a:lnTo>
                  <a:pt x="39700" y="101574"/>
                </a:lnTo>
                <a:lnTo>
                  <a:pt x="35915" y="103708"/>
                </a:lnTo>
                <a:lnTo>
                  <a:pt x="31750" y="104775"/>
                </a:lnTo>
                <a:lnTo>
                  <a:pt x="27241" y="104775"/>
                </a:lnTo>
                <a:lnTo>
                  <a:pt x="22326" y="104775"/>
                </a:lnTo>
                <a:lnTo>
                  <a:pt x="18135" y="103822"/>
                </a:lnTo>
                <a:lnTo>
                  <a:pt x="14668" y="101917"/>
                </a:lnTo>
                <a:lnTo>
                  <a:pt x="11188" y="99999"/>
                </a:lnTo>
                <a:lnTo>
                  <a:pt x="8382" y="97421"/>
                </a:lnTo>
                <a:lnTo>
                  <a:pt x="6223" y="94170"/>
                </a:lnTo>
                <a:lnTo>
                  <a:pt x="4064" y="90919"/>
                </a:lnTo>
                <a:lnTo>
                  <a:pt x="2489" y="87109"/>
                </a:lnTo>
                <a:lnTo>
                  <a:pt x="1498" y="82715"/>
                </a:lnTo>
                <a:lnTo>
                  <a:pt x="508" y="78320"/>
                </a:lnTo>
                <a:lnTo>
                  <a:pt x="0" y="73698"/>
                </a:lnTo>
                <a:lnTo>
                  <a:pt x="0" y="68834"/>
                </a:lnTo>
                <a:lnTo>
                  <a:pt x="0" y="63080"/>
                </a:lnTo>
                <a:lnTo>
                  <a:pt x="622" y="57886"/>
                </a:lnTo>
                <a:lnTo>
                  <a:pt x="1866" y="53251"/>
                </a:lnTo>
                <a:lnTo>
                  <a:pt x="3111" y="48602"/>
                </a:lnTo>
                <a:lnTo>
                  <a:pt x="4940" y="44653"/>
                </a:lnTo>
                <a:lnTo>
                  <a:pt x="7378" y="41376"/>
                </a:lnTo>
                <a:lnTo>
                  <a:pt x="9804" y="38100"/>
                </a:lnTo>
                <a:lnTo>
                  <a:pt x="12814" y="35585"/>
                </a:lnTo>
                <a:lnTo>
                  <a:pt x="16408" y="33820"/>
                </a:lnTo>
                <a:lnTo>
                  <a:pt x="20015" y="32067"/>
                </a:lnTo>
                <a:lnTo>
                  <a:pt x="24168" y="31178"/>
                </a:lnTo>
                <a:lnTo>
                  <a:pt x="28879" y="31178"/>
                </a:lnTo>
                <a:lnTo>
                  <a:pt x="32791" y="31178"/>
                </a:lnTo>
                <a:lnTo>
                  <a:pt x="36385" y="32042"/>
                </a:lnTo>
                <a:lnTo>
                  <a:pt x="39636" y="33743"/>
                </a:lnTo>
                <a:lnTo>
                  <a:pt x="42875" y="35458"/>
                </a:lnTo>
                <a:lnTo>
                  <a:pt x="46088" y="37973"/>
                </a:lnTo>
                <a:lnTo>
                  <a:pt x="49263" y="41300"/>
                </a:lnTo>
                <a:lnTo>
                  <a:pt x="49263" y="2387"/>
                </a:lnTo>
                <a:lnTo>
                  <a:pt x="49263" y="2032"/>
                </a:lnTo>
                <a:lnTo>
                  <a:pt x="49352" y="1701"/>
                </a:lnTo>
                <a:lnTo>
                  <a:pt x="49530" y="1384"/>
                </a:lnTo>
                <a:lnTo>
                  <a:pt x="49707" y="1054"/>
                </a:lnTo>
                <a:lnTo>
                  <a:pt x="50038" y="812"/>
                </a:lnTo>
                <a:lnTo>
                  <a:pt x="50533" y="635"/>
                </a:lnTo>
                <a:lnTo>
                  <a:pt x="51028" y="457"/>
                </a:lnTo>
                <a:lnTo>
                  <a:pt x="51663" y="317"/>
                </a:lnTo>
                <a:lnTo>
                  <a:pt x="52425" y="190"/>
                </a:lnTo>
                <a:lnTo>
                  <a:pt x="53200" y="63"/>
                </a:lnTo>
                <a:lnTo>
                  <a:pt x="54178" y="0"/>
                </a:lnTo>
                <a:lnTo>
                  <a:pt x="55372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4" name="object 414"/>
          <p:cNvSpPr/>
          <p:nvPr/>
        </p:nvSpPr>
        <p:spPr>
          <a:xfrm>
            <a:off x="1034268" y="6976243"/>
            <a:ext cx="93751" cy="82042"/>
          </a:xfrm>
          <a:custGeom>
            <a:avLst/>
            <a:gdLst/>
            <a:ahLst/>
            <a:cxnLst/>
            <a:rect l="l" t="t" r="r" b="b"/>
            <a:pathLst>
              <a:path w="93751" h="82042">
                <a:moveTo>
                  <a:pt x="558" y="66713"/>
                </a:moveTo>
                <a:lnTo>
                  <a:pt x="279" y="69621"/>
                </a:lnTo>
                <a:lnTo>
                  <a:pt x="2286" y="72720"/>
                </a:lnTo>
                <a:lnTo>
                  <a:pt x="40017" y="72720"/>
                </a:lnTo>
                <a:lnTo>
                  <a:pt x="41973" y="70218"/>
                </a:lnTo>
                <a:lnTo>
                  <a:pt x="41973" y="67678"/>
                </a:lnTo>
                <a:lnTo>
                  <a:pt x="40017" y="65011"/>
                </a:lnTo>
                <a:lnTo>
                  <a:pt x="26962" y="65011"/>
                </a:lnTo>
                <a:lnTo>
                  <a:pt x="26962" y="1562"/>
                </a:lnTo>
                <a:lnTo>
                  <a:pt x="25323" y="190"/>
                </a:lnTo>
                <a:lnTo>
                  <a:pt x="22491" y="0"/>
                </a:lnTo>
                <a:lnTo>
                  <a:pt x="20815" y="25"/>
                </a:lnTo>
                <a:lnTo>
                  <a:pt x="18249" y="673"/>
                </a:lnTo>
                <a:lnTo>
                  <a:pt x="1612" y="11328"/>
                </a:lnTo>
                <a:lnTo>
                  <a:pt x="330" y="12776"/>
                </a:lnTo>
                <a:lnTo>
                  <a:pt x="0" y="15519"/>
                </a:lnTo>
                <a:lnTo>
                  <a:pt x="673" y="18821"/>
                </a:lnTo>
                <a:lnTo>
                  <a:pt x="3403" y="18414"/>
                </a:lnTo>
                <a:lnTo>
                  <a:pt x="17360" y="10096"/>
                </a:lnTo>
                <a:lnTo>
                  <a:pt x="17360" y="65011"/>
                </a:lnTo>
                <a:lnTo>
                  <a:pt x="2286" y="65011"/>
                </a:lnTo>
                <a:lnTo>
                  <a:pt x="558" y="66713"/>
                </a:lnTo>
                <a:close/>
              </a:path>
              <a:path w="93751" h="82042">
                <a:moveTo>
                  <a:pt x="93751" y="-6426"/>
                </a:moveTo>
                <a:lnTo>
                  <a:pt x="92506" y="-9004"/>
                </a:lnTo>
                <a:lnTo>
                  <a:pt x="89623" y="-9321"/>
                </a:lnTo>
                <a:lnTo>
                  <a:pt x="87617" y="-9245"/>
                </a:lnTo>
                <a:lnTo>
                  <a:pt x="84772" y="-7099"/>
                </a:lnTo>
                <a:lnTo>
                  <a:pt x="51003" y="85496"/>
                </a:lnTo>
                <a:lnTo>
                  <a:pt x="51396" y="87642"/>
                </a:lnTo>
                <a:lnTo>
                  <a:pt x="54203" y="88404"/>
                </a:lnTo>
                <a:lnTo>
                  <a:pt x="57111" y="88290"/>
                </a:lnTo>
                <a:lnTo>
                  <a:pt x="59994" y="86169"/>
                </a:lnTo>
                <a:lnTo>
                  <a:pt x="93751" y="-6426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5" name="object 415"/>
          <p:cNvSpPr/>
          <p:nvPr/>
        </p:nvSpPr>
        <p:spPr>
          <a:xfrm>
            <a:off x="1034268" y="6976243"/>
            <a:ext cx="42024" cy="72720"/>
          </a:xfrm>
          <a:custGeom>
            <a:avLst/>
            <a:gdLst/>
            <a:ahLst/>
            <a:cxnLst/>
            <a:rect l="l" t="t" r="r" b="b"/>
            <a:pathLst>
              <a:path w="42024" h="72720">
                <a:moveTo>
                  <a:pt x="22491" y="0"/>
                </a:moveTo>
                <a:lnTo>
                  <a:pt x="23380" y="0"/>
                </a:lnTo>
                <a:lnTo>
                  <a:pt x="24130" y="38"/>
                </a:lnTo>
                <a:lnTo>
                  <a:pt x="24726" y="114"/>
                </a:lnTo>
                <a:lnTo>
                  <a:pt x="25323" y="190"/>
                </a:lnTo>
                <a:lnTo>
                  <a:pt x="25781" y="279"/>
                </a:lnTo>
                <a:lnTo>
                  <a:pt x="26123" y="406"/>
                </a:lnTo>
                <a:lnTo>
                  <a:pt x="26454" y="546"/>
                </a:lnTo>
                <a:lnTo>
                  <a:pt x="26682" y="711"/>
                </a:lnTo>
                <a:lnTo>
                  <a:pt x="26784" y="914"/>
                </a:lnTo>
                <a:lnTo>
                  <a:pt x="26898" y="1117"/>
                </a:lnTo>
                <a:lnTo>
                  <a:pt x="26962" y="1333"/>
                </a:lnTo>
                <a:lnTo>
                  <a:pt x="26962" y="1562"/>
                </a:lnTo>
                <a:lnTo>
                  <a:pt x="26962" y="65011"/>
                </a:lnTo>
                <a:lnTo>
                  <a:pt x="40017" y="65011"/>
                </a:lnTo>
                <a:lnTo>
                  <a:pt x="40309" y="65011"/>
                </a:lnTo>
                <a:lnTo>
                  <a:pt x="40589" y="65100"/>
                </a:lnTo>
                <a:lnTo>
                  <a:pt x="40855" y="65265"/>
                </a:lnTo>
                <a:lnTo>
                  <a:pt x="41109" y="65430"/>
                </a:lnTo>
                <a:lnTo>
                  <a:pt x="41325" y="65671"/>
                </a:lnTo>
                <a:lnTo>
                  <a:pt x="41490" y="65989"/>
                </a:lnTo>
                <a:lnTo>
                  <a:pt x="41656" y="66306"/>
                </a:lnTo>
                <a:lnTo>
                  <a:pt x="41795" y="66713"/>
                </a:lnTo>
                <a:lnTo>
                  <a:pt x="41884" y="67195"/>
                </a:lnTo>
                <a:lnTo>
                  <a:pt x="41973" y="67678"/>
                </a:lnTo>
                <a:lnTo>
                  <a:pt x="42024" y="68249"/>
                </a:lnTo>
                <a:lnTo>
                  <a:pt x="42024" y="68922"/>
                </a:lnTo>
                <a:lnTo>
                  <a:pt x="42024" y="69621"/>
                </a:lnTo>
                <a:lnTo>
                  <a:pt x="41973" y="70218"/>
                </a:lnTo>
                <a:lnTo>
                  <a:pt x="41859" y="70700"/>
                </a:lnTo>
                <a:lnTo>
                  <a:pt x="41744" y="71183"/>
                </a:lnTo>
                <a:lnTo>
                  <a:pt x="41592" y="71589"/>
                </a:lnTo>
                <a:lnTo>
                  <a:pt x="41414" y="71881"/>
                </a:lnTo>
                <a:lnTo>
                  <a:pt x="41224" y="72186"/>
                </a:lnTo>
                <a:lnTo>
                  <a:pt x="41008" y="72389"/>
                </a:lnTo>
                <a:lnTo>
                  <a:pt x="40767" y="72516"/>
                </a:lnTo>
                <a:lnTo>
                  <a:pt x="40525" y="72656"/>
                </a:lnTo>
                <a:lnTo>
                  <a:pt x="40271" y="72720"/>
                </a:lnTo>
                <a:lnTo>
                  <a:pt x="40017" y="72720"/>
                </a:lnTo>
                <a:lnTo>
                  <a:pt x="2286" y="72720"/>
                </a:lnTo>
                <a:lnTo>
                  <a:pt x="2032" y="72720"/>
                </a:lnTo>
                <a:lnTo>
                  <a:pt x="1790" y="72656"/>
                </a:lnTo>
                <a:lnTo>
                  <a:pt x="1562" y="72516"/>
                </a:lnTo>
                <a:lnTo>
                  <a:pt x="1333" y="72389"/>
                </a:lnTo>
                <a:lnTo>
                  <a:pt x="1117" y="72186"/>
                </a:lnTo>
                <a:lnTo>
                  <a:pt x="914" y="71881"/>
                </a:lnTo>
                <a:lnTo>
                  <a:pt x="711" y="71589"/>
                </a:lnTo>
                <a:lnTo>
                  <a:pt x="558" y="71183"/>
                </a:lnTo>
                <a:lnTo>
                  <a:pt x="444" y="70700"/>
                </a:lnTo>
                <a:lnTo>
                  <a:pt x="330" y="70218"/>
                </a:lnTo>
                <a:lnTo>
                  <a:pt x="279" y="69621"/>
                </a:lnTo>
                <a:lnTo>
                  <a:pt x="279" y="68922"/>
                </a:lnTo>
                <a:lnTo>
                  <a:pt x="279" y="68249"/>
                </a:lnTo>
                <a:lnTo>
                  <a:pt x="330" y="67678"/>
                </a:lnTo>
                <a:lnTo>
                  <a:pt x="444" y="67195"/>
                </a:lnTo>
                <a:lnTo>
                  <a:pt x="558" y="66713"/>
                </a:lnTo>
                <a:lnTo>
                  <a:pt x="698" y="66306"/>
                </a:lnTo>
                <a:lnTo>
                  <a:pt x="863" y="65989"/>
                </a:lnTo>
                <a:lnTo>
                  <a:pt x="1028" y="65671"/>
                </a:lnTo>
                <a:lnTo>
                  <a:pt x="1231" y="65430"/>
                </a:lnTo>
                <a:lnTo>
                  <a:pt x="1473" y="65265"/>
                </a:lnTo>
                <a:lnTo>
                  <a:pt x="1714" y="65100"/>
                </a:lnTo>
                <a:lnTo>
                  <a:pt x="1993" y="65011"/>
                </a:lnTo>
                <a:lnTo>
                  <a:pt x="2286" y="65011"/>
                </a:lnTo>
                <a:lnTo>
                  <a:pt x="17360" y="65011"/>
                </a:lnTo>
                <a:lnTo>
                  <a:pt x="17360" y="10096"/>
                </a:lnTo>
                <a:lnTo>
                  <a:pt x="3403" y="18414"/>
                </a:lnTo>
                <a:lnTo>
                  <a:pt x="2692" y="18783"/>
                </a:lnTo>
                <a:lnTo>
                  <a:pt x="2120" y="19011"/>
                </a:lnTo>
                <a:lnTo>
                  <a:pt x="1701" y="19088"/>
                </a:lnTo>
                <a:lnTo>
                  <a:pt x="1270" y="19164"/>
                </a:lnTo>
                <a:lnTo>
                  <a:pt x="927" y="19075"/>
                </a:lnTo>
                <a:lnTo>
                  <a:pt x="673" y="18821"/>
                </a:lnTo>
                <a:lnTo>
                  <a:pt x="406" y="18592"/>
                </a:lnTo>
                <a:lnTo>
                  <a:pt x="228" y="18199"/>
                </a:lnTo>
                <a:lnTo>
                  <a:pt x="139" y="17640"/>
                </a:lnTo>
                <a:lnTo>
                  <a:pt x="38" y="17081"/>
                </a:lnTo>
                <a:lnTo>
                  <a:pt x="0" y="16370"/>
                </a:lnTo>
                <a:lnTo>
                  <a:pt x="0" y="15519"/>
                </a:lnTo>
                <a:lnTo>
                  <a:pt x="0" y="14884"/>
                </a:lnTo>
                <a:lnTo>
                  <a:pt x="76" y="13893"/>
                </a:lnTo>
                <a:lnTo>
                  <a:pt x="228" y="13068"/>
                </a:lnTo>
                <a:lnTo>
                  <a:pt x="444" y="12471"/>
                </a:lnTo>
                <a:lnTo>
                  <a:pt x="1016" y="11772"/>
                </a:lnTo>
                <a:lnTo>
                  <a:pt x="1612" y="11328"/>
                </a:lnTo>
                <a:lnTo>
                  <a:pt x="18249" y="673"/>
                </a:lnTo>
                <a:lnTo>
                  <a:pt x="18402" y="558"/>
                </a:lnTo>
                <a:lnTo>
                  <a:pt x="18580" y="457"/>
                </a:lnTo>
                <a:lnTo>
                  <a:pt x="18808" y="380"/>
                </a:lnTo>
                <a:lnTo>
                  <a:pt x="19037" y="304"/>
                </a:lnTo>
                <a:lnTo>
                  <a:pt x="19316" y="241"/>
                </a:lnTo>
                <a:lnTo>
                  <a:pt x="19646" y="165"/>
                </a:lnTo>
                <a:lnTo>
                  <a:pt x="19977" y="88"/>
                </a:lnTo>
                <a:lnTo>
                  <a:pt x="20370" y="38"/>
                </a:lnTo>
                <a:lnTo>
                  <a:pt x="20815" y="25"/>
                </a:lnTo>
                <a:lnTo>
                  <a:pt x="21259" y="0"/>
                </a:lnTo>
                <a:lnTo>
                  <a:pt x="21818" y="0"/>
                </a:lnTo>
                <a:lnTo>
                  <a:pt x="22491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6" name="object 416"/>
          <p:cNvSpPr/>
          <p:nvPr/>
        </p:nvSpPr>
        <p:spPr>
          <a:xfrm>
            <a:off x="1084980" y="6966921"/>
            <a:ext cx="43281" cy="97726"/>
          </a:xfrm>
          <a:custGeom>
            <a:avLst/>
            <a:gdLst/>
            <a:ahLst/>
            <a:cxnLst/>
            <a:rect l="l" t="t" r="r" b="b"/>
            <a:pathLst>
              <a:path w="43281" h="97726">
                <a:moveTo>
                  <a:pt x="38912" y="0"/>
                </a:moveTo>
                <a:lnTo>
                  <a:pt x="39839" y="0"/>
                </a:lnTo>
                <a:lnTo>
                  <a:pt x="40601" y="63"/>
                </a:lnTo>
                <a:lnTo>
                  <a:pt x="41198" y="190"/>
                </a:lnTo>
                <a:lnTo>
                  <a:pt x="41795" y="317"/>
                </a:lnTo>
                <a:lnTo>
                  <a:pt x="42265" y="507"/>
                </a:lnTo>
                <a:lnTo>
                  <a:pt x="42595" y="723"/>
                </a:lnTo>
                <a:lnTo>
                  <a:pt x="42938" y="952"/>
                </a:lnTo>
                <a:lnTo>
                  <a:pt x="43141" y="1244"/>
                </a:lnTo>
                <a:lnTo>
                  <a:pt x="43218" y="1625"/>
                </a:lnTo>
                <a:lnTo>
                  <a:pt x="43281" y="1993"/>
                </a:lnTo>
                <a:lnTo>
                  <a:pt x="43230" y="2412"/>
                </a:lnTo>
                <a:lnTo>
                  <a:pt x="43040" y="2895"/>
                </a:lnTo>
                <a:lnTo>
                  <a:pt x="9283" y="95491"/>
                </a:lnTo>
                <a:lnTo>
                  <a:pt x="9131" y="95973"/>
                </a:lnTo>
                <a:lnTo>
                  <a:pt x="8928" y="96354"/>
                </a:lnTo>
                <a:lnTo>
                  <a:pt x="8686" y="96634"/>
                </a:lnTo>
                <a:lnTo>
                  <a:pt x="8445" y="96900"/>
                </a:lnTo>
                <a:lnTo>
                  <a:pt x="8140" y="97129"/>
                </a:lnTo>
                <a:lnTo>
                  <a:pt x="7772" y="97281"/>
                </a:lnTo>
                <a:lnTo>
                  <a:pt x="7404" y="97421"/>
                </a:lnTo>
                <a:lnTo>
                  <a:pt x="6946" y="97535"/>
                </a:lnTo>
                <a:lnTo>
                  <a:pt x="6400" y="97612"/>
                </a:lnTo>
                <a:lnTo>
                  <a:pt x="5867" y="97688"/>
                </a:lnTo>
                <a:lnTo>
                  <a:pt x="5207" y="97726"/>
                </a:lnTo>
                <a:lnTo>
                  <a:pt x="4419" y="97726"/>
                </a:lnTo>
                <a:lnTo>
                  <a:pt x="3492" y="97726"/>
                </a:lnTo>
                <a:lnTo>
                  <a:pt x="2717" y="97650"/>
                </a:lnTo>
                <a:lnTo>
                  <a:pt x="2108" y="97523"/>
                </a:lnTo>
                <a:lnTo>
                  <a:pt x="1485" y="97396"/>
                </a:lnTo>
                <a:lnTo>
                  <a:pt x="1016" y="97205"/>
                </a:lnTo>
                <a:lnTo>
                  <a:pt x="685" y="96964"/>
                </a:lnTo>
                <a:lnTo>
                  <a:pt x="355" y="96723"/>
                </a:lnTo>
                <a:lnTo>
                  <a:pt x="139" y="96418"/>
                </a:lnTo>
                <a:lnTo>
                  <a:pt x="76" y="96075"/>
                </a:lnTo>
                <a:lnTo>
                  <a:pt x="0" y="95719"/>
                </a:lnTo>
                <a:lnTo>
                  <a:pt x="76" y="95313"/>
                </a:lnTo>
                <a:lnTo>
                  <a:pt x="292" y="94818"/>
                </a:lnTo>
                <a:lnTo>
                  <a:pt x="34061" y="2222"/>
                </a:lnTo>
                <a:lnTo>
                  <a:pt x="34213" y="1739"/>
                </a:lnTo>
                <a:lnTo>
                  <a:pt x="34404" y="1358"/>
                </a:lnTo>
                <a:lnTo>
                  <a:pt x="34645" y="1092"/>
                </a:lnTo>
                <a:lnTo>
                  <a:pt x="34886" y="800"/>
                </a:lnTo>
                <a:lnTo>
                  <a:pt x="35179" y="584"/>
                </a:lnTo>
                <a:lnTo>
                  <a:pt x="35534" y="419"/>
                </a:lnTo>
                <a:lnTo>
                  <a:pt x="35890" y="241"/>
                </a:lnTo>
                <a:lnTo>
                  <a:pt x="36347" y="126"/>
                </a:lnTo>
                <a:lnTo>
                  <a:pt x="36906" y="76"/>
                </a:lnTo>
                <a:lnTo>
                  <a:pt x="37465" y="25"/>
                </a:lnTo>
                <a:lnTo>
                  <a:pt x="38138" y="0"/>
                </a:lnTo>
                <a:lnTo>
                  <a:pt x="38912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7" name="object 417"/>
          <p:cNvSpPr/>
          <p:nvPr/>
        </p:nvSpPr>
        <p:spPr>
          <a:xfrm>
            <a:off x="2776862" y="6868610"/>
            <a:ext cx="48894" cy="39293"/>
          </a:xfrm>
          <a:custGeom>
            <a:avLst/>
            <a:gdLst/>
            <a:ahLst/>
            <a:cxnLst/>
            <a:rect l="l" t="t" r="r" b="b"/>
            <a:pathLst>
              <a:path w="48894" h="39293">
                <a:moveTo>
                  <a:pt x="48894" y="35877"/>
                </a:moveTo>
                <a:lnTo>
                  <a:pt x="48894" y="27343"/>
                </a:lnTo>
                <a:lnTo>
                  <a:pt x="48336" y="23240"/>
                </a:lnTo>
                <a:lnTo>
                  <a:pt x="47218" y="19392"/>
                </a:lnTo>
                <a:lnTo>
                  <a:pt x="46100" y="15544"/>
                </a:lnTo>
                <a:lnTo>
                  <a:pt x="44348" y="12191"/>
                </a:lnTo>
                <a:lnTo>
                  <a:pt x="41973" y="9347"/>
                </a:lnTo>
                <a:lnTo>
                  <a:pt x="39585" y="6489"/>
                </a:lnTo>
                <a:lnTo>
                  <a:pt x="36550" y="4216"/>
                </a:lnTo>
                <a:lnTo>
                  <a:pt x="32854" y="2539"/>
                </a:lnTo>
                <a:lnTo>
                  <a:pt x="29159" y="850"/>
                </a:lnTo>
                <a:lnTo>
                  <a:pt x="24688" y="0"/>
                </a:lnTo>
                <a:lnTo>
                  <a:pt x="14516" y="0"/>
                </a:lnTo>
                <a:lnTo>
                  <a:pt x="10071" y="863"/>
                </a:lnTo>
                <a:lnTo>
                  <a:pt x="6108" y="2578"/>
                </a:lnTo>
                <a:lnTo>
                  <a:pt x="2273" y="19938"/>
                </a:lnTo>
                <a:lnTo>
                  <a:pt x="5016" y="15849"/>
                </a:lnTo>
                <a:lnTo>
                  <a:pt x="8483" y="12458"/>
                </a:lnTo>
                <a:lnTo>
                  <a:pt x="13080" y="10172"/>
                </a:lnTo>
                <a:lnTo>
                  <a:pt x="15747" y="9601"/>
                </a:lnTo>
                <a:lnTo>
                  <a:pt x="24739" y="9601"/>
                </a:lnTo>
                <a:lnTo>
                  <a:pt x="29222" y="11442"/>
                </a:lnTo>
                <a:lnTo>
                  <a:pt x="32232" y="15112"/>
                </a:lnTo>
                <a:lnTo>
                  <a:pt x="35255" y="18783"/>
                </a:lnTo>
                <a:lnTo>
                  <a:pt x="36690" y="23837"/>
                </a:lnTo>
                <a:lnTo>
                  <a:pt x="36537" y="30289"/>
                </a:lnTo>
                <a:lnTo>
                  <a:pt x="0" y="30289"/>
                </a:lnTo>
                <a:lnTo>
                  <a:pt x="0" y="39293"/>
                </a:lnTo>
                <a:lnTo>
                  <a:pt x="44107" y="39293"/>
                </a:lnTo>
                <a:lnTo>
                  <a:pt x="46456" y="38887"/>
                </a:lnTo>
                <a:lnTo>
                  <a:pt x="48894" y="35877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8" name="object 418"/>
          <p:cNvSpPr/>
          <p:nvPr/>
        </p:nvSpPr>
        <p:spPr>
          <a:xfrm>
            <a:off x="3247232" y="6851719"/>
            <a:ext cx="43751" cy="90347"/>
          </a:xfrm>
          <a:custGeom>
            <a:avLst/>
            <a:gdLst/>
            <a:ahLst/>
            <a:cxnLst/>
            <a:rect l="l" t="t" r="r" b="b"/>
            <a:pathLst>
              <a:path w="43751" h="90347">
                <a:moveTo>
                  <a:pt x="12903" y="77724"/>
                </a:moveTo>
                <a:lnTo>
                  <a:pt x="13627" y="80581"/>
                </a:lnTo>
                <a:lnTo>
                  <a:pt x="16357" y="84797"/>
                </a:lnTo>
                <a:lnTo>
                  <a:pt x="19989" y="88049"/>
                </a:lnTo>
                <a:lnTo>
                  <a:pt x="24955" y="89877"/>
                </a:lnTo>
                <a:lnTo>
                  <a:pt x="27927" y="90347"/>
                </a:lnTo>
                <a:lnTo>
                  <a:pt x="33680" y="90271"/>
                </a:lnTo>
                <a:lnTo>
                  <a:pt x="37033" y="89789"/>
                </a:lnTo>
                <a:lnTo>
                  <a:pt x="39979" y="89052"/>
                </a:lnTo>
                <a:lnTo>
                  <a:pt x="43256" y="86575"/>
                </a:lnTo>
                <a:lnTo>
                  <a:pt x="43751" y="83743"/>
                </a:lnTo>
                <a:lnTo>
                  <a:pt x="43700" y="80670"/>
                </a:lnTo>
                <a:lnTo>
                  <a:pt x="42278" y="77762"/>
                </a:lnTo>
                <a:lnTo>
                  <a:pt x="39611" y="78562"/>
                </a:lnTo>
                <a:lnTo>
                  <a:pt x="36537" y="79514"/>
                </a:lnTo>
                <a:lnTo>
                  <a:pt x="33489" y="79844"/>
                </a:lnTo>
                <a:lnTo>
                  <a:pt x="29959" y="79844"/>
                </a:lnTo>
                <a:lnTo>
                  <a:pt x="27508" y="78676"/>
                </a:lnTo>
                <a:lnTo>
                  <a:pt x="24790" y="73964"/>
                </a:lnTo>
                <a:lnTo>
                  <a:pt x="24104" y="70472"/>
                </a:lnTo>
                <a:lnTo>
                  <a:pt x="24104" y="28498"/>
                </a:lnTo>
                <a:lnTo>
                  <a:pt x="41300" y="28498"/>
                </a:lnTo>
                <a:lnTo>
                  <a:pt x="42633" y="28105"/>
                </a:lnTo>
                <a:lnTo>
                  <a:pt x="43751" y="25234"/>
                </a:lnTo>
                <a:lnTo>
                  <a:pt x="43599" y="21069"/>
                </a:lnTo>
                <a:lnTo>
                  <a:pt x="41300" y="18313"/>
                </a:lnTo>
                <a:lnTo>
                  <a:pt x="24104" y="18313"/>
                </a:lnTo>
                <a:lnTo>
                  <a:pt x="24104" y="2387"/>
                </a:lnTo>
                <a:lnTo>
                  <a:pt x="23609" y="1117"/>
                </a:lnTo>
                <a:lnTo>
                  <a:pt x="20980" y="152"/>
                </a:lnTo>
                <a:lnTo>
                  <a:pt x="17932" y="0"/>
                </a:lnTo>
                <a:lnTo>
                  <a:pt x="14960" y="152"/>
                </a:lnTo>
                <a:lnTo>
                  <a:pt x="11836" y="2387"/>
                </a:lnTo>
                <a:lnTo>
                  <a:pt x="11836" y="18313"/>
                </a:lnTo>
                <a:lnTo>
                  <a:pt x="2527" y="18313"/>
                </a:lnTo>
                <a:lnTo>
                  <a:pt x="469" y="19888"/>
                </a:lnTo>
                <a:lnTo>
                  <a:pt x="0" y="22504"/>
                </a:lnTo>
                <a:lnTo>
                  <a:pt x="0" y="25234"/>
                </a:lnTo>
                <a:lnTo>
                  <a:pt x="2451" y="28498"/>
                </a:lnTo>
                <a:lnTo>
                  <a:pt x="11836" y="28498"/>
                </a:lnTo>
                <a:lnTo>
                  <a:pt x="11836" y="71513"/>
                </a:lnTo>
                <a:lnTo>
                  <a:pt x="12179" y="74879"/>
                </a:lnTo>
                <a:lnTo>
                  <a:pt x="12903" y="77724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9" name="object 419"/>
          <p:cNvSpPr/>
          <p:nvPr/>
        </p:nvSpPr>
        <p:spPr>
          <a:xfrm>
            <a:off x="2633124" y="6843312"/>
            <a:ext cx="69761" cy="98679"/>
          </a:xfrm>
          <a:custGeom>
            <a:avLst/>
            <a:gdLst/>
            <a:ahLst/>
            <a:cxnLst/>
            <a:rect l="l" t="t" r="r" b="b"/>
            <a:pathLst>
              <a:path w="69761" h="98678">
                <a:moveTo>
                  <a:pt x="21386" y="21285"/>
                </a:moveTo>
                <a:lnTo>
                  <a:pt x="23888" y="17957"/>
                </a:lnTo>
                <a:lnTo>
                  <a:pt x="26898" y="15443"/>
                </a:lnTo>
                <a:lnTo>
                  <a:pt x="30403" y="13728"/>
                </a:lnTo>
                <a:lnTo>
                  <a:pt x="33921" y="12026"/>
                </a:lnTo>
                <a:lnTo>
                  <a:pt x="37820" y="11163"/>
                </a:lnTo>
                <a:lnTo>
                  <a:pt x="46050" y="11163"/>
                </a:lnTo>
                <a:lnTo>
                  <a:pt x="49428" y="11645"/>
                </a:lnTo>
                <a:lnTo>
                  <a:pt x="52260" y="12611"/>
                </a:lnTo>
                <a:lnTo>
                  <a:pt x="55067" y="13589"/>
                </a:lnTo>
                <a:lnTo>
                  <a:pt x="57467" y="14655"/>
                </a:lnTo>
                <a:lnTo>
                  <a:pt x="61404" y="16979"/>
                </a:lnTo>
                <a:lnTo>
                  <a:pt x="65506" y="19977"/>
                </a:lnTo>
                <a:lnTo>
                  <a:pt x="68706" y="19558"/>
                </a:lnTo>
                <a:lnTo>
                  <a:pt x="69443" y="16649"/>
                </a:lnTo>
                <a:lnTo>
                  <a:pt x="69494" y="13919"/>
                </a:lnTo>
                <a:lnTo>
                  <a:pt x="69214" y="11303"/>
                </a:lnTo>
                <a:lnTo>
                  <a:pt x="67970" y="8750"/>
                </a:lnTo>
                <a:lnTo>
                  <a:pt x="65430" y="6553"/>
                </a:lnTo>
                <a:lnTo>
                  <a:pt x="61963" y="4470"/>
                </a:lnTo>
                <a:lnTo>
                  <a:pt x="57734" y="2755"/>
                </a:lnTo>
                <a:lnTo>
                  <a:pt x="53073" y="1308"/>
                </a:lnTo>
                <a:lnTo>
                  <a:pt x="50444" y="787"/>
                </a:lnTo>
                <a:lnTo>
                  <a:pt x="47815" y="266"/>
                </a:lnTo>
                <a:lnTo>
                  <a:pt x="45110" y="0"/>
                </a:lnTo>
                <a:lnTo>
                  <a:pt x="36029" y="0"/>
                </a:lnTo>
                <a:lnTo>
                  <a:pt x="30289" y="1143"/>
                </a:lnTo>
                <a:lnTo>
                  <a:pt x="25107" y="3429"/>
                </a:lnTo>
                <a:lnTo>
                  <a:pt x="19926" y="5702"/>
                </a:lnTo>
                <a:lnTo>
                  <a:pt x="15468" y="9017"/>
                </a:lnTo>
                <a:lnTo>
                  <a:pt x="11747" y="13360"/>
                </a:lnTo>
                <a:lnTo>
                  <a:pt x="8039" y="17703"/>
                </a:lnTo>
                <a:lnTo>
                  <a:pt x="5143" y="22999"/>
                </a:lnTo>
                <a:lnTo>
                  <a:pt x="3086" y="29248"/>
                </a:lnTo>
                <a:lnTo>
                  <a:pt x="1015" y="35496"/>
                </a:lnTo>
                <a:lnTo>
                  <a:pt x="0" y="42621"/>
                </a:lnTo>
                <a:lnTo>
                  <a:pt x="0" y="58394"/>
                </a:lnTo>
                <a:lnTo>
                  <a:pt x="952" y="65278"/>
                </a:lnTo>
                <a:lnTo>
                  <a:pt x="2857" y="71259"/>
                </a:lnTo>
                <a:lnTo>
                  <a:pt x="4762" y="77228"/>
                </a:lnTo>
                <a:lnTo>
                  <a:pt x="7492" y="82257"/>
                </a:lnTo>
                <a:lnTo>
                  <a:pt x="11048" y="86321"/>
                </a:lnTo>
                <a:lnTo>
                  <a:pt x="14592" y="90385"/>
                </a:lnTo>
                <a:lnTo>
                  <a:pt x="18884" y="93472"/>
                </a:lnTo>
                <a:lnTo>
                  <a:pt x="23914" y="95554"/>
                </a:lnTo>
                <a:lnTo>
                  <a:pt x="28955" y="97637"/>
                </a:lnTo>
                <a:lnTo>
                  <a:pt x="34607" y="98679"/>
                </a:lnTo>
                <a:lnTo>
                  <a:pt x="44462" y="98679"/>
                </a:lnTo>
                <a:lnTo>
                  <a:pt x="47802" y="98336"/>
                </a:lnTo>
                <a:lnTo>
                  <a:pt x="50850" y="97675"/>
                </a:lnTo>
                <a:lnTo>
                  <a:pt x="53911" y="97002"/>
                </a:lnTo>
                <a:lnTo>
                  <a:pt x="56616" y="96177"/>
                </a:lnTo>
                <a:lnTo>
                  <a:pt x="61328" y="94246"/>
                </a:lnTo>
                <a:lnTo>
                  <a:pt x="64884" y="92240"/>
                </a:lnTo>
                <a:lnTo>
                  <a:pt x="68503" y="89471"/>
                </a:lnTo>
                <a:lnTo>
                  <a:pt x="69748" y="86550"/>
                </a:lnTo>
                <a:lnTo>
                  <a:pt x="69761" y="81038"/>
                </a:lnTo>
                <a:lnTo>
                  <a:pt x="68821" y="78435"/>
                </a:lnTo>
                <a:lnTo>
                  <a:pt x="66154" y="78689"/>
                </a:lnTo>
                <a:lnTo>
                  <a:pt x="63563" y="80568"/>
                </a:lnTo>
                <a:lnTo>
                  <a:pt x="59880" y="82791"/>
                </a:lnTo>
                <a:lnTo>
                  <a:pt x="55422" y="85013"/>
                </a:lnTo>
                <a:lnTo>
                  <a:pt x="52552" y="85953"/>
                </a:lnTo>
                <a:lnTo>
                  <a:pt x="49682" y="86893"/>
                </a:lnTo>
                <a:lnTo>
                  <a:pt x="46329" y="87363"/>
                </a:lnTo>
                <a:lnTo>
                  <a:pt x="37947" y="87363"/>
                </a:lnTo>
                <a:lnTo>
                  <a:pt x="33883" y="86563"/>
                </a:lnTo>
                <a:lnTo>
                  <a:pt x="30302" y="84950"/>
                </a:lnTo>
                <a:lnTo>
                  <a:pt x="26708" y="83337"/>
                </a:lnTo>
                <a:lnTo>
                  <a:pt x="23672" y="80949"/>
                </a:lnTo>
                <a:lnTo>
                  <a:pt x="21208" y="77800"/>
                </a:lnTo>
                <a:lnTo>
                  <a:pt x="18732" y="74650"/>
                </a:lnTo>
                <a:lnTo>
                  <a:pt x="16840" y="70739"/>
                </a:lnTo>
                <a:lnTo>
                  <a:pt x="15519" y="66040"/>
                </a:lnTo>
                <a:lnTo>
                  <a:pt x="14198" y="61353"/>
                </a:lnTo>
                <a:lnTo>
                  <a:pt x="13538" y="55956"/>
                </a:lnTo>
                <a:lnTo>
                  <a:pt x="13538" y="43713"/>
                </a:lnTo>
                <a:lnTo>
                  <a:pt x="14223" y="38239"/>
                </a:lnTo>
                <a:lnTo>
                  <a:pt x="15595" y="33451"/>
                </a:lnTo>
                <a:lnTo>
                  <a:pt x="16967" y="28663"/>
                </a:lnTo>
                <a:lnTo>
                  <a:pt x="18897" y="24612"/>
                </a:lnTo>
                <a:lnTo>
                  <a:pt x="21386" y="21285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0" name="object 420"/>
          <p:cNvSpPr/>
          <p:nvPr/>
        </p:nvSpPr>
        <p:spPr>
          <a:xfrm>
            <a:off x="3065571" y="6842055"/>
            <a:ext cx="15176" cy="14731"/>
          </a:xfrm>
          <a:custGeom>
            <a:avLst/>
            <a:gdLst/>
            <a:ahLst/>
            <a:cxnLst/>
            <a:rect l="l" t="t" r="r" b="b"/>
            <a:pathLst>
              <a:path w="15176" h="14731">
                <a:moveTo>
                  <a:pt x="15176" y="7289"/>
                </a:moveTo>
                <a:lnTo>
                  <a:pt x="15176" y="4457"/>
                </a:lnTo>
                <a:lnTo>
                  <a:pt x="13576" y="1523"/>
                </a:lnTo>
                <a:lnTo>
                  <a:pt x="10541" y="0"/>
                </a:lnTo>
                <a:lnTo>
                  <a:pt x="4737" y="0"/>
                </a:lnTo>
                <a:lnTo>
                  <a:pt x="1638" y="1562"/>
                </a:lnTo>
                <a:lnTo>
                  <a:pt x="0" y="4559"/>
                </a:lnTo>
                <a:lnTo>
                  <a:pt x="0" y="10261"/>
                </a:lnTo>
                <a:lnTo>
                  <a:pt x="1600" y="13207"/>
                </a:lnTo>
                <a:lnTo>
                  <a:pt x="4635" y="14731"/>
                </a:lnTo>
                <a:lnTo>
                  <a:pt x="10439" y="14731"/>
                </a:lnTo>
                <a:lnTo>
                  <a:pt x="13538" y="13169"/>
                </a:lnTo>
                <a:lnTo>
                  <a:pt x="15176" y="10159"/>
                </a:lnTo>
                <a:lnTo>
                  <a:pt x="15176" y="7289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1" name="object 421"/>
          <p:cNvSpPr/>
          <p:nvPr/>
        </p:nvSpPr>
        <p:spPr>
          <a:xfrm>
            <a:off x="2908409" y="6842055"/>
            <a:ext cx="15176" cy="14731"/>
          </a:xfrm>
          <a:custGeom>
            <a:avLst/>
            <a:gdLst/>
            <a:ahLst/>
            <a:cxnLst/>
            <a:rect l="l" t="t" r="r" b="b"/>
            <a:pathLst>
              <a:path w="15176" h="14731">
                <a:moveTo>
                  <a:pt x="15176" y="7289"/>
                </a:moveTo>
                <a:lnTo>
                  <a:pt x="15176" y="4457"/>
                </a:lnTo>
                <a:lnTo>
                  <a:pt x="13576" y="1523"/>
                </a:lnTo>
                <a:lnTo>
                  <a:pt x="10541" y="0"/>
                </a:lnTo>
                <a:lnTo>
                  <a:pt x="4737" y="0"/>
                </a:lnTo>
                <a:lnTo>
                  <a:pt x="1638" y="1562"/>
                </a:lnTo>
                <a:lnTo>
                  <a:pt x="0" y="4559"/>
                </a:lnTo>
                <a:lnTo>
                  <a:pt x="0" y="10261"/>
                </a:lnTo>
                <a:lnTo>
                  <a:pt x="1600" y="13207"/>
                </a:lnTo>
                <a:lnTo>
                  <a:pt x="4635" y="14731"/>
                </a:lnTo>
                <a:lnTo>
                  <a:pt x="10439" y="14731"/>
                </a:lnTo>
                <a:lnTo>
                  <a:pt x="13538" y="13169"/>
                </a:lnTo>
                <a:lnTo>
                  <a:pt x="15176" y="10159"/>
                </a:lnTo>
                <a:lnTo>
                  <a:pt x="15176" y="7289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2" name="object 422"/>
          <p:cNvSpPr/>
          <p:nvPr/>
        </p:nvSpPr>
        <p:spPr>
          <a:xfrm>
            <a:off x="2718252" y="6868610"/>
            <a:ext cx="39077" cy="72631"/>
          </a:xfrm>
          <a:custGeom>
            <a:avLst/>
            <a:gdLst/>
            <a:ahLst/>
            <a:cxnLst/>
            <a:rect l="l" t="t" r="r" b="b"/>
            <a:pathLst>
              <a:path w="39077" h="72631">
                <a:moveTo>
                  <a:pt x="11087" y="3352"/>
                </a:moveTo>
                <a:lnTo>
                  <a:pt x="10998" y="2616"/>
                </a:lnTo>
                <a:lnTo>
                  <a:pt x="8293" y="1155"/>
                </a:lnTo>
                <a:lnTo>
                  <a:pt x="2819" y="1155"/>
                </a:lnTo>
                <a:lnTo>
                  <a:pt x="0" y="3352"/>
                </a:lnTo>
                <a:lnTo>
                  <a:pt x="0" y="70332"/>
                </a:lnTo>
                <a:lnTo>
                  <a:pt x="431" y="71602"/>
                </a:lnTo>
                <a:lnTo>
                  <a:pt x="3124" y="72478"/>
                </a:lnTo>
                <a:lnTo>
                  <a:pt x="6095" y="72631"/>
                </a:lnTo>
                <a:lnTo>
                  <a:pt x="9143" y="72478"/>
                </a:lnTo>
                <a:lnTo>
                  <a:pt x="12268" y="70332"/>
                </a:lnTo>
                <a:lnTo>
                  <a:pt x="12268" y="26276"/>
                </a:lnTo>
                <a:lnTo>
                  <a:pt x="14008" y="23545"/>
                </a:lnTo>
                <a:lnTo>
                  <a:pt x="17030" y="19354"/>
                </a:lnTo>
                <a:lnTo>
                  <a:pt x="19862" y="15951"/>
                </a:lnTo>
                <a:lnTo>
                  <a:pt x="22478" y="13677"/>
                </a:lnTo>
                <a:lnTo>
                  <a:pt x="26111" y="11861"/>
                </a:lnTo>
                <a:lnTo>
                  <a:pt x="29616" y="11607"/>
                </a:lnTo>
                <a:lnTo>
                  <a:pt x="32359" y="12115"/>
                </a:lnTo>
                <a:lnTo>
                  <a:pt x="35255" y="12992"/>
                </a:lnTo>
                <a:lnTo>
                  <a:pt x="38214" y="13207"/>
                </a:lnTo>
                <a:lnTo>
                  <a:pt x="39065" y="10502"/>
                </a:lnTo>
                <a:lnTo>
                  <a:pt x="39077" y="4356"/>
                </a:lnTo>
                <a:lnTo>
                  <a:pt x="37795" y="1689"/>
                </a:lnTo>
                <a:lnTo>
                  <a:pt x="35039" y="723"/>
                </a:lnTo>
                <a:lnTo>
                  <a:pt x="32397" y="190"/>
                </a:lnTo>
                <a:lnTo>
                  <a:pt x="29387" y="0"/>
                </a:lnTo>
                <a:lnTo>
                  <a:pt x="27952" y="0"/>
                </a:lnTo>
                <a:lnTo>
                  <a:pt x="25107" y="558"/>
                </a:lnTo>
                <a:lnTo>
                  <a:pt x="22263" y="1600"/>
                </a:lnTo>
                <a:lnTo>
                  <a:pt x="19392" y="3543"/>
                </a:lnTo>
                <a:lnTo>
                  <a:pt x="16255" y="6553"/>
                </a:lnTo>
                <a:lnTo>
                  <a:pt x="12928" y="10426"/>
                </a:lnTo>
                <a:lnTo>
                  <a:pt x="11087" y="13106"/>
                </a:lnTo>
                <a:lnTo>
                  <a:pt x="11087" y="3352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3" name="object 423"/>
          <p:cNvSpPr/>
          <p:nvPr/>
        </p:nvSpPr>
        <p:spPr>
          <a:xfrm>
            <a:off x="2944820" y="6868610"/>
            <a:ext cx="99339" cy="72631"/>
          </a:xfrm>
          <a:custGeom>
            <a:avLst/>
            <a:gdLst/>
            <a:ahLst/>
            <a:cxnLst/>
            <a:rect l="l" t="t" r="r" b="b"/>
            <a:pathLst>
              <a:path w="99339" h="72631">
                <a:moveTo>
                  <a:pt x="11087" y="3352"/>
                </a:moveTo>
                <a:lnTo>
                  <a:pt x="10998" y="2616"/>
                </a:lnTo>
                <a:lnTo>
                  <a:pt x="8293" y="1155"/>
                </a:lnTo>
                <a:lnTo>
                  <a:pt x="2832" y="1155"/>
                </a:lnTo>
                <a:lnTo>
                  <a:pt x="0" y="3352"/>
                </a:lnTo>
                <a:lnTo>
                  <a:pt x="0" y="70332"/>
                </a:lnTo>
                <a:lnTo>
                  <a:pt x="431" y="71602"/>
                </a:lnTo>
                <a:lnTo>
                  <a:pt x="3124" y="72478"/>
                </a:lnTo>
                <a:lnTo>
                  <a:pt x="6095" y="72631"/>
                </a:lnTo>
                <a:lnTo>
                  <a:pt x="9156" y="72478"/>
                </a:lnTo>
                <a:lnTo>
                  <a:pt x="12280" y="70332"/>
                </a:lnTo>
                <a:lnTo>
                  <a:pt x="12280" y="23520"/>
                </a:lnTo>
                <a:lnTo>
                  <a:pt x="15646" y="19303"/>
                </a:lnTo>
                <a:lnTo>
                  <a:pt x="18770" y="16103"/>
                </a:lnTo>
                <a:lnTo>
                  <a:pt x="21653" y="13919"/>
                </a:lnTo>
                <a:lnTo>
                  <a:pt x="24536" y="11734"/>
                </a:lnTo>
                <a:lnTo>
                  <a:pt x="27381" y="10642"/>
                </a:lnTo>
                <a:lnTo>
                  <a:pt x="30213" y="10642"/>
                </a:lnTo>
                <a:lnTo>
                  <a:pt x="34467" y="11087"/>
                </a:lnTo>
                <a:lnTo>
                  <a:pt x="37782" y="12877"/>
                </a:lnTo>
                <a:lnTo>
                  <a:pt x="40258" y="15849"/>
                </a:lnTo>
                <a:lnTo>
                  <a:pt x="42163" y="19545"/>
                </a:lnTo>
                <a:lnTo>
                  <a:pt x="43256" y="24218"/>
                </a:lnTo>
                <a:lnTo>
                  <a:pt x="43535" y="26796"/>
                </a:lnTo>
                <a:lnTo>
                  <a:pt x="43535" y="70332"/>
                </a:lnTo>
                <a:lnTo>
                  <a:pt x="43967" y="71602"/>
                </a:lnTo>
                <a:lnTo>
                  <a:pt x="46697" y="72478"/>
                </a:lnTo>
                <a:lnTo>
                  <a:pt x="49631" y="72631"/>
                </a:lnTo>
                <a:lnTo>
                  <a:pt x="52603" y="72478"/>
                </a:lnTo>
                <a:lnTo>
                  <a:pt x="55803" y="70332"/>
                </a:lnTo>
                <a:lnTo>
                  <a:pt x="55803" y="23520"/>
                </a:lnTo>
                <a:lnTo>
                  <a:pt x="59232" y="19303"/>
                </a:lnTo>
                <a:lnTo>
                  <a:pt x="62369" y="16103"/>
                </a:lnTo>
                <a:lnTo>
                  <a:pt x="65227" y="13919"/>
                </a:lnTo>
                <a:lnTo>
                  <a:pt x="68071" y="11734"/>
                </a:lnTo>
                <a:lnTo>
                  <a:pt x="70916" y="10642"/>
                </a:lnTo>
                <a:lnTo>
                  <a:pt x="73748" y="10642"/>
                </a:lnTo>
                <a:lnTo>
                  <a:pt x="78003" y="11087"/>
                </a:lnTo>
                <a:lnTo>
                  <a:pt x="81381" y="12877"/>
                </a:lnTo>
                <a:lnTo>
                  <a:pt x="83858" y="15849"/>
                </a:lnTo>
                <a:lnTo>
                  <a:pt x="85750" y="19545"/>
                </a:lnTo>
                <a:lnTo>
                  <a:pt x="86740" y="24218"/>
                </a:lnTo>
                <a:lnTo>
                  <a:pt x="86982" y="26796"/>
                </a:lnTo>
                <a:lnTo>
                  <a:pt x="86982" y="70332"/>
                </a:lnTo>
                <a:lnTo>
                  <a:pt x="87490" y="71602"/>
                </a:lnTo>
                <a:lnTo>
                  <a:pt x="90182" y="72478"/>
                </a:lnTo>
                <a:lnTo>
                  <a:pt x="93243" y="72631"/>
                </a:lnTo>
                <a:lnTo>
                  <a:pt x="96215" y="72478"/>
                </a:lnTo>
                <a:lnTo>
                  <a:pt x="99339" y="70332"/>
                </a:lnTo>
                <a:lnTo>
                  <a:pt x="99339" y="24218"/>
                </a:lnTo>
                <a:lnTo>
                  <a:pt x="98958" y="20624"/>
                </a:lnTo>
                <a:lnTo>
                  <a:pt x="98183" y="17233"/>
                </a:lnTo>
                <a:lnTo>
                  <a:pt x="97421" y="13830"/>
                </a:lnTo>
                <a:lnTo>
                  <a:pt x="96126" y="10871"/>
                </a:lnTo>
                <a:lnTo>
                  <a:pt x="94322" y="8343"/>
                </a:lnTo>
                <a:lnTo>
                  <a:pt x="90144" y="3784"/>
                </a:lnTo>
                <a:lnTo>
                  <a:pt x="87210" y="2273"/>
                </a:lnTo>
                <a:lnTo>
                  <a:pt x="84289" y="761"/>
                </a:lnTo>
                <a:lnTo>
                  <a:pt x="80657" y="0"/>
                </a:lnTo>
                <a:lnTo>
                  <a:pt x="74561" y="0"/>
                </a:lnTo>
                <a:lnTo>
                  <a:pt x="71031" y="711"/>
                </a:lnTo>
                <a:lnTo>
                  <a:pt x="67449" y="1943"/>
                </a:lnTo>
                <a:lnTo>
                  <a:pt x="63728" y="4025"/>
                </a:lnTo>
                <a:lnTo>
                  <a:pt x="59791" y="7073"/>
                </a:lnTo>
                <a:lnTo>
                  <a:pt x="55664" y="10820"/>
                </a:lnTo>
                <a:lnTo>
                  <a:pt x="52628" y="11264"/>
                </a:lnTo>
                <a:lnTo>
                  <a:pt x="50457" y="7861"/>
                </a:lnTo>
                <a:lnTo>
                  <a:pt x="47815" y="4851"/>
                </a:lnTo>
                <a:lnTo>
                  <a:pt x="44449" y="2527"/>
                </a:lnTo>
                <a:lnTo>
                  <a:pt x="40297" y="977"/>
                </a:lnTo>
                <a:lnTo>
                  <a:pt x="35598" y="0"/>
                </a:lnTo>
                <a:lnTo>
                  <a:pt x="29197" y="0"/>
                </a:lnTo>
                <a:lnTo>
                  <a:pt x="25603" y="990"/>
                </a:lnTo>
                <a:lnTo>
                  <a:pt x="22059" y="2946"/>
                </a:lnTo>
                <a:lnTo>
                  <a:pt x="18516" y="4902"/>
                </a:lnTo>
                <a:lnTo>
                  <a:pt x="14858" y="7988"/>
                </a:lnTo>
                <a:lnTo>
                  <a:pt x="11087" y="12204"/>
                </a:lnTo>
                <a:lnTo>
                  <a:pt x="11087" y="3352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4" name="object 424"/>
          <p:cNvSpPr/>
          <p:nvPr/>
        </p:nvSpPr>
        <p:spPr>
          <a:xfrm>
            <a:off x="3300813" y="6868610"/>
            <a:ext cx="66967" cy="73596"/>
          </a:xfrm>
          <a:custGeom>
            <a:avLst/>
            <a:gdLst/>
            <a:ahLst/>
            <a:cxnLst/>
            <a:rect l="l" t="t" r="r" b="b"/>
            <a:pathLst>
              <a:path w="66967" h="73596">
                <a:moveTo>
                  <a:pt x="660" y="48145"/>
                </a:moveTo>
                <a:lnTo>
                  <a:pt x="2006" y="52616"/>
                </a:lnTo>
                <a:lnTo>
                  <a:pt x="3340" y="57086"/>
                </a:lnTo>
                <a:lnTo>
                  <a:pt x="5372" y="60871"/>
                </a:lnTo>
                <a:lnTo>
                  <a:pt x="8102" y="63995"/>
                </a:lnTo>
                <a:lnTo>
                  <a:pt x="10833" y="67132"/>
                </a:lnTo>
                <a:lnTo>
                  <a:pt x="12725" y="40284"/>
                </a:lnTo>
                <a:lnTo>
                  <a:pt x="12725" y="32791"/>
                </a:lnTo>
                <a:lnTo>
                  <a:pt x="13131" y="29273"/>
                </a:lnTo>
                <a:lnTo>
                  <a:pt x="13957" y="26047"/>
                </a:lnTo>
                <a:lnTo>
                  <a:pt x="14782" y="22821"/>
                </a:lnTo>
                <a:lnTo>
                  <a:pt x="16052" y="20040"/>
                </a:lnTo>
                <a:lnTo>
                  <a:pt x="17754" y="17678"/>
                </a:lnTo>
                <a:lnTo>
                  <a:pt x="21615" y="13500"/>
                </a:lnTo>
                <a:lnTo>
                  <a:pt x="24244" y="12204"/>
                </a:lnTo>
                <a:lnTo>
                  <a:pt x="26873" y="10921"/>
                </a:lnTo>
                <a:lnTo>
                  <a:pt x="30010" y="10274"/>
                </a:lnTo>
                <a:lnTo>
                  <a:pt x="37630" y="10274"/>
                </a:lnTo>
                <a:lnTo>
                  <a:pt x="40932" y="10985"/>
                </a:lnTo>
                <a:lnTo>
                  <a:pt x="43573" y="12395"/>
                </a:lnTo>
                <a:lnTo>
                  <a:pt x="46228" y="13804"/>
                </a:lnTo>
                <a:lnTo>
                  <a:pt x="48336" y="15735"/>
                </a:lnTo>
                <a:lnTo>
                  <a:pt x="51435" y="20586"/>
                </a:lnTo>
                <a:lnTo>
                  <a:pt x="52552" y="23418"/>
                </a:lnTo>
                <a:lnTo>
                  <a:pt x="53225" y="26644"/>
                </a:lnTo>
                <a:lnTo>
                  <a:pt x="53898" y="29870"/>
                </a:lnTo>
                <a:lnTo>
                  <a:pt x="54241" y="33286"/>
                </a:lnTo>
                <a:lnTo>
                  <a:pt x="54241" y="40779"/>
                </a:lnTo>
                <a:lnTo>
                  <a:pt x="53835" y="44335"/>
                </a:lnTo>
                <a:lnTo>
                  <a:pt x="53035" y="47561"/>
                </a:lnTo>
                <a:lnTo>
                  <a:pt x="52235" y="50774"/>
                </a:lnTo>
                <a:lnTo>
                  <a:pt x="50990" y="53555"/>
                </a:lnTo>
                <a:lnTo>
                  <a:pt x="49288" y="55892"/>
                </a:lnTo>
                <a:lnTo>
                  <a:pt x="45402" y="60032"/>
                </a:lnTo>
                <a:lnTo>
                  <a:pt x="42748" y="61328"/>
                </a:lnTo>
                <a:lnTo>
                  <a:pt x="40106" y="62610"/>
                </a:lnTo>
                <a:lnTo>
                  <a:pt x="36969" y="63258"/>
                </a:lnTo>
                <a:lnTo>
                  <a:pt x="29413" y="63258"/>
                </a:lnTo>
                <a:lnTo>
                  <a:pt x="26111" y="62547"/>
                </a:lnTo>
                <a:lnTo>
                  <a:pt x="23456" y="61137"/>
                </a:lnTo>
                <a:lnTo>
                  <a:pt x="20802" y="59728"/>
                </a:lnTo>
                <a:lnTo>
                  <a:pt x="18694" y="57810"/>
                </a:lnTo>
                <a:lnTo>
                  <a:pt x="15532" y="52997"/>
                </a:lnTo>
                <a:lnTo>
                  <a:pt x="14401" y="50190"/>
                </a:lnTo>
                <a:lnTo>
                  <a:pt x="13728" y="46964"/>
                </a:lnTo>
                <a:lnTo>
                  <a:pt x="14249" y="69507"/>
                </a:lnTo>
                <a:lnTo>
                  <a:pt x="18338" y="71145"/>
                </a:lnTo>
                <a:lnTo>
                  <a:pt x="22428" y="72783"/>
                </a:lnTo>
                <a:lnTo>
                  <a:pt x="27228" y="73596"/>
                </a:lnTo>
                <a:lnTo>
                  <a:pt x="38392" y="73596"/>
                </a:lnTo>
                <a:lnTo>
                  <a:pt x="43370" y="72669"/>
                </a:lnTo>
                <a:lnTo>
                  <a:pt x="47663" y="70815"/>
                </a:lnTo>
                <a:lnTo>
                  <a:pt x="51943" y="68948"/>
                </a:lnTo>
                <a:lnTo>
                  <a:pt x="55524" y="66357"/>
                </a:lnTo>
                <a:lnTo>
                  <a:pt x="58369" y="63030"/>
                </a:lnTo>
                <a:lnTo>
                  <a:pt x="61226" y="59715"/>
                </a:lnTo>
                <a:lnTo>
                  <a:pt x="63373" y="55752"/>
                </a:lnTo>
                <a:lnTo>
                  <a:pt x="64808" y="51168"/>
                </a:lnTo>
                <a:lnTo>
                  <a:pt x="66243" y="46570"/>
                </a:lnTo>
                <a:lnTo>
                  <a:pt x="66967" y="41554"/>
                </a:lnTo>
                <a:lnTo>
                  <a:pt x="66967" y="30492"/>
                </a:lnTo>
                <a:lnTo>
                  <a:pt x="66281" y="25450"/>
                </a:lnTo>
                <a:lnTo>
                  <a:pt x="64922" y="20993"/>
                </a:lnTo>
                <a:lnTo>
                  <a:pt x="63563" y="16522"/>
                </a:lnTo>
                <a:lnTo>
                  <a:pt x="61506" y="12725"/>
                </a:lnTo>
                <a:lnTo>
                  <a:pt x="58788" y="9601"/>
                </a:lnTo>
                <a:lnTo>
                  <a:pt x="56057" y="6476"/>
                </a:lnTo>
                <a:lnTo>
                  <a:pt x="52641" y="4102"/>
                </a:lnTo>
                <a:lnTo>
                  <a:pt x="48552" y="2463"/>
                </a:lnTo>
                <a:lnTo>
                  <a:pt x="44462" y="825"/>
                </a:lnTo>
                <a:lnTo>
                  <a:pt x="39662" y="0"/>
                </a:lnTo>
                <a:lnTo>
                  <a:pt x="28448" y="0"/>
                </a:lnTo>
                <a:lnTo>
                  <a:pt x="23456" y="927"/>
                </a:lnTo>
                <a:lnTo>
                  <a:pt x="19189" y="2755"/>
                </a:lnTo>
                <a:lnTo>
                  <a:pt x="14922" y="4597"/>
                </a:lnTo>
                <a:lnTo>
                  <a:pt x="11366" y="7175"/>
                </a:lnTo>
                <a:lnTo>
                  <a:pt x="8521" y="10502"/>
                </a:lnTo>
                <a:lnTo>
                  <a:pt x="5664" y="13817"/>
                </a:lnTo>
                <a:lnTo>
                  <a:pt x="3530" y="17779"/>
                </a:lnTo>
                <a:lnTo>
                  <a:pt x="2120" y="22364"/>
                </a:lnTo>
                <a:lnTo>
                  <a:pt x="698" y="26949"/>
                </a:lnTo>
                <a:lnTo>
                  <a:pt x="0" y="31978"/>
                </a:lnTo>
                <a:lnTo>
                  <a:pt x="0" y="43091"/>
                </a:lnTo>
                <a:lnTo>
                  <a:pt x="660" y="48145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5" name="object 425"/>
          <p:cNvSpPr/>
          <p:nvPr/>
        </p:nvSpPr>
        <p:spPr>
          <a:xfrm>
            <a:off x="3311646" y="6908895"/>
            <a:ext cx="3416" cy="29222"/>
          </a:xfrm>
          <a:custGeom>
            <a:avLst/>
            <a:gdLst/>
            <a:ahLst/>
            <a:cxnLst/>
            <a:rect l="l" t="t" r="r" b="b"/>
            <a:pathLst>
              <a:path w="3416" h="29222">
                <a:moveTo>
                  <a:pt x="3416" y="29222"/>
                </a:moveTo>
                <a:lnTo>
                  <a:pt x="2895" y="6680"/>
                </a:lnTo>
                <a:lnTo>
                  <a:pt x="2222" y="3454"/>
                </a:lnTo>
                <a:lnTo>
                  <a:pt x="1892" y="0"/>
                </a:lnTo>
                <a:lnTo>
                  <a:pt x="0" y="26847"/>
                </a:lnTo>
                <a:lnTo>
                  <a:pt x="3416" y="29222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6" name="object 426"/>
          <p:cNvSpPr/>
          <p:nvPr/>
        </p:nvSpPr>
        <p:spPr>
          <a:xfrm>
            <a:off x="3067057" y="6869652"/>
            <a:ext cx="12280" cy="71589"/>
          </a:xfrm>
          <a:custGeom>
            <a:avLst/>
            <a:gdLst/>
            <a:ahLst/>
            <a:cxnLst/>
            <a:rect l="l" t="t" r="r" b="b"/>
            <a:pathLst>
              <a:path w="12280" h="71589">
                <a:moveTo>
                  <a:pt x="431" y="70561"/>
                </a:moveTo>
                <a:lnTo>
                  <a:pt x="3124" y="71437"/>
                </a:lnTo>
                <a:lnTo>
                  <a:pt x="6095" y="71589"/>
                </a:lnTo>
                <a:lnTo>
                  <a:pt x="9156" y="71437"/>
                </a:lnTo>
                <a:lnTo>
                  <a:pt x="12280" y="69291"/>
                </a:lnTo>
                <a:lnTo>
                  <a:pt x="12280" y="2311"/>
                </a:lnTo>
                <a:lnTo>
                  <a:pt x="11785" y="1041"/>
                </a:lnTo>
                <a:lnTo>
                  <a:pt x="9156" y="152"/>
                </a:lnTo>
                <a:lnTo>
                  <a:pt x="6095" y="0"/>
                </a:lnTo>
                <a:lnTo>
                  <a:pt x="3124" y="152"/>
                </a:lnTo>
                <a:lnTo>
                  <a:pt x="0" y="2311"/>
                </a:lnTo>
                <a:lnTo>
                  <a:pt x="0" y="69291"/>
                </a:lnTo>
                <a:lnTo>
                  <a:pt x="431" y="70561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7" name="object 427"/>
          <p:cNvSpPr/>
          <p:nvPr/>
        </p:nvSpPr>
        <p:spPr>
          <a:xfrm>
            <a:off x="2909895" y="6869652"/>
            <a:ext cx="12280" cy="71589"/>
          </a:xfrm>
          <a:custGeom>
            <a:avLst/>
            <a:gdLst/>
            <a:ahLst/>
            <a:cxnLst/>
            <a:rect l="l" t="t" r="r" b="b"/>
            <a:pathLst>
              <a:path w="12280" h="71589">
                <a:moveTo>
                  <a:pt x="431" y="70561"/>
                </a:moveTo>
                <a:lnTo>
                  <a:pt x="3124" y="71437"/>
                </a:lnTo>
                <a:lnTo>
                  <a:pt x="6096" y="71589"/>
                </a:lnTo>
                <a:lnTo>
                  <a:pt x="9156" y="71437"/>
                </a:lnTo>
                <a:lnTo>
                  <a:pt x="12280" y="69291"/>
                </a:lnTo>
                <a:lnTo>
                  <a:pt x="12280" y="2311"/>
                </a:lnTo>
                <a:lnTo>
                  <a:pt x="11785" y="1041"/>
                </a:lnTo>
                <a:lnTo>
                  <a:pt x="9156" y="152"/>
                </a:lnTo>
                <a:lnTo>
                  <a:pt x="6096" y="0"/>
                </a:lnTo>
                <a:lnTo>
                  <a:pt x="3124" y="152"/>
                </a:lnTo>
                <a:lnTo>
                  <a:pt x="0" y="2311"/>
                </a:lnTo>
                <a:lnTo>
                  <a:pt x="0" y="69291"/>
                </a:lnTo>
                <a:lnTo>
                  <a:pt x="431" y="70561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8" name="object 428"/>
          <p:cNvSpPr/>
          <p:nvPr/>
        </p:nvSpPr>
        <p:spPr>
          <a:xfrm>
            <a:off x="2840121" y="6868687"/>
            <a:ext cx="52832" cy="73520"/>
          </a:xfrm>
          <a:custGeom>
            <a:avLst/>
            <a:gdLst/>
            <a:ahLst/>
            <a:cxnLst/>
            <a:rect l="l" t="t" r="r" b="b"/>
            <a:pathLst>
              <a:path w="52831" h="73520">
                <a:moveTo>
                  <a:pt x="12801" y="28282"/>
                </a:moveTo>
                <a:lnTo>
                  <a:pt x="14376" y="21691"/>
                </a:lnTo>
                <a:lnTo>
                  <a:pt x="17525" y="17157"/>
                </a:lnTo>
                <a:lnTo>
                  <a:pt x="20675" y="12611"/>
                </a:lnTo>
                <a:lnTo>
                  <a:pt x="25196" y="10350"/>
                </a:lnTo>
                <a:lnTo>
                  <a:pt x="33985" y="10350"/>
                </a:lnTo>
                <a:lnTo>
                  <a:pt x="36474" y="10756"/>
                </a:lnTo>
                <a:lnTo>
                  <a:pt x="40690" y="12395"/>
                </a:lnTo>
                <a:lnTo>
                  <a:pt x="43980" y="14287"/>
                </a:lnTo>
                <a:lnTo>
                  <a:pt x="46685" y="16192"/>
                </a:lnTo>
                <a:lnTo>
                  <a:pt x="49479" y="18237"/>
                </a:lnTo>
                <a:lnTo>
                  <a:pt x="52311" y="16306"/>
                </a:lnTo>
                <a:lnTo>
                  <a:pt x="52527" y="13030"/>
                </a:lnTo>
                <a:lnTo>
                  <a:pt x="52412" y="10198"/>
                </a:lnTo>
                <a:lnTo>
                  <a:pt x="51384" y="7619"/>
                </a:lnTo>
                <a:lnTo>
                  <a:pt x="48818" y="5232"/>
                </a:lnTo>
                <a:lnTo>
                  <a:pt x="46189" y="3555"/>
                </a:lnTo>
                <a:lnTo>
                  <a:pt x="43002" y="2158"/>
                </a:lnTo>
                <a:lnTo>
                  <a:pt x="39471" y="990"/>
                </a:lnTo>
                <a:lnTo>
                  <a:pt x="35458" y="203"/>
                </a:lnTo>
                <a:lnTo>
                  <a:pt x="31254" y="0"/>
                </a:lnTo>
                <a:lnTo>
                  <a:pt x="26835" y="0"/>
                </a:lnTo>
                <a:lnTo>
                  <a:pt x="22732" y="736"/>
                </a:lnTo>
                <a:lnTo>
                  <a:pt x="18935" y="2197"/>
                </a:lnTo>
                <a:lnTo>
                  <a:pt x="15138" y="3657"/>
                </a:lnTo>
                <a:lnTo>
                  <a:pt x="11836" y="5905"/>
                </a:lnTo>
                <a:lnTo>
                  <a:pt x="9042" y="8928"/>
                </a:lnTo>
                <a:lnTo>
                  <a:pt x="6235" y="11963"/>
                </a:lnTo>
                <a:lnTo>
                  <a:pt x="4025" y="15836"/>
                </a:lnTo>
                <a:lnTo>
                  <a:pt x="2412" y="20573"/>
                </a:lnTo>
                <a:lnTo>
                  <a:pt x="800" y="25311"/>
                </a:lnTo>
                <a:lnTo>
                  <a:pt x="0" y="30987"/>
                </a:lnTo>
                <a:lnTo>
                  <a:pt x="0" y="43383"/>
                </a:lnTo>
                <a:lnTo>
                  <a:pt x="647" y="48513"/>
                </a:lnTo>
                <a:lnTo>
                  <a:pt x="1968" y="52946"/>
                </a:lnTo>
                <a:lnTo>
                  <a:pt x="3289" y="57391"/>
                </a:lnTo>
                <a:lnTo>
                  <a:pt x="5194" y="61137"/>
                </a:lnTo>
                <a:lnTo>
                  <a:pt x="7696" y="64185"/>
                </a:lnTo>
                <a:lnTo>
                  <a:pt x="10198" y="67233"/>
                </a:lnTo>
                <a:lnTo>
                  <a:pt x="13322" y="69557"/>
                </a:lnTo>
                <a:lnTo>
                  <a:pt x="17043" y="71145"/>
                </a:lnTo>
                <a:lnTo>
                  <a:pt x="20751" y="72732"/>
                </a:lnTo>
                <a:lnTo>
                  <a:pt x="25018" y="73520"/>
                </a:lnTo>
                <a:lnTo>
                  <a:pt x="32169" y="73520"/>
                </a:lnTo>
                <a:lnTo>
                  <a:pt x="36614" y="72859"/>
                </a:lnTo>
                <a:lnTo>
                  <a:pt x="40817" y="71831"/>
                </a:lnTo>
                <a:lnTo>
                  <a:pt x="44538" y="70383"/>
                </a:lnTo>
                <a:lnTo>
                  <a:pt x="47701" y="68656"/>
                </a:lnTo>
                <a:lnTo>
                  <a:pt x="51473" y="65722"/>
                </a:lnTo>
                <a:lnTo>
                  <a:pt x="52704" y="62864"/>
                </a:lnTo>
                <a:lnTo>
                  <a:pt x="52831" y="60058"/>
                </a:lnTo>
                <a:lnTo>
                  <a:pt x="52717" y="57492"/>
                </a:lnTo>
                <a:lnTo>
                  <a:pt x="51968" y="54902"/>
                </a:lnTo>
                <a:lnTo>
                  <a:pt x="49390" y="54838"/>
                </a:lnTo>
                <a:lnTo>
                  <a:pt x="45948" y="57543"/>
                </a:lnTo>
                <a:lnTo>
                  <a:pt x="42824" y="59677"/>
                </a:lnTo>
                <a:lnTo>
                  <a:pt x="38836" y="61544"/>
                </a:lnTo>
                <a:lnTo>
                  <a:pt x="34226" y="62877"/>
                </a:lnTo>
                <a:lnTo>
                  <a:pt x="28422" y="62877"/>
                </a:lnTo>
                <a:lnTo>
                  <a:pt x="25780" y="62344"/>
                </a:lnTo>
                <a:lnTo>
                  <a:pt x="23469" y="61277"/>
                </a:lnTo>
                <a:lnTo>
                  <a:pt x="19215" y="58597"/>
                </a:lnTo>
                <a:lnTo>
                  <a:pt x="16040" y="54228"/>
                </a:lnTo>
                <a:lnTo>
                  <a:pt x="14846" y="51511"/>
                </a:lnTo>
                <a:lnTo>
                  <a:pt x="14020" y="48259"/>
                </a:lnTo>
                <a:lnTo>
                  <a:pt x="13207" y="45008"/>
                </a:lnTo>
                <a:lnTo>
                  <a:pt x="12801" y="41224"/>
                </a:lnTo>
                <a:lnTo>
                  <a:pt x="12801" y="28282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9" name="object 429"/>
          <p:cNvSpPr/>
          <p:nvPr/>
        </p:nvSpPr>
        <p:spPr>
          <a:xfrm>
            <a:off x="3178182" y="6868610"/>
            <a:ext cx="57670" cy="72631"/>
          </a:xfrm>
          <a:custGeom>
            <a:avLst/>
            <a:gdLst/>
            <a:ahLst/>
            <a:cxnLst/>
            <a:rect l="l" t="t" r="r" b="b"/>
            <a:pathLst>
              <a:path w="57670" h="72631">
                <a:moveTo>
                  <a:pt x="11087" y="12204"/>
                </a:moveTo>
                <a:lnTo>
                  <a:pt x="10998" y="2616"/>
                </a:lnTo>
                <a:lnTo>
                  <a:pt x="8293" y="1155"/>
                </a:lnTo>
                <a:lnTo>
                  <a:pt x="2832" y="1155"/>
                </a:lnTo>
                <a:lnTo>
                  <a:pt x="0" y="3352"/>
                </a:lnTo>
                <a:lnTo>
                  <a:pt x="0" y="70332"/>
                </a:lnTo>
                <a:lnTo>
                  <a:pt x="431" y="71602"/>
                </a:lnTo>
                <a:lnTo>
                  <a:pt x="3124" y="72478"/>
                </a:lnTo>
                <a:lnTo>
                  <a:pt x="6095" y="72631"/>
                </a:lnTo>
                <a:lnTo>
                  <a:pt x="9156" y="72478"/>
                </a:lnTo>
                <a:lnTo>
                  <a:pt x="12280" y="70332"/>
                </a:lnTo>
                <a:lnTo>
                  <a:pt x="12280" y="23520"/>
                </a:lnTo>
                <a:lnTo>
                  <a:pt x="15646" y="19303"/>
                </a:lnTo>
                <a:lnTo>
                  <a:pt x="18872" y="16103"/>
                </a:lnTo>
                <a:lnTo>
                  <a:pt x="21945" y="13919"/>
                </a:lnTo>
                <a:lnTo>
                  <a:pt x="25031" y="11734"/>
                </a:lnTo>
                <a:lnTo>
                  <a:pt x="28105" y="10642"/>
                </a:lnTo>
                <a:lnTo>
                  <a:pt x="31178" y="10642"/>
                </a:lnTo>
                <a:lnTo>
                  <a:pt x="35648" y="11087"/>
                </a:lnTo>
                <a:lnTo>
                  <a:pt x="39281" y="12877"/>
                </a:lnTo>
                <a:lnTo>
                  <a:pt x="41897" y="15849"/>
                </a:lnTo>
                <a:lnTo>
                  <a:pt x="43903" y="19545"/>
                </a:lnTo>
                <a:lnTo>
                  <a:pt x="45097" y="24218"/>
                </a:lnTo>
                <a:lnTo>
                  <a:pt x="45389" y="27292"/>
                </a:lnTo>
                <a:lnTo>
                  <a:pt x="45389" y="70332"/>
                </a:lnTo>
                <a:lnTo>
                  <a:pt x="45885" y="71602"/>
                </a:lnTo>
                <a:lnTo>
                  <a:pt x="48513" y="72478"/>
                </a:lnTo>
                <a:lnTo>
                  <a:pt x="51561" y="72631"/>
                </a:lnTo>
                <a:lnTo>
                  <a:pt x="54546" y="72478"/>
                </a:lnTo>
                <a:lnTo>
                  <a:pt x="57670" y="70332"/>
                </a:lnTo>
                <a:lnTo>
                  <a:pt x="57670" y="24714"/>
                </a:lnTo>
                <a:lnTo>
                  <a:pt x="57264" y="20624"/>
                </a:lnTo>
                <a:lnTo>
                  <a:pt x="56438" y="17233"/>
                </a:lnTo>
                <a:lnTo>
                  <a:pt x="55625" y="13830"/>
                </a:lnTo>
                <a:lnTo>
                  <a:pt x="54267" y="10871"/>
                </a:lnTo>
                <a:lnTo>
                  <a:pt x="52387" y="8343"/>
                </a:lnTo>
                <a:lnTo>
                  <a:pt x="48031" y="3784"/>
                </a:lnTo>
                <a:lnTo>
                  <a:pt x="44983" y="2273"/>
                </a:lnTo>
                <a:lnTo>
                  <a:pt x="41935" y="761"/>
                </a:lnTo>
                <a:lnTo>
                  <a:pt x="38176" y="0"/>
                </a:lnTo>
                <a:lnTo>
                  <a:pt x="29883" y="0"/>
                </a:lnTo>
                <a:lnTo>
                  <a:pt x="26111" y="990"/>
                </a:lnTo>
                <a:lnTo>
                  <a:pt x="22364" y="2946"/>
                </a:lnTo>
                <a:lnTo>
                  <a:pt x="18618" y="4902"/>
                </a:lnTo>
                <a:lnTo>
                  <a:pt x="14858" y="7988"/>
                </a:lnTo>
                <a:lnTo>
                  <a:pt x="11087" y="12204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0" name="object 430"/>
          <p:cNvSpPr/>
          <p:nvPr/>
        </p:nvSpPr>
        <p:spPr>
          <a:xfrm>
            <a:off x="3097512" y="6871188"/>
            <a:ext cx="58762" cy="71018"/>
          </a:xfrm>
          <a:custGeom>
            <a:avLst/>
            <a:gdLst/>
            <a:ahLst/>
            <a:cxnLst/>
            <a:rect l="l" t="t" r="r" b="b"/>
            <a:pathLst>
              <a:path w="58762" h="71018">
                <a:moveTo>
                  <a:pt x="14858" y="1701"/>
                </a:moveTo>
                <a:lnTo>
                  <a:pt x="11480" y="4165"/>
                </a:lnTo>
                <a:lnTo>
                  <a:pt x="8674" y="7365"/>
                </a:lnTo>
                <a:lnTo>
                  <a:pt x="5867" y="10566"/>
                </a:lnTo>
                <a:lnTo>
                  <a:pt x="3721" y="14452"/>
                </a:lnTo>
                <a:lnTo>
                  <a:pt x="2235" y="19049"/>
                </a:lnTo>
                <a:lnTo>
                  <a:pt x="749" y="23634"/>
                </a:lnTo>
                <a:lnTo>
                  <a:pt x="0" y="28803"/>
                </a:lnTo>
                <a:lnTo>
                  <a:pt x="0" y="40614"/>
                </a:lnTo>
                <a:lnTo>
                  <a:pt x="723" y="45923"/>
                </a:lnTo>
                <a:lnTo>
                  <a:pt x="2158" y="50482"/>
                </a:lnTo>
                <a:lnTo>
                  <a:pt x="3606" y="55054"/>
                </a:lnTo>
                <a:lnTo>
                  <a:pt x="5727" y="58839"/>
                </a:lnTo>
                <a:lnTo>
                  <a:pt x="8559" y="61874"/>
                </a:lnTo>
                <a:lnTo>
                  <a:pt x="11391" y="64896"/>
                </a:lnTo>
                <a:lnTo>
                  <a:pt x="14871" y="67182"/>
                </a:lnTo>
                <a:lnTo>
                  <a:pt x="19011" y="68719"/>
                </a:lnTo>
                <a:lnTo>
                  <a:pt x="23164" y="70256"/>
                </a:lnTo>
                <a:lnTo>
                  <a:pt x="27978" y="71018"/>
                </a:lnTo>
                <a:lnTo>
                  <a:pt x="36664" y="71018"/>
                </a:lnTo>
                <a:lnTo>
                  <a:pt x="39649" y="70789"/>
                </a:lnTo>
                <a:lnTo>
                  <a:pt x="42456" y="70319"/>
                </a:lnTo>
                <a:lnTo>
                  <a:pt x="45262" y="69849"/>
                </a:lnTo>
                <a:lnTo>
                  <a:pt x="47726" y="69316"/>
                </a:lnTo>
                <a:lnTo>
                  <a:pt x="51993" y="68122"/>
                </a:lnTo>
                <a:lnTo>
                  <a:pt x="55067" y="66890"/>
                </a:lnTo>
                <a:lnTo>
                  <a:pt x="58153" y="64693"/>
                </a:lnTo>
                <a:lnTo>
                  <a:pt x="58762" y="61950"/>
                </a:lnTo>
                <a:lnTo>
                  <a:pt x="58750" y="59105"/>
                </a:lnTo>
                <a:lnTo>
                  <a:pt x="56172" y="55994"/>
                </a:lnTo>
                <a:lnTo>
                  <a:pt x="52946" y="57289"/>
                </a:lnTo>
                <a:lnTo>
                  <a:pt x="49631" y="58521"/>
                </a:lnTo>
                <a:lnTo>
                  <a:pt x="45656" y="59753"/>
                </a:lnTo>
                <a:lnTo>
                  <a:pt x="40665" y="60794"/>
                </a:lnTo>
                <a:lnTo>
                  <a:pt x="37820" y="61048"/>
                </a:lnTo>
                <a:lnTo>
                  <a:pt x="30594" y="61048"/>
                </a:lnTo>
                <a:lnTo>
                  <a:pt x="27177" y="60477"/>
                </a:lnTo>
                <a:lnTo>
                  <a:pt x="24396" y="59334"/>
                </a:lnTo>
                <a:lnTo>
                  <a:pt x="21602" y="58204"/>
                </a:lnTo>
                <a:lnTo>
                  <a:pt x="19329" y="56565"/>
                </a:lnTo>
                <a:lnTo>
                  <a:pt x="15836" y="52298"/>
                </a:lnTo>
                <a:lnTo>
                  <a:pt x="14592" y="49745"/>
                </a:lnTo>
                <a:lnTo>
                  <a:pt x="13855" y="46761"/>
                </a:lnTo>
                <a:lnTo>
                  <a:pt x="13106" y="43789"/>
                </a:lnTo>
                <a:lnTo>
                  <a:pt x="12725" y="40436"/>
                </a:lnTo>
                <a:lnTo>
                  <a:pt x="12826" y="24980"/>
                </a:lnTo>
                <a:lnTo>
                  <a:pt x="13296" y="22364"/>
                </a:lnTo>
                <a:lnTo>
                  <a:pt x="14998" y="17360"/>
                </a:lnTo>
                <a:lnTo>
                  <a:pt x="18834" y="0"/>
                </a:lnTo>
                <a:lnTo>
                  <a:pt x="14858" y="1701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1" name="object 431"/>
          <p:cNvSpPr/>
          <p:nvPr/>
        </p:nvSpPr>
        <p:spPr>
          <a:xfrm>
            <a:off x="3110237" y="6868610"/>
            <a:ext cx="48894" cy="39293"/>
          </a:xfrm>
          <a:custGeom>
            <a:avLst/>
            <a:gdLst/>
            <a:ahLst/>
            <a:cxnLst/>
            <a:rect l="l" t="t" r="r" b="b"/>
            <a:pathLst>
              <a:path w="48894" h="39293">
                <a:moveTo>
                  <a:pt x="48895" y="35877"/>
                </a:moveTo>
                <a:lnTo>
                  <a:pt x="48895" y="27343"/>
                </a:lnTo>
                <a:lnTo>
                  <a:pt x="48336" y="23240"/>
                </a:lnTo>
                <a:lnTo>
                  <a:pt x="47218" y="19392"/>
                </a:lnTo>
                <a:lnTo>
                  <a:pt x="46101" y="15544"/>
                </a:lnTo>
                <a:lnTo>
                  <a:pt x="44348" y="12191"/>
                </a:lnTo>
                <a:lnTo>
                  <a:pt x="41973" y="9347"/>
                </a:lnTo>
                <a:lnTo>
                  <a:pt x="39585" y="6489"/>
                </a:lnTo>
                <a:lnTo>
                  <a:pt x="36550" y="4216"/>
                </a:lnTo>
                <a:lnTo>
                  <a:pt x="32854" y="2539"/>
                </a:lnTo>
                <a:lnTo>
                  <a:pt x="29159" y="850"/>
                </a:lnTo>
                <a:lnTo>
                  <a:pt x="24688" y="0"/>
                </a:lnTo>
                <a:lnTo>
                  <a:pt x="14516" y="0"/>
                </a:lnTo>
                <a:lnTo>
                  <a:pt x="10071" y="863"/>
                </a:lnTo>
                <a:lnTo>
                  <a:pt x="6108" y="2578"/>
                </a:lnTo>
                <a:lnTo>
                  <a:pt x="2273" y="19938"/>
                </a:lnTo>
                <a:lnTo>
                  <a:pt x="5016" y="15849"/>
                </a:lnTo>
                <a:lnTo>
                  <a:pt x="8483" y="12458"/>
                </a:lnTo>
                <a:lnTo>
                  <a:pt x="13081" y="10172"/>
                </a:lnTo>
                <a:lnTo>
                  <a:pt x="15748" y="9601"/>
                </a:lnTo>
                <a:lnTo>
                  <a:pt x="24739" y="9601"/>
                </a:lnTo>
                <a:lnTo>
                  <a:pt x="29222" y="11442"/>
                </a:lnTo>
                <a:lnTo>
                  <a:pt x="32232" y="15112"/>
                </a:lnTo>
                <a:lnTo>
                  <a:pt x="35255" y="18783"/>
                </a:lnTo>
                <a:lnTo>
                  <a:pt x="36690" y="23837"/>
                </a:lnTo>
                <a:lnTo>
                  <a:pt x="36537" y="30289"/>
                </a:lnTo>
                <a:lnTo>
                  <a:pt x="0" y="30289"/>
                </a:lnTo>
                <a:lnTo>
                  <a:pt x="0" y="39293"/>
                </a:lnTo>
                <a:lnTo>
                  <a:pt x="44107" y="39293"/>
                </a:lnTo>
                <a:lnTo>
                  <a:pt x="46456" y="38887"/>
                </a:lnTo>
                <a:lnTo>
                  <a:pt x="48895" y="35877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2" name="object 432"/>
          <p:cNvSpPr/>
          <p:nvPr/>
        </p:nvSpPr>
        <p:spPr>
          <a:xfrm>
            <a:off x="2764137" y="6871188"/>
            <a:ext cx="58762" cy="71018"/>
          </a:xfrm>
          <a:custGeom>
            <a:avLst/>
            <a:gdLst/>
            <a:ahLst/>
            <a:cxnLst/>
            <a:rect l="l" t="t" r="r" b="b"/>
            <a:pathLst>
              <a:path w="58762" h="71018">
                <a:moveTo>
                  <a:pt x="14858" y="1701"/>
                </a:moveTo>
                <a:lnTo>
                  <a:pt x="11480" y="4165"/>
                </a:lnTo>
                <a:lnTo>
                  <a:pt x="8674" y="7365"/>
                </a:lnTo>
                <a:lnTo>
                  <a:pt x="5867" y="10566"/>
                </a:lnTo>
                <a:lnTo>
                  <a:pt x="3721" y="14452"/>
                </a:lnTo>
                <a:lnTo>
                  <a:pt x="2235" y="19049"/>
                </a:lnTo>
                <a:lnTo>
                  <a:pt x="749" y="23634"/>
                </a:lnTo>
                <a:lnTo>
                  <a:pt x="0" y="28803"/>
                </a:lnTo>
                <a:lnTo>
                  <a:pt x="0" y="40614"/>
                </a:lnTo>
                <a:lnTo>
                  <a:pt x="723" y="45923"/>
                </a:lnTo>
                <a:lnTo>
                  <a:pt x="2158" y="50482"/>
                </a:lnTo>
                <a:lnTo>
                  <a:pt x="3606" y="55054"/>
                </a:lnTo>
                <a:lnTo>
                  <a:pt x="5727" y="58839"/>
                </a:lnTo>
                <a:lnTo>
                  <a:pt x="8559" y="61874"/>
                </a:lnTo>
                <a:lnTo>
                  <a:pt x="11391" y="64896"/>
                </a:lnTo>
                <a:lnTo>
                  <a:pt x="14871" y="67182"/>
                </a:lnTo>
                <a:lnTo>
                  <a:pt x="19011" y="68719"/>
                </a:lnTo>
                <a:lnTo>
                  <a:pt x="23164" y="70256"/>
                </a:lnTo>
                <a:lnTo>
                  <a:pt x="27978" y="71018"/>
                </a:lnTo>
                <a:lnTo>
                  <a:pt x="36664" y="71018"/>
                </a:lnTo>
                <a:lnTo>
                  <a:pt x="39649" y="70789"/>
                </a:lnTo>
                <a:lnTo>
                  <a:pt x="42456" y="70319"/>
                </a:lnTo>
                <a:lnTo>
                  <a:pt x="45262" y="69849"/>
                </a:lnTo>
                <a:lnTo>
                  <a:pt x="47726" y="69316"/>
                </a:lnTo>
                <a:lnTo>
                  <a:pt x="51993" y="68122"/>
                </a:lnTo>
                <a:lnTo>
                  <a:pt x="55067" y="66890"/>
                </a:lnTo>
                <a:lnTo>
                  <a:pt x="58153" y="64693"/>
                </a:lnTo>
                <a:lnTo>
                  <a:pt x="58762" y="61950"/>
                </a:lnTo>
                <a:lnTo>
                  <a:pt x="58750" y="59105"/>
                </a:lnTo>
                <a:lnTo>
                  <a:pt x="56172" y="55994"/>
                </a:lnTo>
                <a:lnTo>
                  <a:pt x="52946" y="57289"/>
                </a:lnTo>
                <a:lnTo>
                  <a:pt x="49631" y="58521"/>
                </a:lnTo>
                <a:lnTo>
                  <a:pt x="45656" y="59753"/>
                </a:lnTo>
                <a:lnTo>
                  <a:pt x="40665" y="60794"/>
                </a:lnTo>
                <a:lnTo>
                  <a:pt x="37820" y="61048"/>
                </a:lnTo>
                <a:lnTo>
                  <a:pt x="30594" y="61048"/>
                </a:lnTo>
                <a:lnTo>
                  <a:pt x="27177" y="60477"/>
                </a:lnTo>
                <a:lnTo>
                  <a:pt x="24396" y="59334"/>
                </a:lnTo>
                <a:lnTo>
                  <a:pt x="21602" y="58204"/>
                </a:lnTo>
                <a:lnTo>
                  <a:pt x="19329" y="56565"/>
                </a:lnTo>
                <a:lnTo>
                  <a:pt x="15836" y="52298"/>
                </a:lnTo>
                <a:lnTo>
                  <a:pt x="14592" y="49745"/>
                </a:lnTo>
                <a:lnTo>
                  <a:pt x="13855" y="46761"/>
                </a:lnTo>
                <a:lnTo>
                  <a:pt x="13106" y="43789"/>
                </a:lnTo>
                <a:lnTo>
                  <a:pt x="12725" y="40436"/>
                </a:lnTo>
                <a:lnTo>
                  <a:pt x="12826" y="24980"/>
                </a:lnTo>
                <a:lnTo>
                  <a:pt x="13296" y="22364"/>
                </a:lnTo>
                <a:lnTo>
                  <a:pt x="14998" y="17360"/>
                </a:lnTo>
                <a:lnTo>
                  <a:pt x="18834" y="0"/>
                </a:lnTo>
                <a:lnTo>
                  <a:pt x="14858" y="1701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3" name="object 433"/>
          <p:cNvSpPr/>
          <p:nvPr/>
        </p:nvSpPr>
        <p:spPr>
          <a:xfrm>
            <a:off x="3313539" y="6878885"/>
            <a:ext cx="41516" cy="52984"/>
          </a:xfrm>
          <a:custGeom>
            <a:avLst/>
            <a:gdLst/>
            <a:ahLst/>
            <a:cxnLst/>
            <a:rect l="l" t="t" r="r" b="b"/>
            <a:pathLst>
              <a:path w="41516" h="52984">
                <a:moveTo>
                  <a:pt x="20942" y="0"/>
                </a:moveTo>
                <a:lnTo>
                  <a:pt x="17284" y="0"/>
                </a:lnTo>
                <a:lnTo>
                  <a:pt x="14147" y="647"/>
                </a:lnTo>
                <a:lnTo>
                  <a:pt x="11518" y="1930"/>
                </a:lnTo>
                <a:lnTo>
                  <a:pt x="8890" y="3225"/>
                </a:lnTo>
                <a:lnTo>
                  <a:pt x="6731" y="5041"/>
                </a:lnTo>
                <a:lnTo>
                  <a:pt x="5029" y="7404"/>
                </a:lnTo>
                <a:lnTo>
                  <a:pt x="3327" y="9766"/>
                </a:lnTo>
                <a:lnTo>
                  <a:pt x="2057" y="12547"/>
                </a:lnTo>
                <a:lnTo>
                  <a:pt x="1231" y="15773"/>
                </a:lnTo>
                <a:lnTo>
                  <a:pt x="406" y="18999"/>
                </a:lnTo>
                <a:lnTo>
                  <a:pt x="0" y="22517"/>
                </a:lnTo>
                <a:lnTo>
                  <a:pt x="0" y="26339"/>
                </a:lnTo>
                <a:lnTo>
                  <a:pt x="0" y="30010"/>
                </a:lnTo>
                <a:lnTo>
                  <a:pt x="330" y="33464"/>
                </a:lnTo>
                <a:lnTo>
                  <a:pt x="1003" y="36690"/>
                </a:lnTo>
                <a:lnTo>
                  <a:pt x="1676" y="39916"/>
                </a:lnTo>
                <a:lnTo>
                  <a:pt x="2806" y="42722"/>
                </a:lnTo>
                <a:lnTo>
                  <a:pt x="4381" y="45135"/>
                </a:lnTo>
                <a:lnTo>
                  <a:pt x="5969" y="47536"/>
                </a:lnTo>
                <a:lnTo>
                  <a:pt x="8077" y="49453"/>
                </a:lnTo>
                <a:lnTo>
                  <a:pt x="10731" y="50863"/>
                </a:lnTo>
                <a:lnTo>
                  <a:pt x="13385" y="52273"/>
                </a:lnTo>
                <a:lnTo>
                  <a:pt x="16687" y="52984"/>
                </a:lnTo>
                <a:lnTo>
                  <a:pt x="20650" y="52984"/>
                </a:lnTo>
                <a:lnTo>
                  <a:pt x="24244" y="52984"/>
                </a:lnTo>
                <a:lnTo>
                  <a:pt x="27381" y="52336"/>
                </a:lnTo>
                <a:lnTo>
                  <a:pt x="30022" y="51053"/>
                </a:lnTo>
                <a:lnTo>
                  <a:pt x="32677" y="49758"/>
                </a:lnTo>
                <a:lnTo>
                  <a:pt x="34861" y="47942"/>
                </a:lnTo>
                <a:lnTo>
                  <a:pt x="36563" y="45618"/>
                </a:lnTo>
                <a:lnTo>
                  <a:pt x="38265" y="43281"/>
                </a:lnTo>
                <a:lnTo>
                  <a:pt x="39509" y="40500"/>
                </a:lnTo>
                <a:lnTo>
                  <a:pt x="40309" y="37287"/>
                </a:lnTo>
                <a:lnTo>
                  <a:pt x="41109" y="34061"/>
                </a:lnTo>
                <a:lnTo>
                  <a:pt x="41516" y="30505"/>
                </a:lnTo>
                <a:lnTo>
                  <a:pt x="41516" y="26644"/>
                </a:lnTo>
                <a:lnTo>
                  <a:pt x="41516" y="23012"/>
                </a:lnTo>
                <a:lnTo>
                  <a:pt x="41173" y="19596"/>
                </a:lnTo>
                <a:lnTo>
                  <a:pt x="40500" y="16370"/>
                </a:lnTo>
                <a:lnTo>
                  <a:pt x="39827" y="13144"/>
                </a:lnTo>
                <a:lnTo>
                  <a:pt x="38709" y="10312"/>
                </a:lnTo>
                <a:lnTo>
                  <a:pt x="37160" y="7886"/>
                </a:lnTo>
                <a:lnTo>
                  <a:pt x="35610" y="5461"/>
                </a:lnTo>
                <a:lnTo>
                  <a:pt x="33502" y="3530"/>
                </a:lnTo>
                <a:lnTo>
                  <a:pt x="30848" y="2120"/>
                </a:lnTo>
                <a:lnTo>
                  <a:pt x="28206" y="711"/>
                </a:lnTo>
                <a:lnTo>
                  <a:pt x="24904" y="0"/>
                </a:lnTo>
                <a:lnTo>
                  <a:pt x="20942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4" name="object 434"/>
          <p:cNvSpPr/>
          <p:nvPr/>
        </p:nvSpPr>
        <p:spPr>
          <a:xfrm>
            <a:off x="3110237" y="6878212"/>
            <a:ext cx="36690" cy="20688"/>
          </a:xfrm>
          <a:custGeom>
            <a:avLst/>
            <a:gdLst/>
            <a:ahLst/>
            <a:cxnLst/>
            <a:rect l="l" t="t" r="r" b="b"/>
            <a:pathLst>
              <a:path w="36690" h="20688">
                <a:moveTo>
                  <a:pt x="18796" y="0"/>
                </a:moveTo>
                <a:lnTo>
                  <a:pt x="15748" y="0"/>
                </a:lnTo>
                <a:lnTo>
                  <a:pt x="13081" y="571"/>
                </a:lnTo>
                <a:lnTo>
                  <a:pt x="10782" y="1714"/>
                </a:lnTo>
                <a:lnTo>
                  <a:pt x="8483" y="2857"/>
                </a:lnTo>
                <a:lnTo>
                  <a:pt x="6565" y="4368"/>
                </a:lnTo>
                <a:lnTo>
                  <a:pt x="5016" y="6248"/>
                </a:lnTo>
                <a:lnTo>
                  <a:pt x="3467" y="8140"/>
                </a:lnTo>
                <a:lnTo>
                  <a:pt x="2273" y="10337"/>
                </a:lnTo>
                <a:lnTo>
                  <a:pt x="1422" y="12839"/>
                </a:lnTo>
                <a:lnTo>
                  <a:pt x="571" y="15341"/>
                </a:lnTo>
                <a:lnTo>
                  <a:pt x="101" y="17957"/>
                </a:lnTo>
                <a:lnTo>
                  <a:pt x="0" y="20688"/>
                </a:lnTo>
                <a:lnTo>
                  <a:pt x="36537" y="20688"/>
                </a:lnTo>
                <a:lnTo>
                  <a:pt x="36690" y="14236"/>
                </a:lnTo>
                <a:lnTo>
                  <a:pt x="35255" y="9182"/>
                </a:lnTo>
                <a:lnTo>
                  <a:pt x="32232" y="5511"/>
                </a:lnTo>
                <a:lnTo>
                  <a:pt x="29222" y="1841"/>
                </a:lnTo>
                <a:lnTo>
                  <a:pt x="24739" y="0"/>
                </a:lnTo>
                <a:lnTo>
                  <a:pt x="18796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5" name="object 435"/>
          <p:cNvSpPr/>
          <p:nvPr/>
        </p:nvSpPr>
        <p:spPr>
          <a:xfrm>
            <a:off x="2776862" y="6878212"/>
            <a:ext cx="36690" cy="20688"/>
          </a:xfrm>
          <a:custGeom>
            <a:avLst/>
            <a:gdLst/>
            <a:ahLst/>
            <a:cxnLst/>
            <a:rect l="l" t="t" r="r" b="b"/>
            <a:pathLst>
              <a:path w="36690" h="20688">
                <a:moveTo>
                  <a:pt x="18795" y="0"/>
                </a:moveTo>
                <a:lnTo>
                  <a:pt x="15747" y="0"/>
                </a:lnTo>
                <a:lnTo>
                  <a:pt x="13080" y="571"/>
                </a:lnTo>
                <a:lnTo>
                  <a:pt x="10782" y="1714"/>
                </a:lnTo>
                <a:lnTo>
                  <a:pt x="8483" y="2857"/>
                </a:lnTo>
                <a:lnTo>
                  <a:pt x="6565" y="4368"/>
                </a:lnTo>
                <a:lnTo>
                  <a:pt x="5016" y="6248"/>
                </a:lnTo>
                <a:lnTo>
                  <a:pt x="3467" y="8140"/>
                </a:lnTo>
                <a:lnTo>
                  <a:pt x="2273" y="10337"/>
                </a:lnTo>
                <a:lnTo>
                  <a:pt x="1422" y="12839"/>
                </a:lnTo>
                <a:lnTo>
                  <a:pt x="571" y="15341"/>
                </a:lnTo>
                <a:lnTo>
                  <a:pt x="101" y="17957"/>
                </a:lnTo>
                <a:lnTo>
                  <a:pt x="0" y="20688"/>
                </a:lnTo>
                <a:lnTo>
                  <a:pt x="36537" y="20688"/>
                </a:lnTo>
                <a:lnTo>
                  <a:pt x="36690" y="14236"/>
                </a:lnTo>
                <a:lnTo>
                  <a:pt x="35255" y="9182"/>
                </a:lnTo>
                <a:lnTo>
                  <a:pt x="32232" y="5511"/>
                </a:lnTo>
                <a:lnTo>
                  <a:pt x="29222" y="1841"/>
                </a:lnTo>
                <a:lnTo>
                  <a:pt x="24739" y="0"/>
                </a:lnTo>
                <a:lnTo>
                  <a:pt x="18795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6" name="object 436"/>
          <p:cNvSpPr/>
          <p:nvPr/>
        </p:nvSpPr>
        <p:spPr>
          <a:xfrm>
            <a:off x="3067057" y="6869652"/>
            <a:ext cx="12280" cy="71589"/>
          </a:xfrm>
          <a:custGeom>
            <a:avLst/>
            <a:gdLst/>
            <a:ahLst/>
            <a:cxnLst/>
            <a:rect l="l" t="t" r="r" b="b"/>
            <a:pathLst>
              <a:path w="12280" h="71589">
                <a:moveTo>
                  <a:pt x="6095" y="0"/>
                </a:moveTo>
                <a:lnTo>
                  <a:pt x="7340" y="0"/>
                </a:lnTo>
                <a:lnTo>
                  <a:pt x="8356" y="50"/>
                </a:lnTo>
                <a:lnTo>
                  <a:pt x="9156" y="152"/>
                </a:lnTo>
                <a:lnTo>
                  <a:pt x="9944" y="253"/>
                </a:lnTo>
                <a:lnTo>
                  <a:pt x="10566" y="406"/>
                </a:lnTo>
                <a:lnTo>
                  <a:pt x="11010" y="596"/>
                </a:lnTo>
                <a:lnTo>
                  <a:pt x="11455" y="800"/>
                </a:lnTo>
                <a:lnTo>
                  <a:pt x="11785" y="1041"/>
                </a:lnTo>
                <a:lnTo>
                  <a:pt x="11976" y="1346"/>
                </a:lnTo>
                <a:lnTo>
                  <a:pt x="12179" y="1638"/>
                </a:lnTo>
                <a:lnTo>
                  <a:pt x="12280" y="1968"/>
                </a:lnTo>
                <a:lnTo>
                  <a:pt x="12280" y="2311"/>
                </a:lnTo>
                <a:lnTo>
                  <a:pt x="12280" y="69291"/>
                </a:lnTo>
                <a:lnTo>
                  <a:pt x="12280" y="69684"/>
                </a:lnTo>
                <a:lnTo>
                  <a:pt x="12179" y="70015"/>
                </a:lnTo>
                <a:lnTo>
                  <a:pt x="11976" y="70294"/>
                </a:lnTo>
                <a:lnTo>
                  <a:pt x="11785" y="70561"/>
                </a:lnTo>
                <a:lnTo>
                  <a:pt x="11455" y="70802"/>
                </a:lnTo>
                <a:lnTo>
                  <a:pt x="11010" y="70992"/>
                </a:lnTo>
                <a:lnTo>
                  <a:pt x="10566" y="71196"/>
                </a:lnTo>
                <a:lnTo>
                  <a:pt x="9944" y="71348"/>
                </a:lnTo>
                <a:lnTo>
                  <a:pt x="9156" y="71437"/>
                </a:lnTo>
                <a:lnTo>
                  <a:pt x="8356" y="71539"/>
                </a:lnTo>
                <a:lnTo>
                  <a:pt x="7340" y="71589"/>
                </a:lnTo>
                <a:lnTo>
                  <a:pt x="6095" y="71589"/>
                </a:lnTo>
                <a:lnTo>
                  <a:pt x="4914" y="71589"/>
                </a:lnTo>
                <a:lnTo>
                  <a:pt x="3911" y="71539"/>
                </a:lnTo>
                <a:lnTo>
                  <a:pt x="3124" y="71437"/>
                </a:lnTo>
                <a:lnTo>
                  <a:pt x="2324" y="71348"/>
                </a:lnTo>
                <a:lnTo>
                  <a:pt x="1701" y="71196"/>
                </a:lnTo>
                <a:lnTo>
                  <a:pt x="1231" y="70992"/>
                </a:lnTo>
                <a:lnTo>
                  <a:pt x="749" y="70802"/>
                </a:lnTo>
                <a:lnTo>
                  <a:pt x="431" y="70561"/>
                </a:lnTo>
                <a:lnTo>
                  <a:pt x="253" y="70294"/>
                </a:lnTo>
                <a:lnTo>
                  <a:pt x="88" y="70015"/>
                </a:lnTo>
                <a:lnTo>
                  <a:pt x="0" y="69684"/>
                </a:lnTo>
                <a:lnTo>
                  <a:pt x="0" y="69291"/>
                </a:lnTo>
                <a:lnTo>
                  <a:pt x="0" y="2311"/>
                </a:lnTo>
                <a:lnTo>
                  <a:pt x="0" y="1968"/>
                </a:lnTo>
                <a:lnTo>
                  <a:pt x="88" y="1638"/>
                </a:lnTo>
                <a:lnTo>
                  <a:pt x="253" y="1346"/>
                </a:lnTo>
                <a:lnTo>
                  <a:pt x="431" y="1041"/>
                </a:lnTo>
                <a:lnTo>
                  <a:pt x="749" y="800"/>
                </a:lnTo>
                <a:lnTo>
                  <a:pt x="1231" y="596"/>
                </a:lnTo>
                <a:lnTo>
                  <a:pt x="1701" y="406"/>
                </a:lnTo>
                <a:lnTo>
                  <a:pt x="2324" y="253"/>
                </a:lnTo>
                <a:lnTo>
                  <a:pt x="3124" y="152"/>
                </a:lnTo>
                <a:lnTo>
                  <a:pt x="3911" y="50"/>
                </a:lnTo>
                <a:lnTo>
                  <a:pt x="4914" y="0"/>
                </a:lnTo>
                <a:lnTo>
                  <a:pt x="6095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7" name="object 437"/>
          <p:cNvSpPr/>
          <p:nvPr/>
        </p:nvSpPr>
        <p:spPr>
          <a:xfrm>
            <a:off x="2909895" y="6869652"/>
            <a:ext cx="12280" cy="71589"/>
          </a:xfrm>
          <a:custGeom>
            <a:avLst/>
            <a:gdLst/>
            <a:ahLst/>
            <a:cxnLst/>
            <a:rect l="l" t="t" r="r" b="b"/>
            <a:pathLst>
              <a:path w="12280" h="71589">
                <a:moveTo>
                  <a:pt x="6096" y="0"/>
                </a:moveTo>
                <a:lnTo>
                  <a:pt x="7340" y="0"/>
                </a:lnTo>
                <a:lnTo>
                  <a:pt x="8356" y="50"/>
                </a:lnTo>
                <a:lnTo>
                  <a:pt x="9156" y="152"/>
                </a:lnTo>
                <a:lnTo>
                  <a:pt x="9944" y="253"/>
                </a:lnTo>
                <a:lnTo>
                  <a:pt x="10566" y="406"/>
                </a:lnTo>
                <a:lnTo>
                  <a:pt x="11010" y="596"/>
                </a:lnTo>
                <a:lnTo>
                  <a:pt x="11455" y="800"/>
                </a:lnTo>
                <a:lnTo>
                  <a:pt x="11785" y="1041"/>
                </a:lnTo>
                <a:lnTo>
                  <a:pt x="11976" y="1346"/>
                </a:lnTo>
                <a:lnTo>
                  <a:pt x="12179" y="1638"/>
                </a:lnTo>
                <a:lnTo>
                  <a:pt x="12280" y="1968"/>
                </a:lnTo>
                <a:lnTo>
                  <a:pt x="12280" y="2311"/>
                </a:lnTo>
                <a:lnTo>
                  <a:pt x="12280" y="69291"/>
                </a:lnTo>
                <a:lnTo>
                  <a:pt x="12280" y="69684"/>
                </a:lnTo>
                <a:lnTo>
                  <a:pt x="12179" y="70015"/>
                </a:lnTo>
                <a:lnTo>
                  <a:pt x="11976" y="70294"/>
                </a:lnTo>
                <a:lnTo>
                  <a:pt x="11785" y="70561"/>
                </a:lnTo>
                <a:lnTo>
                  <a:pt x="11455" y="70802"/>
                </a:lnTo>
                <a:lnTo>
                  <a:pt x="11010" y="70992"/>
                </a:lnTo>
                <a:lnTo>
                  <a:pt x="10566" y="71196"/>
                </a:lnTo>
                <a:lnTo>
                  <a:pt x="9944" y="71348"/>
                </a:lnTo>
                <a:lnTo>
                  <a:pt x="9156" y="71437"/>
                </a:lnTo>
                <a:lnTo>
                  <a:pt x="8356" y="71539"/>
                </a:lnTo>
                <a:lnTo>
                  <a:pt x="7340" y="71589"/>
                </a:lnTo>
                <a:lnTo>
                  <a:pt x="6096" y="71589"/>
                </a:lnTo>
                <a:lnTo>
                  <a:pt x="4914" y="71589"/>
                </a:lnTo>
                <a:lnTo>
                  <a:pt x="3911" y="71539"/>
                </a:lnTo>
                <a:lnTo>
                  <a:pt x="3124" y="71437"/>
                </a:lnTo>
                <a:lnTo>
                  <a:pt x="2324" y="71348"/>
                </a:lnTo>
                <a:lnTo>
                  <a:pt x="1701" y="71196"/>
                </a:lnTo>
                <a:lnTo>
                  <a:pt x="1231" y="70992"/>
                </a:lnTo>
                <a:lnTo>
                  <a:pt x="749" y="70802"/>
                </a:lnTo>
                <a:lnTo>
                  <a:pt x="431" y="70561"/>
                </a:lnTo>
                <a:lnTo>
                  <a:pt x="254" y="70294"/>
                </a:lnTo>
                <a:lnTo>
                  <a:pt x="88" y="70015"/>
                </a:lnTo>
                <a:lnTo>
                  <a:pt x="0" y="69684"/>
                </a:lnTo>
                <a:lnTo>
                  <a:pt x="0" y="69291"/>
                </a:lnTo>
                <a:lnTo>
                  <a:pt x="0" y="2311"/>
                </a:lnTo>
                <a:lnTo>
                  <a:pt x="0" y="1968"/>
                </a:lnTo>
                <a:lnTo>
                  <a:pt x="88" y="1638"/>
                </a:lnTo>
                <a:lnTo>
                  <a:pt x="254" y="1346"/>
                </a:lnTo>
                <a:lnTo>
                  <a:pt x="431" y="1041"/>
                </a:lnTo>
                <a:lnTo>
                  <a:pt x="749" y="800"/>
                </a:lnTo>
                <a:lnTo>
                  <a:pt x="1231" y="596"/>
                </a:lnTo>
                <a:lnTo>
                  <a:pt x="1701" y="406"/>
                </a:lnTo>
                <a:lnTo>
                  <a:pt x="2324" y="253"/>
                </a:lnTo>
                <a:lnTo>
                  <a:pt x="3124" y="152"/>
                </a:lnTo>
                <a:lnTo>
                  <a:pt x="3911" y="50"/>
                </a:lnTo>
                <a:lnTo>
                  <a:pt x="4914" y="0"/>
                </a:lnTo>
                <a:lnTo>
                  <a:pt x="6096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8" name="object 438"/>
          <p:cNvSpPr/>
          <p:nvPr/>
        </p:nvSpPr>
        <p:spPr>
          <a:xfrm>
            <a:off x="2840121" y="6868687"/>
            <a:ext cx="52832" cy="73520"/>
          </a:xfrm>
          <a:custGeom>
            <a:avLst/>
            <a:gdLst/>
            <a:ahLst/>
            <a:cxnLst/>
            <a:rect l="l" t="t" r="r" b="b"/>
            <a:pathLst>
              <a:path w="52831" h="73520">
                <a:moveTo>
                  <a:pt x="31254" y="0"/>
                </a:moveTo>
                <a:lnTo>
                  <a:pt x="33388" y="0"/>
                </a:lnTo>
                <a:lnTo>
                  <a:pt x="35458" y="203"/>
                </a:lnTo>
                <a:lnTo>
                  <a:pt x="37464" y="596"/>
                </a:lnTo>
                <a:lnTo>
                  <a:pt x="39471" y="990"/>
                </a:lnTo>
                <a:lnTo>
                  <a:pt x="41325" y="1511"/>
                </a:lnTo>
                <a:lnTo>
                  <a:pt x="43002" y="2158"/>
                </a:lnTo>
                <a:lnTo>
                  <a:pt x="44691" y="2806"/>
                </a:lnTo>
                <a:lnTo>
                  <a:pt x="46189" y="3555"/>
                </a:lnTo>
                <a:lnTo>
                  <a:pt x="47510" y="4394"/>
                </a:lnTo>
                <a:lnTo>
                  <a:pt x="48818" y="5232"/>
                </a:lnTo>
                <a:lnTo>
                  <a:pt x="49783" y="5956"/>
                </a:lnTo>
                <a:lnTo>
                  <a:pt x="50380" y="6553"/>
                </a:lnTo>
                <a:lnTo>
                  <a:pt x="50965" y="7150"/>
                </a:lnTo>
                <a:lnTo>
                  <a:pt x="51384" y="7619"/>
                </a:lnTo>
                <a:lnTo>
                  <a:pt x="51600" y="7962"/>
                </a:lnTo>
                <a:lnTo>
                  <a:pt x="51828" y="8318"/>
                </a:lnTo>
                <a:lnTo>
                  <a:pt x="52006" y="8724"/>
                </a:lnTo>
                <a:lnTo>
                  <a:pt x="52158" y="9194"/>
                </a:lnTo>
                <a:lnTo>
                  <a:pt x="52311" y="9664"/>
                </a:lnTo>
                <a:lnTo>
                  <a:pt x="52412" y="10198"/>
                </a:lnTo>
                <a:lnTo>
                  <a:pt x="52463" y="10794"/>
                </a:lnTo>
                <a:lnTo>
                  <a:pt x="52501" y="11391"/>
                </a:lnTo>
                <a:lnTo>
                  <a:pt x="52527" y="12128"/>
                </a:lnTo>
                <a:lnTo>
                  <a:pt x="52527" y="13030"/>
                </a:lnTo>
                <a:lnTo>
                  <a:pt x="52527" y="14960"/>
                </a:lnTo>
                <a:lnTo>
                  <a:pt x="52311" y="16306"/>
                </a:lnTo>
                <a:lnTo>
                  <a:pt x="51866" y="17081"/>
                </a:lnTo>
                <a:lnTo>
                  <a:pt x="51422" y="17856"/>
                </a:lnTo>
                <a:lnTo>
                  <a:pt x="50876" y="18237"/>
                </a:lnTo>
                <a:lnTo>
                  <a:pt x="50228" y="18237"/>
                </a:lnTo>
                <a:lnTo>
                  <a:pt x="49479" y="18237"/>
                </a:lnTo>
                <a:lnTo>
                  <a:pt x="48628" y="17830"/>
                </a:lnTo>
                <a:lnTo>
                  <a:pt x="47663" y="17005"/>
                </a:lnTo>
                <a:lnTo>
                  <a:pt x="46685" y="16192"/>
                </a:lnTo>
                <a:lnTo>
                  <a:pt x="45465" y="15278"/>
                </a:lnTo>
                <a:lnTo>
                  <a:pt x="43980" y="14287"/>
                </a:lnTo>
                <a:lnTo>
                  <a:pt x="42481" y="13296"/>
                </a:lnTo>
                <a:lnTo>
                  <a:pt x="40690" y="12395"/>
                </a:lnTo>
                <a:lnTo>
                  <a:pt x="38582" y="11569"/>
                </a:lnTo>
                <a:lnTo>
                  <a:pt x="36474" y="10756"/>
                </a:lnTo>
                <a:lnTo>
                  <a:pt x="33985" y="10350"/>
                </a:lnTo>
                <a:lnTo>
                  <a:pt x="31102" y="10350"/>
                </a:lnTo>
                <a:lnTo>
                  <a:pt x="25196" y="10350"/>
                </a:lnTo>
                <a:lnTo>
                  <a:pt x="20675" y="12611"/>
                </a:lnTo>
                <a:lnTo>
                  <a:pt x="17525" y="17157"/>
                </a:lnTo>
                <a:lnTo>
                  <a:pt x="14376" y="21691"/>
                </a:lnTo>
                <a:lnTo>
                  <a:pt x="12801" y="28282"/>
                </a:lnTo>
                <a:lnTo>
                  <a:pt x="12801" y="36918"/>
                </a:lnTo>
                <a:lnTo>
                  <a:pt x="12801" y="41224"/>
                </a:lnTo>
                <a:lnTo>
                  <a:pt x="13207" y="45008"/>
                </a:lnTo>
                <a:lnTo>
                  <a:pt x="14020" y="48259"/>
                </a:lnTo>
                <a:lnTo>
                  <a:pt x="14846" y="51511"/>
                </a:lnTo>
                <a:lnTo>
                  <a:pt x="16040" y="54228"/>
                </a:lnTo>
                <a:lnTo>
                  <a:pt x="17627" y="56413"/>
                </a:lnTo>
                <a:lnTo>
                  <a:pt x="19215" y="58597"/>
                </a:lnTo>
                <a:lnTo>
                  <a:pt x="21170" y="60210"/>
                </a:lnTo>
                <a:lnTo>
                  <a:pt x="23469" y="61277"/>
                </a:lnTo>
                <a:lnTo>
                  <a:pt x="25780" y="62344"/>
                </a:lnTo>
                <a:lnTo>
                  <a:pt x="28422" y="62877"/>
                </a:lnTo>
                <a:lnTo>
                  <a:pt x="31394" y="62877"/>
                </a:lnTo>
                <a:lnTo>
                  <a:pt x="34226" y="62877"/>
                </a:lnTo>
                <a:lnTo>
                  <a:pt x="36702" y="62433"/>
                </a:lnTo>
                <a:lnTo>
                  <a:pt x="38836" y="61544"/>
                </a:lnTo>
                <a:lnTo>
                  <a:pt x="40970" y="60655"/>
                </a:lnTo>
                <a:lnTo>
                  <a:pt x="42824" y="59677"/>
                </a:lnTo>
                <a:lnTo>
                  <a:pt x="44386" y="58610"/>
                </a:lnTo>
                <a:lnTo>
                  <a:pt x="45948" y="57543"/>
                </a:lnTo>
                <a:lnTo>
                  <a:pt x="47256" y="56565"/>
                </a:lnTo>
                <a:lnTo>
                  <a:pt x="48323" y="55702"/>
                </a:lnTo>
                <a:lnTo>
                  <a:pt x="49390" y="54838"/>
                </a:lnTo>
                <a:lnTo>
                  <a:pt x="50228" y="54394"/>
                </a:lnTo>
                <a:lnTo>
                  <a:pt x="50825" y="54394"/>
                </a:lnTo>
                <a:lnTo>
                  <a:pt x="51168" y="54394"/>
                </a:lnTo>
                <a:lnTo>
                  <a:pt x="51460" y="54495"/>
                </a:lnTo>
                <a:lnTo>
                  <a:pt x="51714" y="54698"/>
                </a:lnTo>
                <a:lnTo>
                  <a:pt x="51968" y="54902"/>
                </a:lnTo>
                <a:lnTo>
                  <a:pt x="52171" y="55232"/>
                </a:lnTo>
                <a:lnTo>
                  <a:pt x="52349" y="55702"/>
                </a:lnTo>
                <a:lnTo>
                  <a:pt x="52514" y="56172"/>
                </a:lnTo>
                <a:lnTo>
                  <a:pt x="52641" y="56768"/>
                </a:lnTo>
                <a:lnTo>
                  <a:pt x="52717" y="57492"/>
                </a:lnTo>
                <a:lnTo>
                  <a:pt x="52793" y="58204"/>
                </a:lnTo>
                <a:lnTo>
                  <a:pt x="52831" y="59067"/>
                </a:lnTo>
                <a:lnTo>
                  <a:pt x="52831" y="60058"/>
                </a:lnTo>
                <a:lnTo>
                  <a:pt x="52831" y="60896"/>
                </a:lnTo>
                <a:lnTo>
                  <a:pt x="52806" y="61633"/>
                </a:lnTo>
                <a:lnTo>
                  <a:pt x="52755" y="62255"/>
                </a:lnTo>
                <a:lnTo>
                  <a:pt x="52704" y="62864"/>
                </a:lnTo>
                <a:lnTo>
                  <a:pt x="52616" y="63385"/>
                </a:lnTo>
                <a:lnTo>
                  <a:pt x="52501" y="63817"/>
                </a:lnTo>
                <a:lnTo>
                  <a:pt x="52374" y="64236"/>
                </a:lnTo>
                <a:lnTo>
                  <a:pt x="52222" y="64604"/>
                </a:lnTo>
                <a:lnTo>
                  <a:pt x="52044" y="64935"/>
                </a:lnTo>
                <a:lnTo>
                  <a:pt x="51879" y="65252"/>
                </a:lnTo>
                <a:lnTo>
                  <a:pt x="51473" y="65722"/>
                </a:lnTo>
                <a:lnTo>
                  <a:pt x="50863" y="66344"/>
                </a:lnTo>
                <a:lnTo>
                  <a:pt x="50241" y="66967"/>
                </a:lnTo>
                <a:lnTo>
                  <a:pt x="49187" y="67729"/>
                </a:lnTo>
                <a:lnTo>
                  <a:pt x="47701" y="68656"/>
                </a:lnTo>
                <a:lnTo>
                  <a:pt x="46202" y="69570"/>
                </a:lnTo>
                <a:lnTo>
                  <a:pt x="44538" y="70383"/>
                </a:lnTo>
                <a:lnTo>
                  <a:pt x="42671" y="71107"/>
                </a:lnTo>
                <a:lnTo>
                  <a:pt x="40817" y="71831"/>
                </a:lnTo>
                <a:lnTo>
                  <a:pt x="38785" y="72402"/>
                </a:lnTo>
                <a:lnTo>
                  <a:pt x="36614" y="72859"/>
                </a:lnTo>
                <a:lnTo>
                  <a:pt x="34429" y="73304"/>
                </a:lnTo>
                <a:lnTo>
                  <a:pt x="32169" y="73520"/>
                </a:lnTo>
                <a:lnTo>
                  <a:pt x="29832" y="73520"/>
                </a:lnTo>
                <a:lnTo>
                  <a:pt x="25018" y="73520"/>
                </a:lnTo>
                <a:lnTo>
                  <a:pt x="20751" y="72732"/>
                </a:lnTo>
                <a:lnTo>
                  <a:pt x="17043" y="71145"/>
                </a:lnTo>
                <a:lnTo>
                  <a:pt x="13322" y="69557"/>
                </a:lnTo>
                <a:lnTo>
                  <a:pt x="10198" y="67233"/>
                </a:lnTo>
                <a:lnTo>
                  <a:pt x="7696" y="64185"/>
                </a:lnTo>
                <a:lnTo>
                  <a:pt x="5194" y="61137"/>
                </a:lnTo>
                <a:lnTo>
                  <a:pt x="3289" y="57391"/>
                </a:lnTo>
                <a:lnTo>
                  <a:pt x="1968" y="52946"/>
                </a:lnTo>
                <a:lnTo>
                  <a:pt x="647" y="48513"/>
                </a:lnTo>
                <a:lnTo>
                  <a:pt x="0" y="43383"/>
                </a:lnTo>
                <a:lnTo>
                  <a:pt x="0" y="37579"/>
                </a:lnTo>
                <a:lnTo>
                  <a:pt x="0" y="30987"/>
                </a:lnTo>
                <a:lnTo>
                  <a:pt x="800" y="25311"/>
                </a:lnTo>
                <a:lnTo>
                  <a:pt x="2412" y="20573"/>
                </a:lnTo>
                <a:lnTo>
                  <a:pt x="4025" y="15836"/>
                </a:lnTo>
                <a:lnTo>
                  <a:pt x="6235" y="11963"/>
                </a:lnTo>
                <a:lnTo>
                  <a:pt x="9042" y="8928"/>
                </a:lnTo>
                <a:lnTo>
                  <a:pt x="11836" y="5905"/>
                </a:lnTo>
                <a:lnTo>
                  <a:pt x="15138" y="3657"/>
                </a:lnTo>
                <a:lnTo>
                  <a:pt x="18935" y="2197"/>
                </a:lnTo>
                <a:lnTo>
                  <a:pt x="22732" y="736"/>
                </a:lnTo>
                <a:lnTo>
                  <a:pt x="26835" y="0"/>
                </a:lnTo>
                <a:lnTo>
                  <a:pt x="31254" y="0"/>
                </a:lnTo>
                <a:close/>
              </a:path>
            </a:pathLst>
          </a:custGeom>
          <a:ln w="12699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9" name="object 439"/>
          <p:cNvSpPr/>
          <p:nvPr/>
        </p:nvSpPr>
        <p:spPr>
          <a:xfrm>
            <a:off x="3300813" y="6868610"/>
            <a:ext cx="66967" cy="73596"/>
          </a:xfrm>
          <a:custGeom>
            <a:avLst/>
            <a:gdLst/>
            <a:ahLst/>
            <a:cxnLst/>
            <a:rect l="l" t="t" r="r" b="b"/>
            <a:pathLst>
              <a:path w="66967" h="73596">
                <a:moveTo>
                  <a:pt x="34150" y="0"/>
                </a:moveTo>
                <a:lnTo>
                  <a:pt x="39662" y="0"/>
                </a:lnTo>
                <a:lnTo>
                  <a:pt x="44462" y="825"/>
                </a:lnTo>
                <a:lnTo>
                  <a:pt x="48552" y="2463"/>
                </a:lnTo>
                <a:lnTo>
                  <a:pt x="52641" y="4102"/>
                </a:lnTo>
                <a:lnTo>
                  <a:pt x="56057" y="6476"/>
                </a:lnTo>
                <a:lnTo>
                  <a:pt x="58788" y="9601"/>
                </a:lnTo>
                <a:lnTo>
                  <a:pt x="61506" y="12725"/>
                </a:lnTo>
                <a:lnTo>
                  <a:pt x="63563" y="16522"/>
                </a:lnTo>
                <a:lnTo>
                  <a:pt x="64922" y="20993"/>
                </a:lnTo>
                <a:lnTo>
                  <a:pt x="66281" y="25450"/>
                </a:lnTo>
                <a:lnTo>
                  <a:pt x="66967" y="30492"/>
                </a:lnTo>
                <a:lnTo>
                  <a:pt x="66967" y="36093"/>
                </a:lnTo>
                <a:lnTo>
                  <a:pt x="66967" y="41554"/>
                </a:lnTo>
                <a:lnTo>
                  <a:pt x="66243" y="46570"/>
                </a:lnTo>
                <a:lnTo>
                  <a:pt x="64808" y="51168"/>
                </a:lnTo>
                <a:lnTo>
                  <a:pt x="63373" y="55752"/>
                </a:lnTo>
                <a:lnTo>
                  <a:pt x="61226" y="59715"/>
                </a:lnTo>
                <a:lnTo>
                  <a:pt x="58369" y="63030"/>
                </a:lnTo>
                <a:lnTo>
                  <a:pt x="55524" y="66357"/>
                </a:lnTo>
                <a:lnTo>
                  <a:pt x="51943" y="68948"/>
                </a:lnTo>
                <a:lnTo>
                  <a:pt x="47663" y="70815"/>
                </a:lnTo>
                <a:lnTo>
                  <a:pt x="43370" y="72669"/>
                </a:lnTo>
                <a:lnTo>
                  <a:pt x="38392" y="73596"/>
                </a:lnTo>
                <a:lnTo>
                  <a:pt x="32740" y="73596"/>
                </a:lnTo>
                <a:lnTo>
                  <a:pt x="27228" y="73596"/>
                </a:lnTo>
                <a:lnTo>
                  <a:pt x="22428" y="72783"/>
                </a:lnTo>
                <a:lnTo>
                  <a:pt x="18338" y="71145"/>
                </a:lnTo>
                <a:lnTo>
                  <a:pt x="14249" y="69507"/>
                </a:lnTo>
                <a:lnTo>
                  <a:pt x="10833" y="67132"/>
                </a:lnTo>
                <a:lnTo>
                  <a:pt x="8102" y="63995"/>
                </a:lnTo>
                <a:lnTo>
                  <a:pt x="5372" y="60871"/>
                </a:lnTo>
                <a:lnTo>
                  <a:pt x="3340" y="57086"/>
                </a:lnTo>
                <a:lnTo>
                  <a:pt x="2006" y="52616"/>
                </a:lnTo>
                <a:lnTo>
                  <a:pt x="660" y="48145"/>
                </a:lnTo>
                <a:lnTo>
                  <a:pt x="0" y="43091"/>
                </a:lnTo>
                <a:lnTo>
                  <a:pt x="0" y="37439"/>
                </a:lnTo>
                <a:lnTo>
                  <a:pt x="0" y="31978"/>
                </a:lnTo>
                <a:lnTo>
                  <a:pt x="698" y="26949"/>
                </a:lnTo>
                <a:lnTo>
                  <a:pt x="2120" y="22364"/>
                </a:lnTo>
                <a:lnTo>
                  <a:pt x="3530" y="17779"/>
                </a:lnTo>
                <a:lnTo>
                  <a:pt x="5664" y="13817"/>
                </a:lnTo>
                <a:lnTo>
                  <a:pt x="8521" y="10502"/>
                </a:lnTo>
                <a:lnTo>
                  <a:pt x="11366" y="7175"/>
                </a:lnTo>
                <a:lnTo>
                  <a:pt x="14922" y="4597"/>
                </a:lnTo>
                <a:lnTo>
                  <a:pt x="19189" y="2755"/>
                </a:lnTo>
                <a:lnTo>
                  <a:pt x="23456" y="927"/>
                </a:lnTo>
                <a:lnTo>
                  <a:pt x="28448" y="0"/>
                </a:lnTo>
                <a:lnTo>
                  <a:pt x="34150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0" name="object 440"/>
          <p:cNvSpPr/>
          <p:nvPr/>
        </p:nvSpPr>
        <p:spPr>
          <a:xfrm>
            <a:off x="3178182" y="6868610"/>
            <a:ext cx="57670" cy="72631"/>
          </a:xfrm>
          <a:custGeom>
            <a:avLst/>
            <a:gdLst/>
            <a:ahLst/>
            <a:cxnLst/>
            <a:rect l="l" t="t" r="r" b="b"/>
            <a:pathLst>
              <a:path w="57670" h="72631">
                <a:moveTo>
                  <a:pt x="33705" y="0"/>
                </a:moveTo>
                <a:lnTo>
                  <a:pt x="38176" y="0"/>
                </a:lnTo>
                <a:lnTo>
                  <a:pt x="41935" y="761"/>
                </a:lnTo>
                <a:lnTo>
                  <a:pt x="44983" y="2273"/>
                </a:lnTo>
                <a:lnTo>
                  <a:pt x="48031" y="3784"/>
                </a:lnTo>
                <a:lnTo>
                  <a:pt x="50495" y="5803"/>
                </a:lnTo>
                <a:lnTo>
                  <a:pt x="52387" y="8343"/>
                </a:lnTo>
                <a:lnTo>
                  <a:pt x="54267" y="10871"/>
                </a:lnTo>
                <a:lnTo>
                  <a:pt x="55625" y="13830"/>
                </a:lnTo>
                <a:lnTo>
                  <a:pt x="56438" y="17233"/>
                </a:lnTo>
                <a:lnTo>
                  <a:pt x="57264" y="20624"/>
                </a:lnTo>
                <a:lnTo>
                  <a:pt x="57670" y="24714"/>
                </a:lnTo>
                <a:lnTo>
                  <a:pt x="57670" y="29476"/>
                </a:lnTo>
                <a:lnTo>
                  <a:pt x="57670" y="70332"/>
                </a:lnTo>
                <a:lnTo>
                  <a:pt x="57670" y="70726"/>
                </a:lnTo>
                <a:lnTo>
                  <a:pt x="57569" y="71056"/>
                </a:lnTo>
                <a:lnTo>
                  <a:pt x="57365" y="71335"/>
                </a:lnTo>
                <a:lnTo>
                  <a:pt x="57175" y="71602"/>
                </a:lnTo>
                <a:lnTo>
                  <a:pt x="56845" y="71843"/>
                </a:lnTo>
                <a:lnTo>
                  <a:pt x="56400" y="72034"/>
                </a:lnTo>
                <a:lnTo>
                  <a:pt x="55956" y="72237"/>
                </a:lnTo>
                <a:lnTo>
                  <a:pt x="55333" y="72389"/>
                </a:lnTo>
                <a:lnTo>
                  <a:pt x="54546" y="72478"/>
                </a:lnTo>
                <a:lnTo>
                  <a:pt x="53746" y="72580"/>
                </a:lnTo>
                <a:lnTo>
                  <a:pt x="52755" y="72631"/>
                </a:lnTo>
                <a:lnTo>
                  <a:pt x="51561" y="72631"/>
                </a:lnTo>
                <a:lnTo>
                  <a:pt x="50330" y="72631"/>
                </a:lnTo>
                <a:lnTo>
                  <a:pt x="49314" y="72580"/>
                </a:lnTo>
                <a:lnTo>
                  <a:pt x="48513" y="72478"/>
                </a:lnTo>
                <a:lnTo>
                  <a:pt x="47726" y="72389"/>
                </a:lnTo>
                <a:lnTo>
                  <a:pt x="47104" y="72237"/>
                </a:lnTo>
                <a:lnTo>
                  <a:pt x="46659" y="72034"/>
                </a:lnTo>
                <a:lnTo>
                  <a:pt x="46215" y="71843"/>
                </a:lnTo>
                <a:lnTo>
                  <a:pt x="45885" y="71602"/>
                </a:lnTo>
                <a:lnTo>
                  <a:pt x="45694" y="71335"/>
                </a:lnTo>
                <a:lnTo>
                  <a:pt x="45491" y="71056"/>
                </a:lnTo>
                <a:lnTo>
                  <a:pt x="45389" y="70726"/>
                </a:lnTo>
                <a:lnTo>
                  <a:pt x="45389" y="70332"/>
                </a:lnTo>
                <a:lnTo>
                  <a:pt x="45389" y="31114"/>
                </a:lnTo>
                <a:lnTo>
                  <a:pt x="45389" y="27292"/>
                </a:lnTo>
                <a:lnTo>
                  <a:pt x="45097" y="24218"/>
                </a:lnTo>
                <a:lnTo>
                  <a:pt x="44500" y="21882"/>
                </a:lnTo>
                <a:lnTo>
                  <a:pt x="43903" y="19545"/>
                </a:lnTo>
                <a:lnTo>
                  <a:pt x="43040" y="17538"/>
                </a:lnTo>
                <a:lnTo>
                  <a:pt x="41897" y="15849"/>
                </a:lnTo>
                <a:lnTo>
                  <a:pt x="40754" y="14173"/>
                </a:lnTo>
                <a:lnTo>
                  <a:pt x="39281" y="12877"/>
                </a:lnTo>
                <a:lnTo>
                  <a:pt x="37464" y="11988"/>
                </a:lnTo>
                <a:lnTo>
                  <a:pt x="35648" y="11087"/>
                </a:lnTo>
                <a:lnTo>
                  <a:pt x="33553" y="10642"/>
                </a:lnTo>
                <a:lnTo>
                  <a:pt x="31178" y="10642"/>
                </a:lnTo>
                <a:lnTo>
                  <a:pt x="28105" y="10642"/>
                </a:lnTo>
                <a:lnTo>
                  <a:pt x="25031" y="11734"/>
                </a:lnTo>
                <a:lnTo>
                  <a:pt x="21945" y="13919"/>
                </a:lnTo>
                <a:lnTo>
                  <a:pt x="18872" y="16103"/>
                </a:lnTo>
                <a:lnTo>
                  <a:pt x="15646" y="19303"/>
                </a:lnTo>
                <a:lnTo>
                  <a:pt x="12280" y="23520"/>
                </a:lnTo>
                <a:lnTo>
                  <a:pt x="12280" y="70332"/>
                </a:lnTo>
                <a:lnTo>
                  <a:pt x="12280" y="70726"/>
                </a:lnTo>
                <a:lnTo>
                  <a:pt x="12179" y="71056"/>
                </a:lnTo>
                <a:lnTo>
                  <a:pt x="11976" y="71335"/>
                </a:lnTo>
                <a:lnTo>
                  <a:pt x="11785" y="71602"/>
                </a:lnTo>
                <a:lnTo>
                  <a:pt x="11455" y="71843"/>
                </a:lnTo>
                <a:lnTo>
                  <a:pt x="11010" y="72034"/>
                </a:lnTo>
                <a:lnTo>
                  <a:pt x="10566" y="72237"/>
                </a:lnTo>
                <a:lnTo>
                  <a:pt x="9944" y="72389"/>
                </a:lnTo>
                <a:lnTo>
                  <a:pt x="9156" y="72478"/>
                </a:lnTo>
                <a:lnTo>
                  <a:pt x="8356" y="72580"/>
                </a:lnTo>
                <a:lnTo>
                  <a:pt x="7340" y="72631"/>
                </a:lnTo>
                <a:lnTo>
                  <a:pt x="6095" y="72631"/>
                </a:lnTo>
                <a:lnTo>
                  <a:pt x="4914" y="72631"/>
                </a:lnTo>
                <a:lnTo>
                  <a:pt x="3911" y="72580"/>
                </a:lnTo>
                <a:lnTo>
                  <a:pt x="3124" y="72478"/>
                </a:lnTo>
                <a:lnTo>
                  <a:pt x="2324" y="72389"/>
                </a:lnTo>
                <a:lnTo>
                  <a:pt x="1701" y="72237"/>
                </a:lnTo>
                <a:lnTo>
                  <a:pt x="1231" y="72034"/>
                </a:lnTo>
                <a:lnTo>
                  <a:pt x="749" y="71843"/>
                </a:lnTo>
                <a:lnTo>
                  <a:pt x="431" y="71602"/>
                </a:lnTo>
                <a:lnTo>
                  <a:pt x="253" y="71335"/>
                </a:lnTo>
                <a:lnTo>
                  <a:pt x="88" y="71056"/>
                </a:lnTo>
                <a:lnTo>
                  <a:pt x="0" y="70726"/>
                </a:lnTo>
                <a:lnTo>
                  <a:pt x="0" y="70332"/>
                </a:lnTo>
                <a:lnTo>
                  <a:pt x="0" y="3352"/>
                </a:lnTo>
                <a:lnTo>
                  <a:pt x="0" y="2959"/>
                </a:lnTo>
                <a:lnTo>
                  <a:pt x="76" y="2616"/>
                </a:lnTo>
                <a:lnTo>
                  <a:pt x="215" y="2349"/>
                </a:lnTo>
                <a:lnTo>
                  <a:pt x="368" y="2070"/>
                </a:lnTo>
                <a:lnTo>
                  <a:pt x="673" y="1828"/>
                </a:lnTo>
                <a:lnTo>
                  <a:pt x="1117" y="1600"/>
                </a:lnTo>
                <a:lnTo>
                  <a:pt x="1562" y="1384"/>
                </a:lnTo>
                <a:lnTo>
                  <a:pt x="2133" y="1231"/>
                </a:lnTo>
                <a:lnTo>
                  <a:pt x="2832" y="1155"/>
                </a:lnTo>
                <a:lnTo>
                  <a:pt x="3517" y="1079"/>
                </a:lnTo>
                <a:lnTo>
                  <a:pt x="4432" y="1041"/>
                </a:lnTo>
                <a:lnTo>
                  <a:pt x="5575" y="1041"/>
                </a:lnTo>
                <a:lnTo>
                  <a:pt x="6667" y="1041"/>
                </a:lnTo>
                <a:lnTo>
                  <a:pt x="7581" y="1079"/>
                </a:lnTo>
                <a:lnTo>
                  <a:pt x="8293" y="1155"/>
                </a:lnTo>
                <a:lnTo>
                  <a:pt x="9016" y="1231"/>
                </a:lnTo>
                <a:lnTo>
                  <a:pt x="9575" y="1384"/>
                </a:lnTo>
                <a:lnTo>
                  <a:pt x="9969" y="1600"/>
                </a:lnTo>
                <a:lnTo>
                  <a:pt x="10363" y="1828"/>
                </a:lnTo>
                <a:lnTo>
                  <a:pt x="10655" y="2070"/>
                </a:lnTo>
                <a:lnTo>
                  <a:pt x="10820" y="2349"/>
                </a:lnTo>
                <a:lnTo>
                  <a:pt x="10998" y="2616"/>
                </a:lnTo>
                <a:lnTo>
                  <a:pt x="11087" y="2959"/>
                </a:lnTo>
                <a:lnTo>
                  <a:pt x="11087" y="3352"/>
                </a:lnTo>
                <a:lnTo>
                  <a:pt x="11087" y="12204"/>
                </a:lnTo>
                <a:lnTo>
                  <a:pt x="14858" y="7988"/>
                </a:lnTo>
                <a:lnTo>
                  <a:pt x="18618" y="4902"/>
                </a:lnTo>
                <a:lnTo>
                  <a:pt x="22364" y="2946"/>
                </a:lnTo>
                <a:lnTo>
                  <a:pt x="26111" y="990"/>
                </a:lnTo>
                <a:lnTo>
                  <a:pt x="29883" y="0"/>
                </a:lnTo>
                <a:lnTo>
                  <a:pt x="33705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1" name="object 441"/>
          <p:cNvSpPr/>
          <p:nvPr/>
        </p:nvSpPr>
        <p:spPr>
          <a:xfrm>
            <a:off x="3097512" y="6868610"/>
            <a:ext cx="61620" cy="73596"/>
          </a:xfrm>
          <a:custGeom>
            <a:avLst/>
            <a:gdLst/>
            <a:ahLst/>
            <a:cxnLst/>
            <a:rect l="l" t="t" r="r" b="b"/>
            <a:pathLst>
              <a:path w="61620" h="73596">
                <a:moveTo>
                  <a:pt x="32156" y="0"/>
                </a:moveTo>
                <a:lnTo>
                  <a:pt x="37414" y="0"/>
                </a:lnTo>
                <a:lnTo>
                  <a:pt x="41884" y="850"/>
                </a:lnTo>
                <a:lnTo>
                  <a:pt x="45580" y="2539"/>
                </a:lnTo>
                <a:lnTo>
                  <a:pt x="49275" y="4216"/>
                </a:lnTo>
                <a:lnTo>
                  <a:pt x="52311" y="6489"/>
                </a:lnTo>
                <a:lnTo>
                  <a:pt x="54698" y="9347"/>
                </a:lnTo>
                <a:lnTo>
                  <a:pt x="57073" y="12191"/>
                </a:lnTo>
                <a:lnTo>
                  <a:pt x="58826" y="15544"/>
                </a:lnTo>
                <a:lnTo>
                  <a:pt x="59943" y="19392"/>
                </a:lnTo>
                <a:lnTo>
                  <a:pt x="61061" y="23240"/>
                </a:lnTo>
                <a:lnTo>
                  <a:pt x="61620" y="27343"/>
                </a:lnTo>
                <a:lnTo>
                  <a:pt x="61620" y="31699"/>
                </a:lnTo>
                <a:lnTo>
                  <a:pt x="61620" y="33934"/>
                </a:lnTo>
                <a:lnTo>
                  <a:pt x="61620" y="35877"/>
                </a:lnTo>
                <a:lnTo>
                  <a:pt x="61125" y="37249"/>
                </a:lnTo>
                <a:lnTo>
                  <a:pt x="60159" y="38061"/>
                </a:lnTo>
                <a:lnTo>
                  <a:pt x="59181" y="38887"/>
                </a:lnTo>
                <a:lnTo>
                  <a:pt x="58077" y="39293"/>
                </a:lnTo>
                <a:lnTo>
                  <a:pt x="56832" y="39293"/>
                </a:lnTo>
                <a:lnTo>
                  <a:pt x="12725" y="39293"/>
                </a:lnTo>
                <a:lnTo>
                  <a:pt x="12725" y="43014"/>
                </a:lnTo>
                <a:lnTo>
                  <a:pt x="13106" y="46367"/>
                </a:lnTo>
                <a:lnTo>
                  <a:pt x="13855" y="49339"/>
                </a:lnTo>
                <a:lnTo>
                  <a:pt x="14592" y="52323"/>
                </a:lnTo>
                <a:lnTo>
                  <a:pt x="15836" y="54876"/>
                </a:lnTo>
                <a:lnTo>
                  <a:pt x="17589" y="57010"/>
                </a:lnTo>
                <a:lnTo>
                  <a:pt x="19329" y="59143"/>
                </a:lnTo>
                <a:lnTo>
                  <a:pt x="21602" y="60782"/>
                </a:lnTo>
                <a:lnTo>
                  <a:pt x="24396" y="61912"/>
                </a:lnTo>
                <a:lnTo>
                  <a:pt x="27177" y="63055"/>
                </a:lnTo>
                <a:lnTo>
                  <a:pt x="30594" y="63626"/>
                </a:lnTo>
                <a:lnTo>
                  <a:pt x="34632" y="63626"/>
                </a:lnTo>
                <a:lnTo>
                  <a:pt x="37820" y="63626"/>
                </a:lnTo>
                <a:lnTo>
                  <a:pt x="40665" y="63372"/>
                </a:lnTo>
                <a:lnTo>
                  <a:pt x="43154" y="62852"/>
                </a:lnTo>
                <a:lnTo>
                  <a:pt x="45656" y="62331"/>
                </a:lnTo>
                <a:lnTo>
                  <a:pt x="47802" y="61747"/>
                </a:lnTo>
                <a:lnTo>
                  <a:pt x="49631" y="61099"/>
                </a:lnTo>
                <a:lnTo>
                  <a:pt x="51447" y="60451"/>
                </a:lnTo>
                <a:lnTo>
                  <a:pt x="52946" y="59867"/>
                </a:lnTo>
                <a:lnTo>
                  <a:pt x="54114" y="59347"/>
                </a:lnTo>
                <a:lnTo>
                  <a:pt x="55283" y="58826"/>
                </a:lnTo>
                <a:lnTo>
                  <a:pt x="56172" y="58572"/>
                </a:lnTo>
                <a:lnTo>
                  <a:pt x="56768" y="58572"/>
                </a:lnTo>
                <a:lnTo>
                  <a:pt x="57124" y="58572"/>
                </a:lnTo>
                <a:lnTo>
                  <a:pt x="57429" y="58661"/>
                </a:lnTo>
                <a:lnTo>
                  <a:pt x="57708" y="58826"/>
                </a:lnTo>
                <a:lnTo>
                  <a:pt x="57975" y="59004"/>
                </a:lnTo>
                <a:lnTo>
                  <a:pt x="58191" y="59258"/>
                </a:lnTo>
                <a:lnTo>
                  <a:pt x="58343" y="59613"/>
                </a:lnTo>
                <a:lnTo>
                  <a:pt x="58496" y="59956"/>
                </a:lnTo>
                <a:lnTo>
                  <a:pt x="58610" y="60439"/>
                </a:lnTo>
                <a:lnTo>
                  <a:pt x="58673" y="61061"/>
                </a:lnTo>
                <a:lnTo>
                  <a:pt x="58750" y="61683"/>
                </a:lnTo>
                <a:lnTo>
                  <a:pt x="58788" y="62433"/>
                </a:lnTo>
                <a:lnTo>
                  <a:pt x="58788" y="63334"/>
                </a:lnTo>
                <a:lnTo>
                  <a:pt x="58788" y="63982"/>
                </a:lnTo>
                <a:lnTo>
                  <a:pt x="58762" y="64528"/>
                </a:lnTo>
                <a:lnTo>
                  <a:pt x="58712" y="65011"/>
                </a:lnTo>
                <a:lnTo>
                  <a:pt x="58661" y="65481"/>
                </a:lnTo>
                <a:lnTo>
                  <a:pt x="58610" y="65900"/>
                </a:lnTo>
                <a:lnTo>
                  <a:pt x="58534" y="66268"/>
                </a:lnTo>
                <a:lnTo>
                  <a:pt x="58458" y="66636"/>
                </a:lnTo>
                <a:lnTo>
                  <a:pt x="58331" y="66979"/>
                </a:lnTo>
                <a:lnTo>
                  <a:pt x="58153" y="67271"/>
                </a:lnTo>
                <a:lnTo>
                  <a:pt x="57988" y="67576"/>
                </a:lnTo>
                <a:lnTo>
                  <a:pt x="57759" y="67856"/>
                </a:lnTo>
                <a:lnTo>
                  <a:pt x="57492" y="68135"/>
                </a:lnTo>
                <a:lnTo>
                  <a:pt x="57213" y="68402"/>
                </a:lnTo>
                <a:lnTo>
                  <a:pt x="56413" y="68846"/>
                </a:lnTo>
                <a:lnTo>
                  <a:pt x="55067" y="69468"/>
                </a:lnTo>
                <a:lnTo>
                  <a:pt x="53733" y="70091"/>
                </a:lnTo>
                <a:lnTo>
                  <a:pt x="51993" y="70700"/>
                </a:lnTo>
                <a:lnTo>
                  <a:pt x="49860" y="71297"/>
                </a:lnTo>
                <a:lnTo>
                  <a:pt x="47726" y="71894"/>
                </a:lnTo>
                <a:lnTo>
                  <a:pt x="45262" y="72428"/>
                </a:lnTo>
                <a:lnTo>
                  <a:pt x="42456" y="72897"/>
                </a:lnTo>
                <a:lnTo>
                  <a:pt x="39649" y="73367"/>
                </a:lnTo>
                <a:lnTo>
                  <a:pt x="36664" y="73596"/>
                </a:lnTo>
                <a:lnTo>
                  <a:pt x="33489" y="73596"/>
                </a:lnTo>
                <a:lnTo>
                  <a:pt x="27978" y="73596"/>
                </a:lnTo>
                <a:lnTo>
                  <a:pt x="23164" y="72834"/>
                </a:lnTo>
                <a:lnTo>
                  <a:pt x="19011" y="71297"/>
                </a:lnTo>
                <a:lnTo>
                  <a:pt x="14871" y="69761"/>
                </a:lnTo>
                <a:lnTo>
                  <a:pt x="11391" y="67475"/>
                </a:lnTo>
                <a:lnTo>
                  <a:pt x="8559" y="64452"/>
                </a:lnTo>
                <a:lnTo>
                  <a:pt x="5727" y="61417"/>
                </a:lnTo>
                <a:lnTo>
                  <a:pt x="3606" y="57632"/>
                </a:lnTo>
                <a:lnTo>
                  <a:pt x="2158" y="53060"/>
                </a:lnTo>
                <a:lnTo>
                  <a:pt x="723" y="48501"/>
                </a:lnTo>
                <a:lnTo>
                  <a:pt x="0" y="43192"/>
                </a:lnTo>
                <a:lnTo>
                  <a:pt x="0" y="37134"/>
                </a:lnTo>
                <a:lnTo>
                  <a:pt x="0" y="31381"/>
                </a:lnTo>
                <a:lnTo>
                  <a:pt x="749" y="26212"/>
                </a:lnTo>
                <a:lnTo>
                  <a:pt x="2235" y="21628"/>
                </a:lnTo>
                <a:lnTo>
                  <a:pt x="3721" y="17030"/>
                </a:lnTo>
                <a:lnTo>
                  <a:pt x="5867" y="13144"/>
                </a:lnTo>
                <a:lnTo>
                  <a:pt x="8674" y="9944"/>
                </a:lnTo>
                <a:lnTo>
                  <a:pt x="11480" y="6743"/>
                </a:lnTo>
                <a:lnTo>
                  <a:pt x="14858" y="4279"/>
                </a:lnTo>
                <a:lnTo>
                  <a:pt x="18834" y="2578"/>
                </a:lnTo>
                <a:lnTo>
                  <a:pt x="22796" y="863"/>
                </a:lnTo>
                <a:lnTo>
                  <a:pt x="27241" y="0"/>
                </a:lnTo>
                <a:lnTo>
                  <a:pt x="32156" y="0"/>
                </a:lnTo>
                <a:close/>
              </a:path>
            </a:pathLst>
          </a:custGeom>
          <a:ln w="12699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2" name="object 442"/>
          <p:cNvSpPr/>
          <p:nvPr/>
        </p:nvSpPr>
        <p:spPr>
          <a:xfrm>
            <a:off x="2944820" y="6868610"/>
            <a:ext cx="99339" cy="72631"/>
          </a:xfrm>
          <a:custGeom>
            <a:avLst/>
            <a:gdLst/>
            <a:ahLst/>
            <a:cxnLst/>
            <a:rect l="l" t="t" r="r" b="b"/>
            <a:pathLst>
              <a:path w="99339" h="72631">
                <a:moveTo>
                  <a:pt x="32816" y="0"/>
                </a:moveTo>
                <a:lnTo>
                  <a:pt x="35598" y="0"/>
                </a:lnTo>
                <a:lnTo>
                  <a:pt x="38087" y="330"/>
                </a:lnTo>
                <a:lnTo>
                  <a:pt x="40297" y="977"/>
                </a:lnTo>
                <a:lnTo>
                  <a:pt x="42506" y="1612"/>
                </a:lnTo>
                <a:lnTo>
                  <a:pt x="44449" y="2527"/>
                </a:lnTo>
                <a:lnTo>
                  <a:pt x="46139" y="3682"/>
                </a:lnTo>
                <a:lnTo>
                  <a:pt x="47815" y="4851"/>
                </a:lnTo>
                <a:lnTo>
                  <a:pt x="49263" y="6248"/>
                </a:lnTo>
                <a:lnTo>
                  <a:pt x="50457" y="7861"/>
                </a:lnTo>
                <a:lnTo>
                  <a:pt x="51638" y="9474"/>
                </a:lnTo>
                <a:lnTo>
                  <a:pt x="52628" y="11264"/>
                </a:lnTo>
                <a:lnTo>
                  <a:pt x="53428" y="13246"/>
                </a:lnTo>
                <a:lnTo>
                  <a:pt x="55664" y="10820"/>
                </a:lnTo>
                <a:lnTo>
                  <a:pt x="57784" y="8762"/>
                </a:lnTo>
                <a:lnTo>
                  <a:pt x="59791" y="7073"/>
                </a:lnTo>
                <a:lnTo>
                  <a:pt x="61798" y="5384"/>
                </a:lnTo>
                <a:lnTo>
                  <a:pt x="63728" y="4025"/>
                </a:lnTo>
                <a:lnTo>
                  <a:pt x="65595" y="2984"/>
                </a:lnTo>
                <a:lnTo>
                  <a:pt x="67449" y="1943"/>
                </a:lnTo>
                <a:lnTo>
                  <a:pt x="69265" y="1181"/>
                </a:lnTo>
                <a:lnTo>
                  <a:pt x="71031" y="711"/>
                </a:lnTo>
                <a:lnTo>
                  <a:pt x="72783" y="241"/>
                </a:lnTo>
                <a:lnTo>
                  <a:pt x="74561" y="0"/>
                </a:lnTo>
                <a:lnTo>
                  <a:pt x="76352" y="0"/>
                </a:lnTo>
                <a:lnTo>
                  <a:pt x="80657" y="0"/>
                </a:lnTo>
                <a:lnTo>
                  <a:pt x="84289" y="761"/>
                </a:lnTo>
                <a:lnTo>
                  <a:pt x="87210" y="2273"/>
                </a:lnTo>
                <a:lnTo>
                  <a:pt x="90144" y="3784"/>
                </a:lnTo>
                <a:lnTo>
                  <a:pt x="92506" y="5803"/>
                </a:lnTo>
                <a:lnTo>
                  <a:pt x="94322" y="8343"/>
                </a:lnTo>
                <a:lnTo>
                  <a:pt x="96126" y="10871"/>
                </a:lnTo>
                <a:lnTo>
                  <a:pt x="97421" y="13830"/>
                </a:lnTo>
                <a:lnTo>
                  <a:pt x="98183" y="17233"/>
                </a:lnTo>
                <a:lnTo>
                  <a:pt x="98958" y="20624"/>
                </a:lnTo>
                <a:lnTo>
                  <a:pt x="99339" y="24218"/>
                </a:lnTo>
                <a:lnTo>
                  <a:pt x="99339" y="27990"/>
                </a:lnTo>
                <a:lnTo>
                  <a:pt x="99339" y="70332"/>
                </a:lnTo>
                <a:lnTo>
                  <a:pt x="99339" y="70726"/>
                </a:lnTo>
                <a:lnTo>
                  <a:pt x="99237" y="71056"/>
                </a:lnTo>
                <a:lnTo>
                  <a:pt x="99047" y="71335"/>
                </a:lnTo>
                <a:lnTo>
                  <a:pt x="98844" y="71602"/>
                </a:lnTo>
                <a:lnTo>
                  <a:pt x="98526" y="71843"/>
                </a:lnTo>
                <a:lnTo>
                  <a:pt x="98082" y="72034"/>
                </a:lnTo>
                <a:lnTo>
                  <a:pt x="97624" y="72237"/>
                </a:lnTo>
                <a:lnTo>
                  <a:pt x="97015" y="72389"/>
                </a:lnTo>
                <a:lnTo>
                  <a:pt x="96215" y="72478"/>
                </a:lnTo>
                <a:lnTo>
                  <a:pt x="95427" y="72580"/>
                </a:lnTo>
                <a:lnTo>
                  <a:pt x="94424" y="72631"/>
                </a:lnTo>
                <a:lnTo>
                  <a:pt x="93243" y="72631"/>
                </a:lnTo>
                <a:lnTo>
                  <a:pt x="91998" y="72631"/>
                </a:lnTo>
                <a:lnTo>
                  <a:pt x="90982" y="72580"/>
                </a:lnTo>
                <a:lnTo>
                  <a:pt x="90182" y="72478"/>
                </a:lnTo>
                <a:lnTo>
                  <a:pt x="89395" y="72389"/>
                </a:lnTo>
                <a:lnTo>
                  <a:pt x="88760" y="72237"/>
                </a:lnTo>
                <a:lnTo>
                  <a:pt x="88290" y="72034"/>
                </a:lnTo>
                <a:lnTo>
                  <a:pt x="87820" y="71843"/>
                </a:lnTo>
                <a:lnTo>
                  <a:pt x="87490" y="71602"/>
                </a:lnTo>
                <a:lnTo>
                  <a:pt x="87287" y="71335"/>
                </a:lnTo>
                <a:lnTo>
                  <a:pt x="87083" y="71056"/>
                </a:lnTo>
                <a:lnTo>
                  <a:pt x="86982" y="70726"/>
                </a:lnTo>
                <a:lnTo>
                  <a:pt x="86982" y="70332"/>
                </a:lnTo>
                <a:lnTo>
                  <a:pt x="86982" y="29616"/>
                </a:lnTo>
                <a:lnTo>
                  <a:pt x="86982" y="26796"/>
                </a:lnTo>
                <a:lnTo>
                  <a:pt x="86740" y="24218"/>
                </a:lnTo>
                <a:lnTo>
                  <a:pt x="86245" y="21882"/>
                </a:lnTo>
                <a:lnTo>
                  <a:pt x="85750" y="19545"/>
                </a:lnTo>
                <a:lnTo>
                  <a:pt x="84950" y="17538"/>
                </a:lnTo>
                <a:lnTo>
                  <a:pt x="83858" y="15849"/>
                </a:lnTo>
                <a:lnTo>
                  <a:pt x="82765" y="14173"/>
                </a:lnTo>
                <a:lnTo>
                  <a:pt x="81381" y="12877"/>
                </a:lnTo>
                <a:lnTo>
                  <a:pt x="79692" y="11988"/>
                </a:lnTo>
                <a:lnTo>
                  <a:pt x="78003" y="11087"/>
                </a:lnTo>
                <a:lnTo>
                  <a:pt x="76022" y="10642"/>
                </a:lnTo>
                <a:lnTo>
                  <a:pt x="73748" y="10642"/>
                </a:lnTo>
                <a:lnTo>
                  <a:pt x="70916" y="10642"/>
                </a:lnTo>
                <a:lnTo>
                  <a:pt x="68071" y="11734"/>
                </a:lnTo>
                <a:lnTo>
                  <a:pt x="65227" y="13919"/>
                </a:lnTo>
                <a:lnTo>
                  <a:pt x="62369" y="16103"/>
                </a:lnTo>
                <a:lnTo>
                  <a:pt x="59232" y="19303"/>
                </a:lnTo>
                <a:lnTo>
                  <a:pt x="55803" y="23520"/>
                </a:lnTo>
                <a:lnTo>
                  <a:pt x="55803" y="70332"/>
                </a:lnTo>
                <a:lnTo>
                  <a:pt x="55803" y="70726"/>
                </a:lnTo>
                <a:lnTo>
                  <a:pt x="55714" y="71056"/>
                </a:lnTo>
                <a:lnTo>
                  <a:pt x="55511" y="71335"/>
                </a:lnTo>
                <a:lnTo>
                  <a:pt x="55308" y="71602"/>
                </a:lnTo>
                <a:lnTo>
                  <a:pt x="54978" y="71843"/>
                </a:lnTo>
                <a:lnTo>
                  <a:pt x="54508" y="72034"/>
                </a:lnTo>
                <a:lnTo>
                  <a:pt x="54038" y="72237"/>
                </a:lnTo>
                <a:lnTo>
                  <a:pt x="53403" y="72389"/>
                </a:lnTo>
                <a:lnTo>
                  <a:pt x="52603" y="72478"/>
                </a:lnTo>
                <a:lnTo>
                  <a:pt x="51815" y="72580"/>
                </a:lnTo>
                <a:lnTo>
                  <a:pt x="50825" y="72631"/>
                </a:lnTo>
                <a:lnTo>
                  <a:pt x="49631" y="72631"/>
                </a:lnTo>
                <a:lnTo>
                  <a:pt x="48488" y="72631"/>
                </a:lnTo>
                <a:lnTo>
                  <a:pt x="47510" y="72580"/>
                </a:lnTo>
                <a:lnTo>
                  <a:pt x="46697" y="72478"/>
                </a:lnTo>
                <a:lnTo>
                  <a:pt x="45872" y="72389"/>
                </a:lnTo>
                <a:lnTo>
                  <a:pt x="45224" y="72237"/>
                </a:lnTo>
                <a:lnTo>
                  <a:pt x="44754" y="72034"/>
                </a:lnTo>
                <a:lnTo>
                  <a:pt x="44284" y="71843"/>
                </a:lnTo>
                <a:lnTo>
                  <a:pt x="43967" y="71602"/>
                </a:lnTo>
                <a:lnTo>
                  <a:pt x="43789" y="71335"/>
                </a:lnTo>
                <a:lnTo>
                  <a:pt x="43611" y="71056"/>
                </a:lnTo>
                <a:lnTo>
                  <a:pt x="43535" y="70726"/>
                </a:lnTo>
                <a:lnTo>
                  <a:pt x="43535" y="70332"/>
                </a:lnTo>
                <a:lnTo>
                  <a:pt x="43535" y="29616"/>
                </a:lnTo>
                <a:lnTo>
                  <a:pt x="43535" y="26796"/>
                </a:lnTo>
                <a:lnTo>
                  <a:pt x="43256" y="24218"/>
                </a:lnTo>
                <a:lnTo>
                  <a:pt x="42710" y="21882"/>
                </a:lnTo>
                <a:lnTo>
                  <a:pt x="42163" y="19545"/>
                </a:lnTo>
                <a:lnTo>
                  <a:pt x="41351" y="17538"/>
                </a:lnTo>
                <a:lnTo>
                  <a:pt x="40258" y="15849"/>
                </a:lnTo>
                <a:lnTo>
                  <a:pt x="39166" y="14173"/>
                </a:lnTo>
                <a:lnTo>
                  <a:pt x="37782" y="12877"/>
                </a:lnTo>
                <a:lnTo>
                  <a:pt x="36131" y="11988"/>
                </a:lnTo>
                <a:lnTo>
                  <a:pt x="34467" y="11087"/>
                </a:lnTo>
                <a:lnTo>
                  <a:pt x="32486" y="10642"/>
                </a:lnTo>
                <a:lnTo>
                  <a:pt x="30213" y="10642"/>
                </a:lnTo>
                <a:lnTo>
                  <a:pt x="27381" y="10642"/>
                </a:lnTo>
                <a:lnTo>
                  <a:pt x="24536" y="11734"/>
                </a:lnTo>
                <a:lnTo>
                  <a:pt x="21653" y="13919"/>
                </a:lnTo>
                <a:lnTo>
                  <a:pt x="18770" y="16103"/>
                </a:lnTo>
                <a:lnTo>
                  <a:pt x="15646" y="19303"/>
                </a:lnTo>
                <a:lnTo>
                  <a:pt x="12280" y="23520"/>
                </a:lnTo>
                <a:lnTo>
                  <a:pt x="12280" y="70332"/>
                </a:lnTo>
                <a:lnTo>
                  <a:pt x="12280" y="70726"/>
                </a:lnTo>
                <a:lnTo>
                  <a:pt x="12179" y="71056"/>
                </a:lnTo>
                <a:lnTo>
                  <a:pt x="11976" y="71335"/>
                </a:lnTo>
                <a:lnTo>
                  <a:pt x="11785" y="71602"/>
                </a:lnTo>
                <a:lnTo>
                  <a:pt x="11455" y="71843"/>
                </a:lnTo>
                <a:lnTo>
                  <a:pt x="11010" y="72034"/>
                </a:lnTo>
                <a:lnTo>
                  <a:pt x="10566" y="72237"/>
                </a:lnTo>
                <a:lnTo>
                  <a:pt x="9944" y="72389"/>
                </a:lnTo>
                <a:lnTo>
                  <a:pt x="9156" y="72478"/>
                </a:lnTo>
                <a:lnTo>
                  <a:pt x="8356" y="72580"/>
                </a:lnTo>
                <a:lnTo>
                  <a:pt x="7340" y="72631"/>
                </a:lnTo>
                <a:lnTo>
                  <a:pt x="6095" y="72631"/>
                </a:lnTo>
                <a:lnTo>
                  <a:pt x="4914" y="72631"/>
                </a:lnTo>
                <a:lnTo>
                  <a:pt x="3911" y="72580"/>
                </a:lnTo>
                <a:lnTo>
                  <a:pt x="3124" y="72478"/>
                </a:lnTo>
                <a:lnTo>
                  <a:pt x="2324" y="72389"/>
                </a:lnTo>
                <a:lnTo>
                  <a:pt x="1701" y="72237"/>
                </a:lnTo>
                <a:lnTo>
                  <a:pt x="1231" y="72034"/>
                </a:lnTo>
                <a:lnTo>
                  <a:pt x="749" y="71843"/>
                </a:lnTo>
                <a:lnTo>
                  <a:pt x="431" y="71602"/>
                </a:lnTo>
                <a:lnTo>
                  <a:pt x="253" y="71335"/>
                </a:lnTo>
                <a:lnTo>
                  <a:pt x="88" y="71056"/>
                </a:lnTo>
                <a:lnTo>
                  <a:pt x="0" y="70726"/>
                </a:lnTo>
                <a:lnTo>
                  <a:pt x="0" y="70332"/>
                </a:lnTo>
                <a:lnTo>
                  <a:pt x="0" y="3352"/>
                </a:lnTo>
                <a:lnTo>
                  <a:pt x="0" y="2959"/>
                </a:lnTo>
                <a:lnTo>
                  <a:pt x="76" y="2616"/>
                </a:lnTo>
                <a:lnTo>
                  <a:pt x="215" y="2349"/>
                </a:lnTo>
                <a:lnTo>
                  <a:pt x="368" y="2070"/>
                </a:lnTo>
                <a:lnTo>
                  <a:pt x="673" y="1828"/>
                </a:lnTo>
                <a:lnTo>
                  <a:pt x="1117" y="1600"/>
                </a:lnTo>
                <a:lnTo>
                  <a:pt x="1562" y="1384"/>
                </a:lnTo>
                <a:lnTo>
                  <a:pt x="2133" y="1231"/>
                </a:lnTo>
                <a:lnTo>
                  <a:pt x="2832" y="1155"/>
                </a:lnTo>
                <a:lnTo>
                  <a:pt x="3517" y="1079"/>
                </a:lnTo>
                <a:lnTo>
                  <a:pt x="4432" y="1041"/>
                </a:lnTo>
                <a:lnTo>
                  <a:pt x="5575" y="1041"/>
                </a:lnTo>
                <a:lnTo>
                  <a:pt x="6667" y="1041"/>
                </a:lnTo>
                <a:lnTo>
                  <a:pt x="7581" y="1079"/>
                </a:lnTo>
                <a:lnTo>
                  <a:pt x="8293" y="1155"/>
                </a:lnTo>
                <a:lnTo>
                  <a:pt x="9016" y="1231"/>
                </a:lnTo>
                <a:lnTo>
                  <a:pt x="9575" y="1384"/>
                </a:lnTo>
                <a:lnTo>
                  <a:pt x="9969" y="1600"/>
                </a:lnTo>
                <a:lnTo>
                  <a:pt x="10363" y="1828"/>
                </a:lnTo>
                <a:lnTo>
                  <a:pt x="10655" y="2070"/>
                </a:lnTo>
                <a:lnTo>
                  <a:pt x="10820" y="2349"/>
                </a:lnTo>
                <a:lnTo>
                  <a:pt x="10998" y="2616"/>
                </a:lnTo>
                <a:lnTo>
                  <a:pt x="11087" y="2959"/>
                </a:lnTo>
                <a:lnTo>
                  <a:pt x="11087" y="3352"/>
                </a:lnTo>
                <a:lnTo>
                  <a:pt x="11087" y="12204"/>
                </a:lnTo>
                <a:lnTo>
                  <a:pt x="14858" y="7988"/>
                </a:lnTo>
                <a:lnTo>
                  <a:pt x="18516" y="4902"/>
                </a:lnTo>
                <a:lnTo>
                  <a:pt x="22059" y="2946"/>
                </a:lnTo>
                <a:lnTo>
                  <a:pt x="25603" y="990"/>
                </a:lnTo>
                <a:lnTo>
                  <a:pt x="29197" y="0"/>
                </a:lnTo>
                <a:lnTo>
                  <a:pt x="32816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3" name="object 443"/>
          <p:cNvSpPr/>
          <p:nvPr/>
        </p:nvSpPr>
        <p:spPr>
          <a:xfrm>
            <a:off x="2764137" y="6868610"/>
            <a:ext cx="61620" cy="73596"/>
          </a:xfrm>
          <a:custGeom>
            <a:avLst/>
            <a:gdLst/>
            <a:ahLst/>
            <a:cxnLst/>
            <a:rect l="l" t="t" r="r" b="b"/>
            <a:pathLst>
              <a:path w="61620" h="73596">
                <a:moveTo>
                  <a:pt x="32156" y="0"/>
                </a:moveTo>
                <a:lnTo>
                  <a:pt x="37414" y="0"/>
                </a:lnTo>
                <a:lnTo>
                  <a:pt x="41884" y="850"/>
                </a:lnTo>
                <a:lnTo>
                  <a:pt x="45580" y="2539"/>
                </a:lnTo>
                <a:lnTo>
                  <a:pt x="49275" y="4216"/>
                </a:lnTo>
                <a:lnTo>
                  <a:pt x="52311" y="6489"/>
                </a:lnTo>
                <a:lnTo>
                  <a:pt x="54698" y="9347"/>
                </a:lnTo>
                <a:lnTo>
                  <a:pt x="57073" y="12191"/>
                </a:lnTo>
                <a:lnTo>
                  <a:pt x="58826" y="15544"/>
                </a:lnTo>
                <a:lnTo>
                  <a:pt x="59943" y="19392"/>
                </a:lnTo>
                <a:lnTo>
                  <a:pt x="61061" y="23240"/>
                </a:lnTo>
                <a:lnTo>
                  <a:pt x="61620" y="27343"/>
                </a:lnTo>
                <a:lnTo>
                  <a:pt x="61620" y="31699"/>
                </a:lnTo>
                <a:lnTo>
                  <a:pt x="61620" y="33934"/>
                </a:lnTo>
                <a:lnTo>
                  <a:pt x="61620" y="35877"/>
                </a:lnTo>
                <a:lnTo>
                  <a:pt x="61125" y="37249"/>
                </a:lnTo>
                <a:lnTo>
                  <a:pt x="60159" y="38061"/>
                </a:lnTo>
                <a:lnTo>
                  <a:pt x="59181" y="38887"/>
                </a:lnTo>
                <a:lnTo>
                  <a:pt x="58077" y="39293"/>
                </a:lnTo>
                <a:lnTo>
                  <a:pt x="56832" y="39293"/>
                </a:lnTo>
                <a:lnTo>
                  <a:pt x="12725" y="39293"/>
                </a:lnTo>
                <a:lnTo>
                  <a:pt x="12725" y="43014"/>
                </a:lnTo>
                <a:lnTo>
                  <a:pt x="13106" y="46367"/>
                </a:lnTo>
                <a:lnTo>
                  <a:pt x="13855" y="49339"/>
                </a:lnTo>
                <a:lnTo>
                  <a:pt x="14592" y="52323"/>
                </a:lnTo>
                <a:lnTo>
                  <a:pt x="15836" y="54876"/>
                </a:lnTo>
                <a:lnTo>
                  <a:pt x="17589" y="57010"/>
                </a:lnTo>
                <a:lnTo>
                  <a:pt x="19329" y="59143"/>
                </a:lnTo>
                <a:lnTo>
                  <a:pt x="21602" y="60782"/>
                </a:lnTo>
                <a:lnTo>
                  <a:pt x="24396" y="61912"/>
                </a:lnTo>
                <a:lnTo>
                  <a:pt x="27177" y="63055"/>
                </a:lnTo>
                <a:lnTo>
                  <a:pt x="30594" y="63626"/>
                </a:lnTo>
                <a:lnTo>
                  <a:pt x="34632" y="63626"/>
                </a:lnTo>
                <a:lnTo>
                  <a:pt x="37820" y="63626"/>
                </a:lnTo>
                <a:lnTo>
                  <a:pt x="40665" y="63372"/>
                </a:lnTo>
                <a:lnTo>
                  <a:pt x="43154" y="62852"/>
                </a:lnTo>
                <a:lnTo>
                  <a:pt x="45656" y="62331"/>
                </a:lnTo>
                <a:lnTo>
                  <a:pt x="47802" y="61747"/>
                </a:lnTo>
                <a:lnTo>
                  <a:pt x="49631" y="61099"/>
                </a:lnTo>
                <a:lnTo>
                  <a:pt x="51447" y="60451"/>
                </a:lnTo>
                <a:lnTo>
                  <a:pt x="52946" y="59867"/>
                </a:lnTo>
                <a:lnTo>
                  <a:pt x="54114" y="59347"/>
                </a:lnTo>
                <a:lnTo>
                  <a:pt x="55283" y="58826"/>
                </a:lnTo>
                <a:lnTo>
                  <a:pt x="56172" y="58572"/>
                </a:lnTo>
                <a:lnTo>
                  <a:pt x="56768" y="58572"/>
                </a:lnTo>
                <a:lnTo>
                  <a:pt x="57124" y="58572"/>
                </a:lnTo>
                <a:lnTo>
                  <a:pt x="57429" y="58661"/>
                </a:lnTo>
                <a:lnTo>
                  <a:pt x="57708" y="58826"/>
                </a:lnTo>
                <a:lnTo>
                  <a:pt x="57975" y="59004"/>
                </a:lnTo>
                <a:lnTo>
                  <a:pt x="58191" y="59258"/>
                </a:lnTo>
                <a:lnTo>
                  <a:pt x="58343" y="59613"/>
                </a:lnTo>
                <a:lnTo>
                  <a:pt x="58496" y="59956"/>
                </a:lnTo>
                <a:lnTo>
                  <a:pt x="58610" y="60439"/>
                </a:lnTo>
                <a:lnTo>
                  <a:pt x="58673" y="61061"/>
                </a:lnTo>
                <a:lnTo>
                  <a:pt x="58750" y="61683"/>
                </a:lnTo>
                <a:lnTo>
                  <a:pt x="58788" y="62433"/>
                </a:lnTo>
                <a:lnTo>
                  <a:pt x="58788" y="63334"/>
                </a:lnTo>
                <a:lnTo>
                  <a:pt x="58788" y="63982"/>
                </a:lnTo>
                <a:lnTo>
                  <a:pt x="58762" y="64528"/>
                </a:lnTo>
                <a:lnTo>
                  <a:pt x="58712" y="65011"/>
                </a:lnTo>
                <a:lnTo>
                  <a:pt x="58661" y="65481"/>
                </a:lnTo>
                <a:lnTo>
                  <a:pt x="58610" y="65900"/>
                </a:lnTo>
                <a:lnTo>
                  <a:pt x="58534" y="66268"/>
                </a:lnTo>
                <a:lnTo>
                  <a:pt x="58458" y="66636"/>
                </a:lnTo>
                <a:lnTo>
                  <a:pt x="58331" y="66979"/>
                </a:lnTo>
                <a:lnTo>
                  <a:pt x="58153" y="67271"/>
                </a:lnTo>
                <a:lnTo>
                  <a:pt x="57988" y="67576"/>
                </a:lnTo>
                <a:lnTo>
                  <a:pt x="57759" y="67856"/>
                </a:lnTo>
                <a:lnTo>
                  <a:pt x="57492" y="68135"/>
                </a:lnTo>
                <a:lnTo>
                  <a:pt x="57213" y="68402"/>
                </a:lnTo>
                <a:lnTo>
                  <a:pt x="56413" y="68846"/>
                </a:lnTo>
                <a:lnTo>
                  <a:pt x="55067" y="69468"/>
                </a:lnTo>
                <a:lnTo>
                  <a:pt x="53733" y="70091"/>
                </a:lnTo>
                <a:lnTo>
                  <a:pt x="51993" y="70700"/>
                </a:lnTo>
                <a:lnTo>
                  <a:pt x="49860" y="71297"/>
                </a:lnTo>
                <a:lnTo>
                  <a:pt x="47726" y="71894"/>
                </a:lnTo>
                <a:lnTo>
                  <a:pt x="45262" y="72428"/>
                </a:lnTo>
                <a:lnTo>
                  <a:pt x="42456" y="72897"/>
                </a:lnTo>
                <a:lnTo>
                  <a:pt x="39649" y="73367"/>
                </a:lnTo>
                <a:lnTo>
                  <a:pt x="36664" y="73596"/>
                </a:lnTo>
                <a:lnTo>
                  <a:pt x="33489" y="73596"/>
                </a:lnTo>
                <a:lnTo>
                  <a:pt x="27978" y="73596"/>
                </a:lnTo>
                <a:lnTo>
                  <a:pt x="23164" y="72834"/>
                </a:lnTo>
                <a:lnTo>
                  <a:pt x="19011" y="71297"/>
                </a:lnTo>
                <a:lnTo>
                  <a:pt x="14871" y="69761"/>
                </a:lnTo>
                <a:lnTo>
                  <a:pt x="11391" y="67475"/>
                </a:lnTo>
                <a:lnTo>
                  <a:pt x="8559" y="64452"/>
                </a:lnTo>
                <a:lnTo>
                  <a:pt x="5727" y="61417"/>
                </a:lnTo>
                <a:lnTo>
                  <a:pt x="3606" y="57632"/>
                </a:lnTo>
                <a:lnTo>
                  <a:pt x="2158" y="53060"/>
                </a:lnTo>
                <a:lnTo>
                  <a:pt x="723" y="48501"/>
                </a:lnTo>
                <a:lnTo>
                  <a:pt x="0" y="43192"/>
                </a:lnTo>
                <a:lnTo>
                  <a:pt x="0" y="37134"/>
                </a:lnTo>
                <a:lnTo>
                  <a:pt x="0" y="31381"/>
                </a:lnTo>
                <a:lnTo>
                  <a:pt x="749" y="26212"/>
                </a:lnTo>
                <a:lnTo>
                  <a:pt x="2235" y="21628"/>
                </a:lnTo>
                <a:lnTo>
                  <a:pt x="3721" y="17030"/>
                </a:lnTo>
                <a:lnTo>
                  <a:pt x="5867" y="13144"/>
                </a:lnTo>
                <a:lnTo>
                  <a:pt x="8674" y="9944"/>
                </a:lnTo>
                <a:lnTo>
                  <a:pt x="11480" y="6743"/>
                </a:lnTo>
                <a:lnTo>
                  <a:pt x="14858" y="4279"/>
                </a:lnTo>
                <a:lnTo>
                  <a:pt x="18834" y="2578"/>
                </a:lnTo>
                <a:lnTo>
                  <a:pt x="22796" y="863"/>
                </a:lnTo>
                <a:lnTo>
                  <a:pt x="27241" y="0"/>
                </a:lnTo>
                <a:lnTo>
                  <a:pt x="32156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4" name="object 444"/>
          <p:cNvSpPr/>
          <p:nvPr/>
        </p:nvSpPr>
        <p:spPr>
          <a:xfrm>
            <a:off x="2718252" y="6868610"/>
            <a:ext cx="39141" cy="72631"/>
          </a:xfrm>
          <a:custGeom>
            <a:avLst/>
            <a:gdLst/>
            <a:ahLst/>
            <a:cxnLst/>
            <a:rect l="l" t="t" r="r" b="b"/>
            <a:pathLst>
              <a:path w="39141" h="72631">
                <a:moveTo>
                  <a:pt x="29387" y="0"/>
                </a:moveTo>
                <a:lnTo>
                  <a:pt x="30035" y="0"/>
                </a:lnTo>
                <a:lnTo>
                  <a:pt x="30759" y="38"/>
                </a:lnTo>
                <a:lnTo>
                  <a:pt x="31584" y="114"/>
                </a:lnTo>
                <a:lnTo>
                  <a:pt x="32397" y="190"/>
                </a:lnTo>
                <a:lnTo>
                  <a:pt x="33261" y="330"/>
                </a:lnTo>
                <a:lnTo>
                  <a:pt x="34150" y="520"/>
                </a:lnTo>
                <a:lnTo>
                  <a:pt x="35039" y="723"/>
                </a:lnTo>
                <a:lnTo>
                  <a:pt x="35852" y="952"/>
                </a:lnTo>
                <a:lnTo>
                  <a:pt x="36563" y="1193"/>
                </a:lnTo>
                <a:lnTo>
                  <a:pt x="37287" y="1447"/>
                </a:lnTo>
                <a:lnTo>
                  <a:pt x="37795" y="1689"/>
                </a:lnTo>
                <a:lnTo>
                  <a:pt x="38099" y="1943"/>
                </a:lnTo>
                <a:lnTo>
                  <a:pt x="38392" y="2184"/>
                </a:lnTo>
                <a:lnTo>
                  <a:pt x="38595" y="2425"/>
                </a:lnTo>
                <a:lnTo>
                  <a:pt x="38684" y="2641"/>
                </a:lnTo>
                <a:lnTo>
                  <a:pt x="38785" y="2870"/>
                </a:lnTo>
                <a:lnTo>
                  <a:pt x="38874" y="3149"/>
                </a:lnTo>
                <a:lnTo>
                  <a:pt x="38950" y="3505"/>
                </a:lnTo>
                <a:lnTo>
                  <a:pt x="39027" y="3848"/>
                </a:lnTo>
                <a:lnTo>
                  <a:pt x="39077" y="4356"/>
                </a:lnTo>
                <a:lnTo>
                  <a:pt x="39103" y="5029"/>
                </a:lnTo>
                <a:lnTo>
                  <a:pt x="39128" y="5702"/>
                </a:lnTo>
                <a:lnTo>
                  <a:pt x="39141" y="6603"/>
                </a:lnTo>
                <a:lnTo>
                  <a:pt x="39141" y="7746"/>
                </a:lnTo>
                <a:lnTo>
                  <a:pt x="39141" y="8839"/>
                </a:lnTo>
                <a:lnTo>
                  <a:pt x="39115" y="9753"/>
                </a:lnTo>
                <a:lnTo>
                  <a:pt x="39065" y="10502"/>
                </a:lnTo>
                <a:lnTo>
                  <a:pt x="39014" y="11239"/>
                </a:lnTo>
                <a:lnTo>
                  <a:pt x="38912" y="11823"/>
                </a:lnTo>
                <a:lnTo>
                  <a:pt x="38760" y="12242"/>
                </a:lnTo>
                <a:lnTo>
                  <a:pt x="38620" y="12661"/>
                </a:lnTo>
                <a:lnTo>
                  <a:pt x="38430" y="12992"/>
                </a:lnTo>
                <a:lnTo>
                  <a:pt x="38201" y="13207"/>
                </a:lnTo>
                <a:lnTo>
                  <a:pt x="37985" y="13436"/>
                </a:lnTo>
                <a:lnTo>
                  <a:pt x="37668" y="13550"/>
                </a:lnTo>
                <a:lnTo>
                  <a:pt x="37274" y="13550"/>
                </a:lnTo>
                <a:lnTo>
                  <a:pt x="36880" y="13550"/>
                </a:lnTo>
                <a:lnTo>
                  <a:pt x="36398" y="13436"/>
                </a:lnTo>
                <a:lnTo>
                  <a:pt x="35826" y="13207"/>
                </a:lnTo>
                <a:lnTo>
                  <a:pt x="35255" y="12992"/>
                </a:lnTo>
                <a:lnTo>
                  <a:pt x="34607" y="12763"/>
                </a:lnTo>
                <a:lnTo>
                  <a:pt x="33883" y="12547"/>
                </a:lnTo>
                <a:lnTo>
                  <a:pt x="33172" y="12318"/>
                </a:lnTo>
                <a:lnTo>
                  <a:pt x="32359" y="12115"/>
                </a:lnTo>
                <a:lnTo>
                  <a:pt x="31470" y="11912"/>
                </a:lnTo>
                <a:lnTo>
                  <a:pt x="30581" y="11709"/>
                </a:lnTo>
                <a:lnTo>
                  <a:pt x="29616" y="11607"/>
                </a:lnTo>
                <a:lnTo>
                  <a:pt x="28574" y="11607"/>
                </a:lnTo>
                <a:lnTo>
                  <a:pt x="27330" y="11607"/>
                </a:lnTo>
                <a:lnTo>
                  <a:pt x="24917" y="12357"/>
                </a:lnTo>
                <a:lnTo>
                  <a:pt x="22478" y="13677"/>
                </a:lnTo>
                <a:lnTo>
                  <a:pt x="19850" y="15951"/>
                </a:lnTo>
                <a:lnTo>
                  <a:pt x="18478" y="17462"/>
                </a:lnTo>
                <a:lnTo>
                  <a:pt x="17030" y="19354"/>
                </a:lnTo>
                <a:lnTo>
                  <a:pt x="15595" y="21234"/>
                </a:lnTo>
                <a:lnTo>
                  <a:pt x="14008" y="23545"/>
                </a:lnTo>
                <a:lnTo>
                  <a:pt x="12268" y="26276"/>
                </a:lnTo>
                <a:lnTo>
                  <a:pt x="12268" y="70332"/>
                </a:lnTo>
                <a:lnTo>
                  <a:pt x="12268" y="70726"/>
                </a:lnTo>
                <a:lnTo>
                  <a:pt x="12179" y="71056"/>
                </a:lnTo>
                <a:lnTo>
                  <a:pt x="11976" y="71335"/>
                </a:lnTo>
                <a:lnTo>
                  <a:pt x="11772" y="71602"/>
                </a:lnTo>
                <a:lnTo>
                  <a:pt x="11455" y="71843"/>
                </a:lnTo>
                <a:lnTo>
                  <a:pt x="11010" y="72034"/>
                </a:lnTo>
                <a:lnTo>
                  <a:pt x="10566" y="72237"/>
                </a:lnTo>
                <a:lnTo>
                  <a:pt x="9944" y="72389"/>
                </a:lnTo>
                <a:lnTo>
                  <a:pt x="9143" y="72478"/>
                </a:lnTo>
                <a:lnTo>
                  <a:pt x="8356" y="72580"/>
                </a:lnTo>
                <a:lnTo>
                  <a:pt x="7340" y="72631"/>
                </a:lnTo>
                <a:lnTo>
                  <a:pt x="6095" y="72631"/>
                </a:lnTo>
                <a:lnTo>
                  <a:pt x="4902" y="72631"/>
                </a:lnTo>
                <a:lnTo>
                  <a:pt x="3911" y="72580"/>
                </a:lnTo>
                <a:lnTo>
                  <a:pt x="3124" y="72478"/>
                </a:lnTo>
                <a:lnTo>
                  <a:pt x="2324" y="72389"/>
                </a:lnTo>
                <a:lnTo>
                  <a:pt x="1689" y="72237"/>
                </a:lnTo>
                <a:lnTo>
                  <a:pt x="1219" y="72034"/>
                </a:lnTo>
                <a:lnTo>
                  <a:pt x="749" y="71843"/>
                </a:lnTo>
                <a:lnTo>
                  <a:pt x="431" y="71602"/>
                </a:lnTo>
                <a:lnTo>
                  <a:pt x="253" y="71335"/>
                </a:lnTo>
                <a:lnTo>
                  <a:pt x="76" y="71056"/>
                </a:lnTo>
                <a:lnTo>
                  <a:pt x="0" y="70726"/>
                </a:lnTo>
                <a:lnTo>
                  <a:pt x="0" y="70332"/>
                </a:lnTo>
                <a:lnTo>
                  <a:pt x="0" y="3352"/>
                </a:lnTo>
                <a:lnTo>
                  <a:pt x="0" y="2959"/>
                </a:lnTo>
                <a:lnTo>
                  <a:pt x="63" y="2616"/>
                </a:lnTo>
                <a:lnTo>
                  <a:pt x="215" y="2349"/>
                </a:lnTo>
                <a:lnTo>
                  <a:pt x="368" y="2070"/>
                </a:lnTo>
                <a:lnTo>
                  <a:pt x="660" y="1828"/>
                </a:lnTo>
                <a:lnTo>
                  <a:pt x="1104" y="1600"/>
                </a:lnTo>
                <a:lnTo>
                  <a:pt x="1562" y="1384"/>
                </a:lnTo>
                <a:lnTo>
                  <a:pt x="2133" y="1231"/>
                </a:lnTo>
                <a:lnTo>
                  <a:pt x="2819" y="1155"/>
                </a:lnTo>
                <a:lnTo>
                  <a:pt x="3517" y="1079"/>
                </a:lnTo>
                <a:lnTo>
                  <a:pt x="4432" y="1041"/>
                </a:lnTo>
                <a:lnTo>
                  <a:pt x="5575" y="1041"/>
                </a:lnTo>
                <a:lnTo>
                  <a:pt x="6667" y="1041"/>
                </a:lnTo>
                <a:lnTo>
                  <a:pt x="7569" y="1079"/>
                </a:lnTo>
                <a:lnTo>
                  <a:pt x="8293" y="1155"/>
                </a:lnTo>
                <a:lnTo>
                  <a:pt x="9004" y="1231"/>
                </a:lnTo>
                <a:lnTo>
                  <a:pt x="9563" y="1384"/>
                </a:lnTo>
                <a:lnTo>
                  <a:pt x="9969" y="1600"/>
                </a:lnTo>
                <a:lnTo>
                  <a:pt x="10363" y="1828"/>
                </a:lnTo>
                <a:lnTo>
                  <a:pt x="10642" y="2070"/>
                </a:lnTo>
                <a:lnTo>
                  <a:pt x="10820" y="2349"/>
                </a:lnTo>
                <a:lnTo>
                  <a:pt x="10998" y="2616"/>
                </a:lnTo>
                <a:lnTo>
                  <a:pt x="11087" y="2959"/>
                </a:lnTo>
                <a:lnTo>
                  <a:pt x="11087" y="3352"/>
                </a:lnTo>
                <a:lnTo>
                  <a:pt x="11087" y="13106"/>
                </a:lnTo>
                <a:lnTo>
                  <a:pt x="12915" y="10426"/>
                </a:lnTo>
                <a:lnTo>
                  <a:pt x="14643" y="8242"/>
                </a:lnTo>
                <a:lnTo>
                  <a:pt x="16255" y="6553"/>
                </a:lnTo>
                <a:lnTo>
                  <a:pt x="17868" y="4864"/>
                </a:lnTo>
                <a:lnTo>
                  <a:pt x="19392" y="3543"/>
                </a:lnTo>
                <a:lnTo>
                  <a:pt x="20827" y="2578"/>
                </a:lnTo>
                <a:lnTo>
                  <a:pt x="22263" y="1600"/>
                </a:lnTo>
                <a:lnTo>
                  <a:pt x="23698" y="939"/>
                </a:lnTo>
                <a:lnTo>
                  <a:pt x="25107" y="558"/>
                </a:lnTo>
                <a:lnTo>
                  <a:pt x="26517" y="190"/>
                </a:lnTo>
                <a:lnTo>
                  <a:pt x="27952" y="0"/>
                </a:lnTo>
                <a:lnTo>
                  <a:pt x="29387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5" name="object 445"/>
          <p:cNvSpPr/>
          <p:nvPr/>
        </p:nvSpPr>
        <p:spPr>
          <a:xfrm>
            <a:off x="3247232" y="6851719"/>
            <a:ext cx="43751" cy="90347"/>
          </a:xfrm>
          <a:custGeom>
            <a:avLst/>
            <a:gdLst/>
            <a:ahLst/>
            <a:cxnLst/>
            <a:rect l="l" t="t" r="r" b="b"/>
            <a:pathLst>
              <a:path w="43751" h="90347">
                <a:moveTo>
                  <a:pt x="17932" y="0"/>
                </a:moveTo>
                <a:lnTo>
                  <a:pt x="19177" y="0"/>
                </a:lnTo>
                <a:lnTo>
                  <a:pt x="20193" y="50"/>
                </a:lnTo>
                <a:lnTo>
                  <a:pt x="20980" y="152"/>
                </a:lnTo>
                <a:lnTo>
                  <a:pt x="21780" y="254"/>
                </a:lnTo>
                <a:lnTo>
                  <a:pt x="22402" y="419"/>
                </a:lnTo>
                <a:lnTo>
                  <a:pt x="22847" y="635"/>
                </a:lnTo>
                <a:lnTo>
                  <a:pt x="23291" y="863"/>
                </a:lnTo>
                <a:lnTo>
                  <a:pt x="23609" y="1117"/>
                </a:lnTo>
                <a:lnTo>
                  <a:pt x="23812" y="1422"/>
                </a:lnTo>
                <a:lnTo>
                  <a:pt x="24015" y="1714"/>
                </a:lnTo>
                <a:lnTo>
                  <a:pt x="24104" y="2032"/>
                </a:lnTo>
                <a:lnTo>
                  <a:pt x="24104" y="2387"/>
                </a:lnTo>
                <a:lnTo>
                  <a:pt x="24104" y="18313"/>
                </a:lnTo>
                <a:lnTo>
                  <a:pt x="41300" y="18313"/>
                </a:lnTo>
                <a:lnTo>
                  <a:pt x="41694" y="18313"/>
                </a:lnTo>
                <a:lnTo>
                  <a:pt x="42037" y="18402"/>
                </a:lnTo>
                <a:lnTo>
                  <a:pt x="42341" y="18567"/>
                </a:lnTo>
                <a:lnTo>
                  <a:pt x="42633" y="18745"/>
                </a:lnTo>
                <a:lnTo>
                  <a:pt x="42887" y="19037"/>
                </a:lnTo>
                <a:lnTo>
                  <a:pt x="43116" y="19469"/>
                </a:lnTo>
                <a:lnTo>
                  <a:pt x="43345" y="19888"/>
                </a:lnTo>
                <a:lnTo>
                  <a:pt x="43510" y="20421"/>
                </a:lnTo>
                <a:lnTo>
                  <a:pt x="43599" y="21069"/>
                </a:lnTo>
                <a:lnTo>
                  <a:pt x="43700" y="21704"/>
                </a:lnTo>
                <a:lnTo>
                  <a:pt x="43751" y="22504"/>
                </a:lnTo>
                <a:lnTo>
                  <a:pt x="43751" y="23444"/>
                </a:lnTo>
                <a:lnTo>
                  <a:pt x="43751" y="25234"/>
                </a:lnTo>
                <a:lnTo>
                  <a:pt x="43535" y="26517"/>
                </a:lnTo>
                <a:lnTo>
                  <a:pt x="43078" y="27317"/>
                </a:lnTo>
                <a:lnTo>
                  <a:pt x="42633" y="28105"/>
                </a:lnTo>
                <a:lnTo>
                  <a:pt x="42037" y="28498"/>
                </a:lnTo>
                <a:lnTo>
                  <a:pt x="41300" y="28498"/>
                </a:lnTo>
                <a:lnTo>
                  <a:pt x="24104" y="28498"/>
                </a:lnTo>
                <a:lnTo>
                  <a:pt x="24104" y="65862"/>
                </a:lnTo>
                <a:lnTo>
                  <a:pt x="24104" y="70472"/>
                </a:lnTo>
                <a:lnTo>
                  <a:pt x="24790" y="73964"/>
                </a:lnTo>
                <a:lnTo>
                  <a:pt x="26149" y="76314"/>
                </a:lnTo>
                <a:lnTo>
                  <a:pt x="27520" y="78676"/>
                </a:lnTo>
                <a:lnTo>
                  <a:pt x="29959" y="79844"/>
                </a:lnTo>
                <a:lnTo>
                  <a:pt x="33489" y="79844"/>
                </a:lnTo>
                <a:lnTo>
                  <a:pt x="34620" y="79844"/>
                </a:lnTo>
                <a:lnTo>
                  <a:pt x="35648" y="79743"/>
                </a:lnTo>
                <a:lnTo>
                  <a:pt x="36537" y="79514"/>
                </a:lnTo>
                <a:lnTo>
                  <a:pt x="37426" y="79286"/>
                </a:lnTo>
                <a:lnTo>
                  <a:pt x="38227" y="79057"/>
                </a:lnTo>
                <a:lnTo>
                  <a:pt x="38912" y="78803"/>
                </a:lnTo>
                <a:lnTo>
                  <a:pt x="39611" y="78562"/>
                </a:lnTo>
                <a:lnTo>
                  <a:pt x="40208" y="78320"/>
                </a:lnTo>
                <a:lnTo>
                  <a:pt x="40703" y="78105"/>
                </a:lnTo>
                <a:lnTo>
                  <a:pt x="41198" y="77876"/>
                </a:lnTo>
                <a:lnTo>
                  <a:pt x="41643" y="77762"/>
                </a:lnTo>
                <a:lnTo>
                  <a:pt x="42037" y="77762"/>
                </a:lnTo>
                <a:lnTo>
                  <a:pt x="42291" y="77762"/>
                </a:lnTo>
                <a:lnTo>
                  <a:pt x="42532" y="77825"/>
                </a:lnTo>
                <a:lnTo>
                  <a:pt x="42748" y="77952"/>
                </a:lnTo>
                <a:lnTo>
                  <a:pt x="42976" y="78079"/>
                </a:lnTo>
                <a:lnTo>
                  <a:pt x="43141" y="78308"/>
                </a:lnTo>
                <a:lnTo>
                  <a:pt x="43268" y="78663"/>
                </a:lnTo>
                <a:lnTo>
                  <a:pt x="43395" y="79006"/>
                </a:lnTo>
                <a:lnTo>
                  <a:pt x="43510" y="79476"/>
                </a:lnTo>
                <a:lnTo>
                  <a:pt x="43599" y="80073"/>
                </a:lnTo>
                <a:lnTo>
                  <a:pt x="43700" y="80670"/>
                </a:lnTo>
                <a:lnTo>
                  <a:pt x="43751" y="81407"/>
                </a:lnTo>
                <a:lnTo>
                  <a:pt x="43751" y="82308"/>
                </a:lnTo>
                <a:lnTo>
                  <a:pt x="43751" y="83743"/>
                </a:lnTo>
                <a:lnTo>
                  <a:pt x="43649" y="84886"/>
                </a:lnTo>
                <a:lnTo>
                  <a:pt x="43459" y="85725"/>
                </a:lnTo>
                <a:lnTo>
                  <a:pt x="43256" y="86575"/>
                </a:lnTo>
                <a:lnTo>
                  <a:pt x="42964" y="87198"/>
                </a:lnTo>
                <a:lnTo>
                  <a:pt x="42557" y="87591"/>
                </a:lnTo>
                <a:lnTo>
                  <a:pt x="42164" y="87985"/>
                </a:lnTo>
                <a:lnTo>
                  <a:pt x="41567" y="88353"/>
                </a:lnTo>
                <a:lnTo>
                  <a:pt x="40779" y="88709"/>
                </a:lnTo>
                <a:lnTo>
                  <a:pt x="39979" y="89052"/>
                </a:lnTo>
                <a:lnTo>
                  <a:pt x="39077" y="89344"/>
                </a:lnTo>
                <a:lnTo>
                  <a:pt x="38061" y="89560"/>
                </a:lnTo>
                <a:lnTo>
                  <a:pt x="37045" y="89789"/>
                </a:lnTo>
                <a:lnTo>
                  <a:pt x="35966" y="89966"/>
                </a:lnTo>
                <a:lnTo>
                  <a:pt x="34823" y="90119"/>
                </a:lnTo>
                <a:lnTo>
                  <a:pt x="33680" y="90271"/>
                </a:lnTo>
                <a:lnTo>
                  <a:pt x="32537" y="90347"/>
                </a:lnTo>
                <a:lnTo>
                  <a:pt x="31407" y="90347"/>
                </a:lnTo>
                <a:lnTo>
                  <a:pt x="27927" y="90347"/>
                </a:lnTo>
                <a:lnTo>
                  <a:pt x="24955" y="89877"/>
                </a:lnTo>
                <a:lnTo>
                  <a:pt x="22466" y="88963"/>
                </a:lnTo>
                <a:lnTo>
                  <a:pt x="19989" y="88049"/>
                </a:lnTo>
                <a:lnTo>
                  <a:pt x="17957" y="86664"/>
                </a:lnTo>
                <a:lnTo>
                  <a:pt x="16370" y="84797"/>
                </a:lnTo>
                <a:lnTo>
                  <a:pt x="14782" y="82943"/>
                </a:lnTo>
                <a:lnTo>
                  <a:pt x="13627" y="80581"/>
                </a:lnTo>
                <a:lnTo>
                  <a:pt x="12903" y="77724"/>
                </a:lnTo>
                <a:lnTo>
                  <a:pt x="12192" y="74879"/>
                </a:lnTo>
                <a:lnTo>
                  <a:pt x="11836" y="71513"/>
                </a:lnTo>
                <a:lnTo>
                  <a:pt x="11836" y="67652"/>
                </a:lnTo>
                <a:lnTo>
                  <a:pt x="11836" y="28498"/>
                </a:lnTo>
                <a:lnTo>
                  <a:pt x="2451" y="28498"/>
                </a:lnTo>
                <a:lnTo>
                  <a:pt x="1714" y="28498"/>
                </a:lnTo>
                <a:lnTo>
                  <a:pt x="1117" y="28105"/>
                </a:lnTo>
                <a:lnTo>
                  <a:pt x="673" y="27317"/>
                </a:lnTo>
                <a:lnTo>
                  <a:pt x="215" y="26517"/>
                </a:lnTo>
                <a:lnTo>
                  <a:pt x="0" y="25234"/>
                </a:lnTo>
                <a:lnTo>
                  <a:pt x="0" y="23444"/>
                </a:lnTo>
                <a:lnTo>
                  <a:pt x="0" y="22504"/>
                </a:lnTo>
                <a:lnTo>
                  <a:pt x="63" y="21704"/>
                </a:lnTo>
                <a:lnTo>
                  <a:pt x="190" y="21069"/>
                </a:lnTo>
                <a:lnTo>
                  <a:pt x="304" y="20421"/>
                </a:lnTo>
                <a:lnTo>
                  <a:pt x="469" y="19888"/>
                </a:lnTo>
                <a:lnTo>
                  <a:pt x="673" y="19469"/>
                </a:lnTo>
                <a:lnTo>
                  <a:pt x="863" y="19037"/>
                </a:lnTo>
                <a:lnTo>
                  <a:pt x="1130" y="18745"/>
                </a:lnTo>
                <a:lnTo>
                  <a:pt x="1447" y="18567"/>
                </a:lnTo>
                <a:lnTo>
                  <a:pt x="1778" y="18402"/>
                </a:lnTo>
                <a:lnTo>
                  <a:pt x="2120" y="18313"/>
                </a:lnTo>
                <a:lnTo>
                  <a:pt x="2527" y="18313"/>
                </a:lnTo>
                <a:lnTo>
                  <a:pt x="11836" y="18313"/>
                </a:lnTo>
                <a:lnTo>
                  <a:pt x="11836" y="2387"/>
                </a:lnTo>
                <a:lnTo>
                  <a:pt x="11836" y="2032"/>
                </a:lnTo>
                <a:lnTo>
                  <a:pt x="11912" y="1714"/>
                </a:lnTo>
                <a:lnTo>
                  <a:pt x="12090" y="1422"/>
                </a:lnTo>
                <a:lnTo>
                  <a:pt x="12268" y="1117"/>
                </a:lnTo>
                <a:lnTo>
                  <a:pt x="12585" y="863"/>
                </a:lnTo>
                <a:lnTo>
                  <a:pt x="13055" y="635"/>
                </a:lnTo>
                <a:lnTo>
                  <a:pt x="13525" y="419"/>
                </a:lnTo>
                <a:lnTo>
                  <a:pt x="14160" y="254"/>
                </a:lnTo>
                <a:lnTo>
                  <a:pt x="14960" y="152"/>
                </a:lnTo>
                <a:lnTo>
                  <a:pt x="15748" y="50"/>
                </a:lnTo>
                <a:lnTo>
                  <a:pt x="16738" y="0"/>
                </a:lnTo>
                <a:lnTo>
                  <a:pt x="17932" y="0"/>
                </a:lnTo>
                <a:close/>
              </a:path>
            </a:pathLst>
          </a:custGeom>
          <a:ln w="12699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6" name="object 446"/>
          <p:cNvSpPr/>
          <p:nvPr/>
        </p:nvSpPr>
        <p:spPr>
          <a:xfrm>
            <a:off x="2633111" y="6843312"/>
            <a:ext cx="69875" cy="98679"/>
          </a:xfrm>
          <a:custGeom>
            <a:avLst/>
            <a:gdLst/>
            <a:ahLst/>
            <a:cxnLst/>
            <a:rect l="l" t="t" r="r" b="b"/>
            <a:pathLst>
              <a:path w="69875" h="98678">
                <a:moveTo>
                  <a:pt x="42341" y="0"/>
                </a:moveTo>
                <a:lnTo>
                  <a:pt x="45123" y="0"/>
                </a:lnTo>
                <a:lnTo>
                  <a:pt x="47828" y="266"/>
                </a:lnTo>
                <a:lnTo>
                  <a:pt x="50457" y="787"/>
                </a:lnTo>
                <a:lnTo>
                  <a:pt x="53086" y="1308"/>
                </a:lnTo>
                <a:lnTo>
                  <a:pt x="55524" y="1968"/>
                </a:lnTo>
                <a:lnTo>
                  <a:pt x="57746" y="2755"/>
                </a:lnTo>
                <a:lnTo>
                  <a:pt x="59982" y="3556"/>
                </a:lnTo>
                <a:lnTo>
                  <a:pt x="61963" y="4470"/>
                </a:lnTo>
                <a:lnTo>
                  <a:pt x="63703" y="5511"/>
                </a:lnTo>
                <a:lnTo>
                  <a:pt x="65443" y="6553"/>
                </a:lnTo>
                <a:lnTo>
                  <a:pt x="66636" y="7404"/>
                </a:lnTo>
                <a:lnTo>
                  <a:pt x="67309" y="8077"/>
                </a:lnTo>
                <a:lnTo>
                  <a:pt x="67983" y="8750"/>
                </a:lnTo>
                <a:lnTo>
                  <a:pt x="68414" y="9258"/>
                </a:lnTo>
                <a:lnTo>
                  <a:pt x="68618" y="9601"/>
                </a:lnTo>
                <a:lnTo>
                  <a:pt x="68808" y="9944"/>
                </a:lnTo>
                <a:lnTo>
                  <a:pt x="68973" y="10363"/>
                </a:lnTo>
                <a:lnTo>
                  <a:pt x="69100" y="10833"/>
                </a:lnTo>
                <a:lnTo>
                  <a:pt x="69227" y="11303"/>
                </a:lnTo>
                <a:lnTo>
                  <a:pt x="69316" y="11861"/>
                </a:lnTo>
                <a:lnTo>
                  <a:pt x="69392" y="12509"/>
                </a:lnTo>
                <a:lnTo>
                  <a:pt x="69468" y="13144"/>
                </a:lnTo>
                <a:lnTo>
                  <a:pt x="69507" y="13919"/>
                </a:lnTo>
                <a:lnTo>
                  <a:pt x="69507" y="14808"/>
                </a:lnTo>
                <a:lnTo>
                  <a:pt x="69507" y="15798"/>
                </a:lnTo>
                <a:lnTo>
                  <a:pt x="69456" y="16649"/>
                </a:lnTo>
                <a:lnTo>
                  <a:pt x="69354" y="17335"/>
                </a:lnTo>
                <a:lnTo>
                  <a:pt x="69265" y="18034"/>
                </a:lnTo>
                <a:lnTo>
                  <a:pt x="69113" y="18618"/>
                </a:lnTo>
                <a:lnTo>
                  <a:pt x="68910" y="19088"/>
                </a:lnTo>
                <a:lnTo>
                  <a:pt x="68719" y="19558"/>
                </a:lnTo>
                <a:lnTo>
                  <a:pt x="68478" y="19913"/>
                </a:lnTo>
                <a:lnTo>
                  <a:pt x="68198" y="20129"/>
                </a:lnTo>
                <a:lnTo>
                  <a:pt x="67932" y="20358"/>
                </a:lnTo>
                <a:lnTo>
                  <a:pt x="67589" y="20472"/>
                </a:lnTo>
                <a:lnTo>
                  <a:pt x="67182" y="20472"/>
                </a:lnTo>
                <a:lnTo>
                  <a:pt x="66497" y="20472"/>
                </a:lnTo>
                <a:lnTo>
                  <a:pt x="65519" y="19977"/>
                </a:lnTo>
                <a:lnTo>
                  <a:pt x="64274" y="19011"/>
                </a:lnTo>
                <a:lnTo>
                  <a:pt x="63030" y="18046"/>
                </a:lnTo>
                <a:lnTo>
                  <a:pt x="61417" y="16979"/>
                </a:lnTo>
                <a:lnTo>
                  <a:pt x="59448" y="15811"/>
                </a:lnTo>
                <a:lnTo>
                  <a:pt x="57480" y="14655"/>
                </a:lnTo>
                <a:lnTo>
                  <a:pt x="55079" y="13589"/>
                </a:lnTo>
                <a:lnTo>
                  <a:pt x="52273" y="12611"/>
                </a:lnTo>
                <a:lnTo>
                  <a:pt x="49441" y="11645"/>
                </a:lnTo>
                <a:lnTo>
                  <a:pt x="46062" y="11163"/>
                </a:lnTo>
                <a:lnTo>
                  <a:pt x="42125" y="11163"/>
                </a:lnTo>
                <a:lnTo>
                  <a:pt x="37833" y="11163"/>
                </a:lnTo>
                <a:lnTo>
                  <a:pt x="33934" y="12026"/>
                </a:lnTo>
                <a:lnTo>
                  <a:pt x="30416" y="13728"/>
                </a:lnTo>
                <a:lnTo>
                  <a:pt x="26911" y="15443"/>
                </a:lnTo>
                <a:lnTo>
                  <a:pt x="23901" y="17957"/>
                </a:lnTo>
                <a:lnTo>
                  <a:pt x="21399" y="21285"/>
                </a:lnTo>
                <a:lnTo>
                  <a:pt x="18910" y="24612"/>
                </a:lnTo>
                <a:lnTo>
                  <a:pt x="16979" y="28663"/>
                </a:lnTo>
                <a:lnTo>
                  <a:pt x="15608" y="33451"/>
                </a:lnTo>
                <a:lnTo>
                  <a:pt x="14236" y="38239"/>
                </a:lnTo>
                <a:lnTo>
                  <a:pt x="13550" y="43713"/>
                </a:lnTo>
                <a:lnTo>
                  <a:pt x="13550" y="49860"/>
                </a:lnTo>
                <a:lnTo>
                  <a:pt x="13550" y="55956"/>
                </a:lnTo>
                <a:lnTo>
                  <a:pt x="14211" y="61353"/>
                </a:lnTo>
                <a:lnTo>
                  <a:pt x="15532" y="66040"/>
                </a:lnTo>
                <a:lnTo>
                  <a:pt x="16852" y="70739"/>
                </a:lnTo>
                <a:lnTo>
                  <a:pt x="18745" y="74650"/>
                </a:lnTo>
                <a:lnTo>
                  <a:pt x="21221" y="77800"/>
                </a:lnTo>
                <a:lnTo>
                  <a:pt x="23685" y="80949"/>
                </a:lnTo>
                <a:lnTo>
                  <a:pt x="26720" y="83337"/>
                </a:lnTo>
                <a:lnTo>
                  <a:pt x="30314" y="84950"/>
                </a:lnTo>
                <a:lnTo>
                  <a:pt x="33896" y="86563"/>
                </a:lnTo>
                <a:lnTo>
                  <a:pt x="37960" y="87363"/>
                </a:lnTo>
                <a:lnTo>
                  <a:pt x="42506" y="87363"/>
                </a:lnTo>
                <a:lnTo>
                  <a:pt x="46342" y="87363"/>
                </a:lnTo>
                <a:lnTo>
                  <a:pt x="49695" y="86893"/>
                </a:lnTo>
                <a:lnTo>
                  <a:pt x="52565" y="85953"/>
                </a:lnTo>
                <a:lnTo>
                  <a:pt x="55435" y="85013"/>
                </a:lnTo>
                <a:lnTo>
                  <a:pt x="57873" y="83959"/>
                </a:lnTo>
                <a:lnTo>
                  <a:pt x="59893" y="82791"/>
                </a:lnTo>
                <a:lnTo>
                  <a:pt x="61912" y="81622"/>
                </a:lnTo>
                <a:lnTo>
                  <a:pt x="63576" y="80568"/>
                </a:lnTo>
                <a:lnTo>
                  <a:pt x="64871" y="79629"/>
                </a:lnTo>
                <a:lnTo>
                  <a:pt x="66167" y="78689"/>
                </a:lnTo>
                <a:lnTo>
                  <a:pt x="67182" y="78206"/>
                </a:lnTo>
                <a:lnTo>
                  <a:pt x="67945" y="78206"/>
                </a:lnTo>
                <a:lnTo>
                  <a:pt x="68287" y="78206"/>
                </a:lnTo>
                <a:lnTo>
                  <a:pt x="68579" y="78282"/>
                </a:lnTo>
                <a:lnTo>
                  <a:pt x="68834" y="78435"/>
                </a:lnTo>
                <a:lnTo>
                  <a:pt x="69087" y="78587"/>
                </a:lnTo>
                <a:lnTo>
                  <a:pt x="69278" y="78867"/>
                </a:lnTo>
                <a:lnTo>
                  <a:pt x="69430" y="79286"/>
                </a:lnTo>
                <a:lnTo>
                  <a:pt x="69583" y="79717"/>
                </a:lnTo>
                <a:lnTo>
                  <a:pt x="69697" y="80289"/>
                </a:lnTo>
                <a:lnTo>
                  <a:pt x="69773" y="81038"/>
                </a:lnTo>
                <a:lnTo>
                  <a:pt x="69837" y="81788"/>
                </a:lnTo>
                <a:lnTo>
                  <a:pt x="69875" y="82727"/>
                </a:lnTo>
                <a:lnTo>
                  <a:pt x="69875" y="83870"/>
                </a:lnTo>
                <a:lnTo>
                  <a:pt x="69875" y="84658"/>
                </a:lnTo>
                <a:lnTo>
                  <a:pt x="69850" y="85356"/>
                </a:lnTo>
                <a:lnTo>
                  <a:pt x="69811" y="85953"/>
                </a:lnTo>
                <a:lnTo>
                  <a:pt x="69761" y="86550"/>
                </a:lnTo>
                <a:lnTo>
                  <a:pt x="69672" y="87071"/>
                </a:lnTo>
                <a:lnTo>
                  <a:pt x="69545" y="87515"/>
                </a:lnTo>
                <a:lnTo>
                  <a:pt x="69418" y="87960"/>
                </a:lnTo>
                <a:lnTo>
                  <a:pt x="69265" y="88353"/>
                </a:lnTo>
                <a:lnTo>
                  <a:pt x="69062" y="88709"/>
                </a:lnTo>
                <a:lnTo>
                  <a:pt x="68859" y="89052"/>
                </a:lnTo>
                <a:lnTo>
                  <a:pt x="68516" y="89471"/>
                </a:lnTo>
                <a:lnTo>
                  <a:pt x="68021" y="89966"/>
                </a:lnTo>
                <a:lnTo>
                  <a:pt x="67525" y="90462"/>
                </a:lnTo>
                <a:lnTo>
                  <a:pt x="66484" y="91224"/>
                </a:lnTo>
                <a:lnTo>
                  <a:pt x="64896" y="92240"/>
                </a:lnTo>
                <a:lnTo>
                  <a:pt x="63309" y="93256"/>
                </a:lnTo>
                <a:lnTo>
                  <a:pt x="61340" y="94246"/>
                </a:lnTo>
                <a:lnTo>
                  <a:pt x="58978" y="95211"/>
                </a:lnTo>
                <a:lnTo>
                  <a:pt x="56616" y="96177"/>
                </a:lnTo>
                <a:lnTo>
                  <a:pt x="53924" y="97002"/>
                </a:lnTo>
                <a:lnTo>
                  <a:pt x="50863" y="97675"/>
                </a:lnTo>
                <a:lnTo>
                  <a:pt x="47815" y="98336"/>
                </a:lnTo>
                <a:lnTo>
                  <a:pt x="44475" y="98679"/>
                </a:lnTo>
                <a:lnTo>
                  <a:pt x="40855" y="98679"/>
                </a:lnTo>
                <a:lnTo>
                  <a:pt x="34607" y="98679"/>
                </a:lnTo>
                <a:lnTo>
                  <a:pt x="28968" y="97637"/>
                </a:lnTo>
                <a:lnTo>
                  <a:pt x="23926" y="95554"/>
                </a:lnTo>
                <a:lnTo>
                  <a:pt x="18897" y="93472"/>
                </a:lnTo>
                <a:lnTo>
                  <a:pt x="14604" y="90385"/>
                </a:lnTo>
                <a:lnTo>
                  <a:pt x="11061" y="86321"/>
                </a:lnTo>
                <a:lnTo>
                  <a:pt x="7505" y="82257"/>
                </a:lnTo>
                <a:lnTo>
                  <a:pt x="4775" y="77228"/>
                </a:lnTo>
                <a:lnTo>
                  <a:pt x="2870" y="71259"/>
                </a:lnTo>
                <a:lnTo>
                  <a:pt x="965" y="65278"/>
                </a:lnTo>
                <a:lnTo>
                  <a:pt x="0" y="58394"/>
                </a:lnTo>
                <a:lnTo>
                  <a:pt x="0" y="50609"/>
                </a:lnTo>
                <a:lnTo>
                  <a:pt x="0" y="42621"/>
                </a:lnTo>
                <a:lnTo>
                  <a:pt x="1028" y="35496"/>
                </a:lnTo>
                <a:lnTo>
                  <a:pt x="3098" y="29248"/>
                </a:lnTo>
                <a:lnTo>
                  <a:pt x="5156" y="22999"/>
                </a:lnTo>
                <a:lnTo>
                  <a:pt x="8039" y="17703"/>
                </a:lnTo>
                <a:lnTo>
                  <a:pt x="11760" y="13360"/>
                </a:lnTo>
                <a:lnTo>
                  <a:pt x="15481" y="9017"/>
                </a:lnTo>
                <a:lnTo>
                  <a:pt x="19939" y="5702"/>
                </a:lnTo>
                <a:lnTo>
                  <a:pt x="25120" y="3429"/>
                </a:lnTo>
                <a:lnTo>
                  <a:pt x="30302" y="1143"/>
                </a:lnTo>
                <a:lnTo>
                  <a:pt x="36042" y="0"/>
                </a:lnTo>
                <a:lnTo>
                  <a:pt x="42341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7" name="object 447"/>
          <p:cNvSpPr/>
          <p:nvPr/>
        </p:nvSpPr>
        <p:spPr>
          <a:xfrm>
            <a:off x="3065571" y="6842055"/>
            <a:ext cx="15176" cy="14731"/>
          </a:xfrm>
          <a:custGeom>
            <a:avLst/>
            <a:gdLst/>
            <a:ahLst/>
            <a:cxnLst/>
            <a:rect l="l" t="t" r="r" b="b"/>
            <a:pathLst>
              <a:path w="15176" h="14731">
                <a:moveTo>
                  <a:pt x="7658" y="0"/>
                </a:moveTo>
                <a:lnTo>
                  <a:pt x="10541" y="0"/>
                </a:lnTo>
                <a:lnTo>
                  <a:pt x="12509" y="507"/>
                </a:lnTo>
                <a:lnTo>
                  <a:pt x="13576" y="1523"/>
                </a:lnTo>
                <a:lnTo>
                  <a:pt x="14643" y="2539"/>
                </a:lnTo>
                <a:lnTo>
                  <a:pt x="15176" y="4457"/>
                </a:lnTo>
                <a:lnTo>
                  <a:pt x="15176" y="7289"/>
                </a:lnTo>
                <a:lnTo>
                  <a:pt x="15176" y="10159"/>
                </a:lnTo>
                <a:lnTo>
                  <a:pt x="14630" y="12128"/>
                </a:lnTo>
                <a:lnTo>
                  <a:pt x="13538" y="13169"/>
                </a:lnTo>
                <a:lnTo>
                  <a:pt x="12446" y="14211"/>
                </a:lnTo>
                <a:lnTo>
                  <a:pt x="10439" y="14731"/>
                </a:lnTo>
                <a:lnTo>
                  <a:pt x="7505" y="14731"/>
                </a:lnTo>
                <a:lnTo>
                  <a:pt x="4635" y="14731"/>
                </a:lnTo>
                <a:lnTo>
                  <a:pt x="2667" y="14223"/>
                </a:lnTo>
                <a:lnTo>
                  <a:pt x="1600" y="13207"/>
                </a:lnTo>
                <a:lnTo>
                  <a:pt x="533" y="12191"/>
                </a:lnTo>
                <a:lnTo>
                  <a:pt x="0" y="10261"/>
                </a:lnTo>
                <a:lnTo>
                  <a:pt x="0" y="7442"/>
                </a:lnTo>
                <a:lnTo>
                  <a:pt x="0" y="4559"/>
                </a:lnTo>
                <a:lnTo>
                  <a:pt x="546" y="2603"/>
                </a:lnTo>
                <a:lnTo>
                  <a:pt x="1638" y="1562"/>
                </a:lnTo>
                <a:lnTo>
                  <a:pt x="2730" y="520"/>
                </a:lnTo>
                <a:lnTo>
                  <a:pt x="4737" y="0"/>
                </a:lnTo>
                <a:lnTo>
                  <a:pt x="7658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8" name="object 448"/>
          <p:cNvSpPr/>
          <p:nvPr/>
        </p:nvSpPr>
        <p:spPr>
          <a:xfrm>
            <a:off x="2908409" y="6842055"/>
            <a:ext cx="15176" cy="14731"/>
          </a:xfrm>
          <a:custGeom>
            <a:avLst/>
            <a:gdLst/>
            <a:ahLst/>
            <a:cxnLst/>
            <a:rect l="l" t="t" r="r" b="b"/>
            <a:pathLst>
              <a:path w="15176" h="14731">
                <a:moveTo>
                  <a:pt x="7658" y="0"/>
                </a:moveTo>
                <a:lnTo>
                  <a:pt x="10541" y="0"/>
                </a:lnTo>
                <a:lnTo>
                  <a:pt x="12509" y="507"/>
                </a:lnTo>
                <a:lnTo>
                  <a:pt x="13576" y="1523"/>
                </a:lnTo>
                <a:lnTo>
                  <a:pt x="14643" y="2539"/>
                </a:lnTo>
                <a:lnTo>
                  <a:pt x="15176" y="4457"/>
                </a:lnTo>
                <a:lnTo>
                  <a:pt x="15176" y="7289"/>
                </a:lnTo>
                <a:lnTo>
                  <a:pt x="15176" y="10159"/>
                </a:lnTo>
                <a:lnTo>
                  <a:pt x="14630" y="12128"/>
                </a:lnTo>
                <a:lnTo>
                  <a:pt x="13538" y="13169"/>
                </a:lnTo>
                <a:lnTo>
                  <a:pt x="12446" y="14211"/>
                </a:lnTo>
                <a:lnTo>
                  <a:pt x="10439" y="14731"/>
                </a:lnTo>
                <a:lnTo>
                  <a:pt x="7505" y="14731"/>
                </a:lnTo>
                <a:lnTo>
                  <a:pt x="4635" y="14731"/>
                </a:lnTo>
                <a:lnTo>
                  <a:pt x="2667" y="14223"/>
                </a:lnTo>
                <a:lnTo>
                  <a:pt x="1600" y="13207"/>
                </a:lnTo>
                <a:lnTo>
                  <a:pt x="533" y="12191"/>
                </a:lnTo>
                <a:lnTo>
                  <a:pt x="0" y="10261"/>
                </a:lnTo>
                <a:lnTo>
                  <a:pt x="0" y="7442"/>
                </a:lnTo>
                <a:lnTo>
                  <a:pt x="0" y="4559"/>
                </a:lnTo>
                <a:lnTo>
                  <a:pt x="546" y="2603"/>
                </a:lnTo>
                <a:lnTo>
                  <a:pt x="1638" y="1562"/>
                </a:lnTo>
                <a:lnTo>
                  <a:pt x="2730" y="520"/>
                </a:lnTo>
                <a:lnTo>
                  <a:pt x="4737" y="0"/>
                </a:lnTo>
                <a:lnTo>
                  <a:pt x="7658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9" name="object 449"/>
          <p:cNvSpPr/>
          <p:nvPr/>
        </p:nvSpPr>
        <p:spPr>
          <a:xfrm>
            <a:off x="2620350" y="7026967"/>
            <a:ext cx="659485" cy="105740"/>
          </a:xfrm>
          <a:custGeom>
            <a:avLst/>
            <a:gdLst/>
            <a:ahLst/>
            <a:cxnLst/>
            <a:rect l="l" t="t" r="r" b="b"/>
            <a:pathLst>
              <a:path w="659485" h="105740">
                <a:moveTo>
                  <a:pt x="226961" y="44348"/>
                </a:moveTo>
                <a:lnTo>
                  <a:pt x="226885" y="34759"/>
                </a:lnTo>
                <a:lnTo>
                  <a:pt x="224180" y="33299"/>
                </a:lnTo>
                <a:lnTo>
                  <a:pt x="218706" y="33299"/>
                </a:lnTo>
                <a:lnTo>
                  <a:pt x="215874" y="35496"/>
                </a:lnTo>
                <a:lnTo>
                  <a:pt x="215874" y="102476"/>
                </a:lnTo>
                <a:lnTo>
                  <a:pt x="216319" y="103746"/>
                </a:lnTo>
                <a:lnTo>
                  <a:pt x="218998" y="104622"/>
                </a:lnTo>
                <a:lnTo>
                  <a:pt x="221983" y="104775"/>
                </a:lnTo>
                <a:lnTo>
                  <a:pt x="225031" y="104622"/>
                </a:lnTo>
                <a:lnTo>
                  <a:pt x="228155" y="102476"/>
                </a:lnTo>
                <a:lnTo>
                  <a:pt x="228155" y="55664"/>
                </a:lnTo>
                <a:lnTo>
                  <a:pt x="231533" y="51447"/>
                </a:lnTo>
                <a:lnTo>
                  <a:pt x="234759" y="48247"/>
                </a:lnTo>
                <a:lnTo>
                  <a:pt x="237832" y="46062"/>
                </a:lnTo>
                <a:lnTo>
                  <a:pt x="240906" y="43878"/>
                </a:lnTo>
                <a:lnTo>
                  <a:pt x="243979" y="42786"/>
                </a:lnTo>
                <a:lnTo>
                  <a:pt x="247053" y="42786"/>
                </a:lnTo>
                <a:lnTo>
                  <a:pt x="251536" y="43230"/>
                </a:lnTo>
                <a:lnTo>
                  <a:pt x="255155" y="45021"/>
                </a:lnTo>
                <a:lnTo>
                  <a:pt x="257771" y="47993"/>
                </a:lnTo>
                <a:lnTo>
                  <a:pt x="259778" y="51689"/>
                </a:lnTo>
                <a:lnTo>
                  <a:pt x="260972" y="56362"/>
                </a:lnTo>
                <a:lnTo>
                  <a:pt x="261277" y="59436"/>
                </a:lnTo>
                <a:lnTo>
                  <a:pt x="261277" y="102476"/>
                </a:lnTo>
                <a:lnTo>
                  <a:pt x="261772" y="103746"/>
                </a:lnTo>
                <a:lnTo>
                  <a:pt x="264401" y="104622"/>
                </a:lnTo>
                <a:lnTo>
                  <a:pt x="267449" y="104775"/>
                </a:lnTo>
                <a:lnTo>
                  <a:pt x="270421" y="104622"/>
                </a:lnTo>
                <a:lnTo>
                  <a:pt x="273545" y="102476"/>
                </a:lnTo>
                <a:lnTo>
                  <a:pt x="273545" y="56857"/>
                </a:lnTo>
                <a:lnTo>
                  <a:pt x="273138" y="52768"/>
                </a:lnTo>
                <a:lnTo>
                  <a:pt x="272326" y="49377"/>
                </a:lnTo>
                <a:lnTo>
                  <a:pt x="271500" y="45974"/>
                </a:lnTo>
                <a:lnTo>
                  <a:pt x="270154" y="43014"/>
                </a:lnTo>
                <a:lnTo>
                  <a:pt x="268262" y="40487"/>
                </a:lnTo>
                <a:lnTo>
                  <a:pt x="263918" y="35928"/>
                </a:lnTo>
                <a:lnTo>
                  <a:pt x="260858" y="34417"/>
                </a:lnTo>
                <a:lnTo>
                  <a:pt x="257810" y="32905"/>
                </a:lnTo>
                <a:lnTo>
                  <a:pt x="254050" y="32143"/>
                </a:lnTo>
                <a:lnTo>
                  <a:pt x="245770" y="32143"/>
                </a:lnTo>
                <a:lnTo>
                  <a:pt x="241985" y="33134"/>
                </a:lnTo>
                <a:lnTo>
                  <a:pt x="238239" y="35090"/>
                </a:lnTo>
                <a:lnTo>
                  <a:pt x="234492" y="37045"/>
                </a:lnTo>
                <a:lnTo>
                  <a:pt x="230733" y="40132"/>
                </a:lnTo>
                <a:lnTo>
                  <a:pt x="226961" y="44348"/>
                </a:lnTo>
                <a:close/>
              </a:path>
              <a:path w="659485" h="105740">
                <a:moveTo>
                  <a:pt x="53581" y="99936"/>
                </a:moveTo>
                <a:lnTo>
                  <a:pt x="53428" y="96558"/>
                </a:lnTo>
                <a:lnTo>
                  <a:pt x="50977" y="93687"/>
                </a:lnTo>
                <a:lnTo>
                  <a:pt x="12801" y="93687"/>
                </a:lnTo>
                <a:lnTo>
                  <a:pt x="12801" y="59232"/>
                </a:lnTo>
                <a:lnTo>
                  <a:pt x="45097" y="59232"/>
                </a:lnTo>
                <a:lnTo>
                  <a:pt x="47218" y="57721"/>
                </a:lnTo>
                <a:lnTo>
                  <a:pt x="47625" y="55143"/>
                </a:lnTo>
                <a:lnTo>
                  <a:pt x="47472" y="51790"/>
                </a:lnTo>
                <a:lnTo>
                  <a:pt x="45097" y="48895"/>
                </a:lnTo>
                <a:lnTo>
                  <a:pt x="12801" y="48895"/>
                </a:lnTo>
                <a:lnTo>
                  <a:pt x="12801" y="18681"/>
                </a:lnTo>
                <a:lnTo>
                  <a:pt x="50457" y="18681"/>
                </a:lnTo>
                <a:lnTo>
                  <a:pt x="52984" y="14363"/>
                </a:lnTo>
                <a:lnTo>
                  <a:pt x="52793" y="10972"/>
                </a:lnTo>
                <a:lnTo>
                  <a:pt x="50457" y="8039"/>
                </a:lnTo>
                <a:lnTo>
                  <a:pt x="3619" y="8039"/>
                </a:lnTo>
                <a:lnTo>
                  <a:pt x="508" y="9956"/>
                </a:lnTo>
                <a:lnTo>
                  <a:pt x="0" y="13246"/>
                </a:lnTo>
                <a:lnTo>
                  <a:pt x="0" y="99123"/>
                </a:lnTo>
                <a:lnTo>
                  <a:pt x="1524" y="103174"/>
                </a:lnTo>
                <a:lnTo>
                  <a:pt x="4762" y="104330"/>
                </a:lnTo>
                <a:lnTo>
                  <a:pt x="50977" y="104330"/>
                </a:lnTo>
                <a:lnTo>
                  <a:pt x="53149" y="102616"/>
                </a:lnTo>
                <a:lnTo>
                  <a:pt x="53581" y="99936"/>
                </a:lnTo>
                <a:close/>
              </a:path>
              <a:path w="659485" h="105740">
                <a:moveTo>
                  <a:pt x="512152" y="12877"/>
                </a:moveTo>
                <a:lnTo>
                  <a:pt x="512152" y="10045"/>
                </a:lnTo>
                <a:lnTo>
                  <a:pt x="510552" y="7112"/>
                </a:lnTo>
                <a:lnTo>
                  <a:pt x="507504" y="5588"/>
                </a:lnTo>
                <a:lnTo>
                  <a:pt x="501700" y="5588"/>
                </a:lnTo>
                <a:lnTo>
                  <a:pt x="498602" y="7150"/>
                </a:lnTo>
                <a:lnTo>
                  <a:pt x="496963" y="10147"/>
                </a:lnTo>
                <a:lnTo>
                  <a:pt x="496963" y="15849"/>
                </a:lnTo>
                <a:lnTo>
                  <a:pt x="498563" y="18796"/>
                </a:lnTo>
                <a:lnTo>
                  <a:pt x="501599" y="20320"/>
                </a:lnTo>
                <a:lnTo>
                  <a:pt x="507403" y="20320"/>
                </a:lnTo>
                <a:lnTo>
                  <a:pt x="510514" y="18757"/>
                </a:lnTo>
                <a:lnTo>
                  <a:pt x="512152" y="15748"/>
                </a:lnTo>
                <a:lnTo>
                  <a:pt x="512152" y="12877"/>
                </a:lnTo>
                <a:close/>
              </a:path>
              <a:path w="659485" h="105740">
                <a:moveTo>
                  <a:pt x="321056" y="23075"/>
                </a:moveTo>
                <a:lnTo>
                  <a:pt x="324002" y="23139"/>
                </a:lnTo>
                <a:lnTo>
                  <a:pt x="326720" y="22834"/>
                </a:lnTo>
                <a:lnTo>
                  <a:pt x="329336" y="20764"/>
                </a:lnTo>
                <a:lnTo>
                  <a:pt x="342811" y="3429"/>
                </a:lnTo>
                <a:lnTo>
                  <a:pt x="343204" y="2984"/>
                </a:lnTo>
                <a:lnTo>
                  <a:pt x="341210" y="266"/>
                </a:lnTo>
                <a:lnTo>
                  <a:pt x="337820" y="0"/>
                </a:lnTo>
                <a:lnTo>
                  <a:pt x="336626" y="0"/>
                </a:lnTo>
                <a:lnTo>
                  <a:pt x="333222" y="393"/>
                </a:lnTo>
                <a:lnTo>
                  <a:pt x="330149" y="2755"/>
                </a:lnTo>
                <a:lnTo>
                  <a:pt x="319366" y="19939"/>
                </a:lnTo>
                <a:lnTo>
                  <a:pt x="319011" y="20485"/>
                </a:lnTo>
                <a:lnTo>
                  <a:pt x="321056" y="23075"/>
                </a:lnTo>
                <a:close/>
              </a:path>
              <a:path w="659485" h="105740">
                <a:moveTo>
                  <a:pt x="387299" y="35496"/>
                </a:moveTo>
                <a:lnTo>
                  <a:pt x="387223" y="34759"/>
                </a:lnTo>
                <a:lnTo>
                  <a:pt x="384517" y="33299"/>
                </a:lnTo>
                <a:lnTo>
                  <a:pt x="379044" y="33299"/>
                </a:lnTo>
                <a:lnTo>
                  <a:pt x="376212" y="35496"/>
                </a:lnTo>
                <a:lnTo>
                  <a:pt x="376212" y="102476"/>
                </a:lnTo>
                <a:lnTo>
                  <a:pt x="376656" y="103746"/>
                </a:lnTo>
                <a:lnTo>
                  <a:pt x="379336" y="104622"/>
                </a:lnTo>
                <a:lnTo>
                  <a:pt x="382320" y="104775"/>
                </a:lnTo>
                <a:lnTo>
                  <a:pt x="385368" y="104622"/>
                </a:lnTo>
                <a:lnTo>
                  <a:pt x="388493" y="102476"/>
                </a:lnTo>
                <a:lnTo>
                  <a:pt x="388493" y="55664"/>
                </a:lnTo>
                <a:lnTo>
                  <a:pt x="391871" y="51447"/>
                </a:lnTo>
                <a:lnTo>
                  <a:pt x="394995" y="48247"/>
                </a:lnTo>
                <a:lnTo>
                  <a:pt x="397865" y="46062"/>
                </a:lnTo>
                <a:lnTo>
                  <a:pt x="400748" y="43878"/>
                </a:lnTo>
                <a:lnTo>
                  <a:pt x="403606" y="42786"/>
                </a:lnTo>
                <a:lnTo>
                  <a:pt x="406425" y="42786"/>
                </a:lnTo>
                <a:lnTo>
                  <a:pt x="410679" y="43230"/>
                </a:lnTo>
                <a:lnTo>
                  <a:pt x="414007" y="45021"/>
                </a:lnTo>
                <a:lnTo>
                  <a:pt x="416471" y="47993"/>
                </a:lnTo>
                <a:lnTo>
                  <a:pt x="418388" y="51689"/>
                </a:lnTo>
                <a:lnTo>
                  <a:pt x="419481" y="56362"/>
                </a:lnTo>
                <a:lnTo>
                  <a:pt x="419747" y="58940"/>
                </a:lnTo>
                <a:lnTo>
                  <a:pt x="419747" y="102476"/>
                </a:lnTo>
                <a:lnTo>
                  <a:pt x="420179" y="103746"/>
                </a:lnTo>
                <a:lnTo>
                  <a:pt x="422910" y="104622"/>
                </a:lnTo>
                <a:lnTo>
                  <a:pt x="425856" y="104775"/>
                </a:lnTo>
                <a:lnTo>
                  <a:pt x="428828" y="104622"/>
                </a:lnTo>
                <a:lnTo>
                  <a:pt x="432028" y="102476"/>
                </a:lnTo>
                <a:lnTo>
                  <a:pt x="432028" y="55664"/>
                </a:lnTo>
                <a:lnTo>
                  <a:pt x="435444" y="51447"/>
                </a:lnTo>
                <a:lnTo>
                  <a:pt x="438594" y="48247"/>
                </a:lnTo>
                <a:lnTo>
                  <a:pt x="441439" y="46062"/>
                </a:lnTo>
                <a:lnTo>
                  <a:pt x="444296" y="43878"/>
                </a:lnTo>
                <a:lnTo>
                  <a:pt x="447128" y="42786"/>
                </a:lnTo>
                <a:lnTo>
                  <a:pt x="449961" y="42786"/>
                </a:lnTo>
                <a:lnTo>
                  <a:pt x="454228" y="43230"/>
                </a:lnTo>
                <a:lnTo>
                  <a:pt x="457606" y="45021"/>
                </a:lnTo>
                <a:lnTo>
                  <a:pt x="460082" y="47993"/>
                </a:lnTo>
                <a:lnTo>
                  <a:pt x="461962" y="51689"/>
                </a:lnTo>
                <a:lnTo>
                  <a:pt x="462953" y="56362"/>
                </a:lnTo>
                <a:lnTo>
                  <a:pt x="463207" y="58940"/>
                </a:lnTo>
                <a:lnTo>
                  <a:pt x="463207" y="102476"/>
                </a:lnTo>
                <a:lnTo>
                  <a:pt x="463702" y="103746"/>
                </a:lnTo>
                <a:lnTo>
                  <a:pt x="466407" y="104622"/>
                </a:lnTo>
                <a:lnTo>
                  <a:pt x="469455" y="104775"/>
                </a:lnTo>
                <a:lnTo>
                  <a:pt x="472440" y="104622"/>
                </a:lnTo>
                <a:lnTo>
                  <a:pt x="475564" y="102476"/>
                </a:lnTo>
                <a:lnTo>
                  <a:pt x="475564" y="56362"/>
                </a:lnTo>
                <a:lnTo>
                  <a:pt x="475170" y="52768"/>
                </a:lnTo>
                <a:lnTo>
                  <a:pt x="474408" y="49377"/>
                </a:lnTo>
                <a:lnTo>
                  <a:pt x="473633" y="45974"/>
                </a:lnTo>
                <a:lnTo>
                  <a:pt x="472351" y="43014"/>
                </a:lnTo>
                <a:lnTo>
                  <a:pt x="470535" y="40487"/>
                </a:lnTo>
                <a:lnTo>
                  <a:pt x="466356" y="35928"/>
                </a:lnTo>
                <a:lnTo>
                  <a:pt x="463435" y="34417"/>
                </a:lnTo>
                <a:lnTo>
                  <a:pt x="460502" y="32905"/>
                </a:lnTo>
                <a:lnTo>
                  <a:pt x="456882" y="32143"/>
                </a:lnTo>
                <a:lnTo>
                  <a:pt x="450773" y="32143"/>
                </a:lnTo>
                <a:lnTo>
                  <a:pt x="447243" y="32854"/>
                </a:lnTo>
                <a:lnTo>
                  <a:pt x="443674" y="34086"/>
                </a:lnTo>
                <a:lnTo>
                  <a:pt x="439953" y="36169"/>
                </a:lnTo>
                <a:lnTo>
                  <a:pt x="436003" y="39217"/>
                </a:lnTo>
                <a:lnTo>
                  <a:pt x="431876" y="42964"/>
                </a:lnTo>
                <a:lnTo>
                  <a:pt x="428853" y="43408"/>
                </a:lnTo>
                <a:lnTo>
                  <a:pt x="426669" y="40005"/>
                </a:lnTo>
                <a:lnTo>
                  <a:pt x="424040" y="36995"/>
                </a:lnTo>
                <a:lnTo>
                  <a:pt x="420662" y="34671"/>
                </a:lnTo>
                <a:lnTo>
                  <a:pt x="416509" y="33121"/>
                </a:lnTo>
                <a:lnTo>
                  <a:pt x="411810" y="32143"/>
                </a:lnTo>
                <a:lnTo>
                  <a:pt x="405409" y="32143"/>
                </a:lnTo>
                <a:lnTo>
                  <a:pt x="401828" y="33134"/>
                </a:lnTo>
                <a:lnTo>
                  <a:pt x="398284" y="35090"/>
                </a:lnTo>
                <a:lnTo>
                  <a:pt x="394728" y="37045"/>
                </a:lnTo>
                <a:lnTo>
                  <a:pt x="391071" y="40132"/>
                </a:lnTo>
                <a:lnTo>
                  <a:pt x="387299" y="44348"/>
                </a:lnTo>
                <a:lnTo>
                  <a:pt x="387299" y="35496"/>
                </a:lnTo>
                <a:close/>
              </a:path>
              <a:path w="659485" h="105740">
                <a:moveTo>
                  <a:pt x="130898" y="80289"/>
                </a:moveTo>
                <a:lnTo>
                  <a:pt x="132232" y="84759"/>
                </a:lnTo>
                <a:lnTo>
                  <a:pt x="133578" y="89230"/>
                </a:lnTo>
                <a:lnTo>
                  <a:pt x="135610" y="93014"/>
                </a:lnTo>
                <a:lnTo>
                  <a:pt x="138341" y="96139"/>
                </a:lnTo>
                <a:lnTo>
                  <a:pt x="141071" y="99275"/>
                </a:lnTo>
                <a:lnTo>
                  <a:pt x="142951" y="72428"/>
                </a:lnTo>
                <a:lnTo>
                  <a:pt x="142951" y="64935"/>
                </a:lnTo>
                <a:lnTo>
                  <a:pt x="143370" y="61417"/>
                </a:lnTo>
                <a:lnTo>
                  <a:pt x="144195" y="58191"/>
                </a:lnTo>
                <a:lnTo>
                  <a:pt x="145021" y="54965"/>
                </a:lnTo>
                <a:lnTo>
                  <a:pt x="146278" y="52184"/>
                </a:lnTo>
                <a:lnTo>
                  <a:pt x="147993" y="49822"/>
                </a:lnTo>
                <a:lnTo>
                  <a:pt x="151853" y="45643"/>
                </a:lnTo>
                <a:lnTo>
                  <a:pt x="154482" y="44348"/>
                </a:lnTo>
                <a:lnTo>
                  <a:pt x="157111" y="43065"/>
                </a:lnTo>
                <a:lnTo>
                  <a:pt x="160248" y="42418"/>
                </a:lnTo>
                <a:lnTo>
                  <a:pt x="167855" y="42418"/>
                </a:lnTo>
                <a:lnTo>
                  <a:pt x="171157" y="43129"/>
                </a:lnTo>
                <a:lnTo>
                  <a:pt x="173812" y="44538"/>
                </a:lnTo>
                <a:lnTo>
                  <a:pt x="176466" y="45948"/>
                </a:lnTo>
                <a:lnTo>
                  <a:pt x="178574" y="47879"/>
                </a:lnTo>
                <a:lnTo>
                  <a:pt x="181673" y="52730"/>
                </a:lnTo>
                <a:lnTo>
                  <a:pt x="182791" y="55562"/>
                </a:lnTo>
                <a:lnTo>
                  <a:pt x="183464" y="58788"/>
                </a:lnTo>
                <a:lnTo>
                  <a:pt x="184137" y="62014"/>
                </a:lnTo>
                <a:lnTo>
                  <a:pt x="184480" y="65430"/>
                </a:lnTo>
                <a:lnTo>
                  <a:pt x="184480" y="72923"/>
                </a:lnTo>
                <a:lnTo>
                  <a:pt x="184073" y="76479"/>
                </a:lnTo>
                <a:lnTo>
                  <a:pt x="183273" y="79705"/>
                </a:lnTo>
                <a:lnTo>
                  <a:pt x="182473" y="82918"/>
                </a:lnTo>
                <a:lnTo>
                  <a:pt x="181229" y="85699"/>
                </a:lnTo>
                <a:lnTo>
                  <a:pt x="179527" y="88036"/>
                </a:lnTo>
                <a:lnTo>
                  <a:pt x="175641" y="92176"/>
                </a:lnTo>
                <a:lnTo>
                  <a:pt x="172986" y="93472"/>
                </a:lnTo>
                <a:lnTo>
                  <a:pt x="170332" y="94754"/>
                </a:lnTo>
                <a:lnTo>
                  <a:pt x="167208" y="95402"/>
                </a:lnTo>
                <a:lnTo>
                  <a:pt x="159651" y="95402"/>
                </a:lnTo>
                <a:lnTo>
                  <a:pt x="156349" y="94691"/>
                </a:lnTo>
                <a:lnTo>
                  <a:pt x="153695" y="93281"/>
                </a:lnTo>
                <a:lnTo>
                  <a:pt x="151041" y="91871"/>
                </a:lnTo>
                <a:lnTo>
                  <a:pt x="148920" y="89954"/>
                </a:lnTo>
                <a:lnTo>
                  <a:pt x="145770" y="85140"/>
                </a:lnTo>
                <a:lnTo>
                  <a:pt x="144640" y="82334"/>
                </a:lnTo>
                <a:lnTo>
                  <a:pt x="143967" y="79108"/>
                </a:lnTo>
                <a:lnTo>
                  <a:pt x="144475" y="101650"/>
                </a:lnTo>
                <a:lnTo>
                  <a:pt x="148577" y="103289"/>
                </a:lnTo>
                <a:lnTo>
                  <a:pt x="152666" y="104927"/>
                </a:lnTo>
                <a:lnTo>
                  <a:pt x="157467" y="105740"/>
                </a:lnTo>
                <a:lnTo>
                  <a:pt x="168630" y="105740"/>
                </a:lnTo>
                <a:lnTo>
                  <a:pt x="173596" y="104813"/>
                </a:lnTo>
                <a:lnTo>
                  <a:pt x="177888" y="102958"/>
                </a:lnTo>
                <a:lnTo>
                  <a:pt x="182181" y="101092"/>
                </a:lnTo>
                <a:lnTo>
                  <a:pt x="185750" y="98501"/>
                </a:lnTo>
                <a:lnTo>
                  <a:pt x="188607" y="95173"/>
                </a:lnTo>
                <a:lnTo>
                  <a:pt x="191465" y="91859"/>
                </a:lnTo>
                <a:lnTo>
                  <a:pt x="193598" y="87896"/>
                </a:lnTo>
                <a:lnTo>
                  <a:pt x="195046" y="83312"/>
                </a:lnTo>
                <a:lnTo>
                  <a:pt x="196481" y="78714"/>
                </a:lnTo>
                <a:lnTo>
                  <a:pt x="197205" y="73698"/>
                </a:lnTo>
                <a:lnTo>
                  <a:pt x="197205" y="62636"/>
                </a:lnTo>
                <a:lnTo>
                  <a:pt x="196519" y="57594"/>
                </a:lnTo>
                <a:lnTo>
                  <a:pt x="195160" y="53136"/>
                </a:lnTo>
                <a:lnTo>
                  <a:pt x="193789" y="48666"/>
                </a:lnTo>
                <a:lnTo>
                  <a:pt x="191744" y="44869"/>
                </a:lnTo>
                <a:lnTo>
                  <a:pt x="189014" y="41744"/>
                </a:lnTo>
                <a:lnTo>
                  <a:pt x="186283" y="38620"/>
                </a:lnTo>
                <a:lnTo>
                  <a:pt x="182880" y="36245"/>
                </a:lnTo>
                <a:lnTo>
                  <a:pt x="178777" y="34607"/>
                </a:lnTo>
                <a:lnTo>
                  <a:pt x="174688" y="32969"/>
                </a:lnTo>
                <a:lnTo>
                  <a:pt x="169887" y="32143"/>
                </a:lnTo>
                <a:lnTo>
                  <a:pt x="158673" y="32143"/>
                </a:lnTo>
                <a:lnTo>
                  <a:pt x="153695" y="33070"/>
                </a:lnTo>
                <a:lnTo>
                  <a:pt x="149428" y="34899"/>
                </a:lnTo>
                <a:lnTo>
                  <a:pt x="145161" y="36741"/>
                </a:lnTo>
                <a:lnTo>
                  <a:pt x="141605" y="39319"/>
                </a:lnTo>
                <a:lnTo>
                  <a:pt x="138747" y="42646"/>
                </a:lnTo>
                <a:lnTo>
                  <a:pt x="135902" y="45961"/>
                </a:lnTo>
                <a:lnTo>
                  <a:pt x="133769" y="49923"/>
                </a:lnTo>
                <a:lnTo>
                  <a:pt x="132346" y="54508"/>
                </a:lnTo>
                <a:lnTo>
                  <a:pt x="130937" y="59093"/>
                </a:lnTo>
                <a:lnTo>
                  <a:pt x="130225" y="64122"/>
                </a:lnTo>
                <a:lnTo>
                  <a:pt x="130225" y="75234"/>
                </a:lnTo>
                <a:lnTo>
                  <a:pt x="130898" y="80289"/>
                </a:lnTo>
                <a:close/>
              </a:path>
              <a:path w="659485" h="105740">
                <a:moveTo>
                  <a:pt x="291236" y="80289"/>
                </a:moveTo>
                <a:lnTo>
                  <a:pt x="292569" y="84759"/>
                </a:lnTo>
                <a:lnTo>
                  <a:pt x="293916" y="89230"/>
                </a:lnTo>
                <a:lnTo>
                  <a:pt x="295948" y="93014"/>
                </a:lnTo>
                <a:lnTo>
                  <a:pt x="298678" y="96139"/>
                </a:lnTo>
                <a:lnTo>
                  <a:pt x="301409" y="99275"/>
                </a:lnTo>
                <a:lnTo>
                  <a:pt x="303288" y="72428"/>
                </a:lnTo>
                <a:lnTo>
                  <a:pt x="303288" y="64935"/>
                </a:lnTo>
                <a:lnTo>
                  <a:pt x="303707" y="61417"/>
                </a:lnTo>
                <a:lnTo>
                  <a:pt x="304533" y="58191"/>
                </a:lnTo>
                <a:lnTo>
                  <a:pt x="305358" y="54965"/>
                </a:lnTo>
                <a:lnTo>
                  <a:pt x="306616" y="52184"/>
                </a:lnTo>
                <a:lnTo>
                  <a:pt x="308330" y="49822"/>
                </a:lnTo>
                <a:lnTo>
                  <a:pt x="312191" y="45643"/>
                </a:lnTo>
                <a:lnTo>
                  <a:pt x="314820" y="44348"/>
                </a:lnTo>
                <a:lnTo>
                  <a:pt x="317449" y="43065"/>
                </a:lnTo>
                <a:lnTo>
                  <a:pt x="320586" y="42418"/>
                </a:lnTo>
                <a:lnTo>
                  <a:pt x="328193" y="42418"/>
                </a:lnTo>
                <a:lnTo>
                  <a:pt x="331495" y="43129"/>
                </a:lnTo>
                <a:lnTo>
                  <a:pt x="334149" y="44538"/>
                </a:lnTo>
                <a:lnTo>
                  <a:pt x="336804" y="45948"/>
                </a:lnTo>
                <a:lnTo>
                  <a:pt x="338912" y="47879"/>
                </a:lnTo>
                <a:lnTo>
                  <a:pt x="342011" y="52730"/>
                </a:lnTo>
                <a:lnTo>
                  <a:pt x="343128" y="55562"/>
                </a:lnTo>
                <a:lnTo>
                  <a:pt x="343801" y="58788"/>
                </a:lnTo>
                <a:lnTo>
                  <a:pt x="344474" y="62014"/>
                </a:lnTo>
                <a:lnTo>
                  <a:pt x="344817" y="65430"/>
                </a:lnTo>
                <a:lnTo>
                  <a:pt x="344817" y="72923"/>
                </a:lnTo>
                <a:lnTo>
                  <a:pt x="344411" y="76479"/>
                </a:lnTo>
                <a:lnTo>
                  <a:pt x="343611" y="79705"/>
                </a:lnTo>
                <a:lnTo>
                  <a:pt x="342811" y="82918"/>
                </a:lnTo>
                <a:lnTo>
                  <a:pt x="341566" y="85699"/>
                </a:lnTo>
                <a:lnTo>
                  <a:pt x="339864" y="88036"/>
                </a:lnTo>
                <a:lnTo>
                  <a:pt x="335978" y="92176"/>
                </a:lnTo>
                <a:lnTo>
                  <a:pt x="333324" y="93472"/>
                </a:lnTo>
                <a:lnTo>
                  <a:pt x="330669" y="94754"/>
                </a:lnTo>
                <a:lnTo>
                  <a:pt x="327545" y="95402"/>
                </a:lnTo>
                <a:lnTo>
                  <a:pt x="319989" y="95402"/>
                </a:lnTo>
                <a:lnTo>
                  <a:pt x="316687" y="94691"/>
                </a:lnTo>
                <a:lnTo>
                  <a:pt x="314032" y="93281"/>
                </a:lnTo>
                <a:lnTo>
                  <a:pt x="311378" y="91871"/>
                </a:lnTo>
                <a:lnTo>
                  <a:pt x="309257" y="89954"/>
                </a:lnTo>
                <a:lnTo>
                  <a:pt x="306108" y="85140"/>
                </a:lnTo>
                <a:lnTo>
                  <a:pt x="304977" y="82334"/>
                </a:lnTo>
                <a:lnTo>
                  <a:pt x="304304" y="79108"/>
                </a:lnTo>
                <a:lnTo>
                  <a:pt x="304812" y="101650"/>
                </a:lnTo>
                <a:lnTo>
                  <a:pt x="308914" y="103289"/>
                </a:lnTo>
                <a:lnTo>
                  <a:pt x="313004" y="104927"/>
                </a:lnTo>
                <a:lnTo>
                  <a:pt x="317804" y="105740"/>
                </a:lnTo>
                <a:lnTo>
                  <a:pt x="328968" y="105740"/>
                </a:lnTo>
                <a:lnTo>
                  <a:pt x="333933" y="104813"/>
                </a:lnTo>
                <a:lnTo>
                  <a:pt x="338226" y="102958"/>
                </a:lnTo>
                <a:lnTo>
                  <a:pt x="342519" y="101092"/>
                </a:lnTo>
                <a:lnTo>
                  <a:pt x="346087" y="98501"/>
                </a:lnTo>
                <a:lnTo>
                  <a:pt x="348945" y="95173"/>
                </a:lnTo>
                <a:lnTo>
                  <a:pt x="351802" y="91859"/>
                </a:lnTo>
                <a:lnTo>
                  <a:pt x="353936" y="87896"/>
                </a:lnTo>
                <a:lnTo>
                  <a:pt x="355384" y="83312"/>
                </a:lnTo>
                <a:lnTo>
                  <a:pt x="356819" y="78714"/>
                </a:lnTo>
                <a:lnTo>
                  <a:pt x="357543" y="73698"/>
                </a:lnTo>
                <a:lnTo>
                  <a:pt x="357543" y="62636"/>
                </a:lnTo>
                <a:lnTo>
                  <a:pt x="356857" y="57594"/>
                </a:lnTo>
                <a:lnTo>
                  <a:pt x="355498" y="53136"/>
                </a:lnTo>
                <a:lnTo>
                  <a:pt x="354126" y="48666"/>
                </a:lnTo>
                <a:lnTo>
                  <a:pt x="352082" y="44869"/>
                </a:lnTo>
                <a:lnTo>
                  <a:pt x="349351" y="41744"/>
                </a:lnTo>
                <a:lnTo>
                  <a:pt x="346621" y="38620"/>
                </a:lnTo>
                <a:lnTo>
                  <a:pt x="343217" y="36245"/>
                </a:lnTo>
                <a:lnTo>
                  <a:pt x="339115" y="34607"/>
                </a:lnTo>
                <a:lnTo>
                  <a:pt x="335026" y="32969"/>
                </a:lnTo>
                <a:lnTo>
                  <a:pt x="330225" y="32143"/>
                </a:lnTo>
                <a:lnTo>
                  <a:pt x="319011" y="32143"/>
                </a:lnTo>
                <a:lnTo>
                  <a:pt x="314032" y="33070"/>
                </a:lnTo>
                <a:lnTo>
                  <a:pt x="309765" y="34899"/>
                </a:lnTo>
                <a:lnTo>
                  <a:pt x="305498" y="36741"/>
                </a:lnTo>
                <a:lnTo>
                  <a:pt x="301942" y="39319"/>
                </a:lnTo>
                <a:lnTo>
                  <a:pt x="299085" y="42646"/>
                </a:lnTo>
                <a:lnTo>
                  <a:pt x="296240" y="45961"/>
                </a:lnTo>
                <a:lnTo>
                  <a:pt x="294106" y="49923"/>
                </a:lnTo>
                <a:lnTo>
                  <a:pt x="292684" y="54508"/>
                </a:lnTo>
                <a:lnTo>
                  <a:pt x="291274" y="59093"/>
                </a:lnTo>
                <a:lnTo>
                  <a:pt x="290563" y="64122"/>
                </a:lnTo>
                <a:lnTo>
                  <a:pt x="290563" y="75234"/>
                </a:lnTo>
                <a:lnTo>
                  <a:pt x="291236" y="80289"/>
                </a:lnTo>
                <a:close/>
              </a:path>
              <a:path w="659485" h="105740">
                <a:moveTo>
                  <a:pt x="593178" y="80289"/>
                </a:moveTo>
                <a:lnTo>
                  <a:pt x="594525" y="84759"/>
                </a:lnTo>
                <a:lnTo>
                  <a:pt x="595858" y="89230"/>
                </a:lnTo>
                <a:lnTo>
                  <a:pt x="597890" y="93014"/>
                </a:lnTo>
                <a:lnTo>
                  <a:pt x="600621" y="96139"/>
                </a:lnTo>
                <a:lnTo>
                  <a:pt x="603351" y="99275"/>
                </a:lnTo>
                <a:lnTo>
                  <a:pt x="605243" y="72428"/>
                </a:lnTo>
                <a:lnTo>
                  <a:pt x="605243" y="64935"/>
                </a:lnTo>
                <a:lnTo>
                  <a:pt x="605650" y="61417"/>
                </a:lnTo>
                <a:lnTo>
                  <a:pt x="606475" y="58191"/>
                </a:lnTo>
                <a:lnTo>
                  <a:pt x="607301" y="54965"/>
                </a:lnTo>
                <a:lnTo>
                  <a:pt x="608558" y="52184"/>
                </a:lnTo>
                <a:lnTo>
                  <a:pt x="610273" y="49822"/>
                </a:lnTo>
                <a:lnTo>
                  <a:pt x="614133" y="45643"/>
                </a:lnTo>
                <a:lnTo>
                  <a:pt x="616762" y="44348"/>
                </a:lnTo>
                <a:lnTo>
                  <a:pt x="619391" y="43065"/>
                </a:lnTo>
                <a:lnTo>
                  <a:pt x="622528" y="42418"/>
                </a:lnTo>
                <a:lnTo>
                  <a:pt x="630148" y="42418"/>
                </a:lnTo>
                <a:lnTo>
                  <a:pt x="633437" y="43129"/>
                </a:lnTo>
                <a:lnTo>
                  <a:pt x="636092" y="44538"/>
                </a:lnTo>
                <a:lnTo>
                  <a:pt x="638746" y="45948"/>
                </a:lnTo>
                <a:lnTo>
                  <a:pt x="640854" y="47879"/>
                </a:lnTo>
                <a:lnTo>
                  <a:pt x="643953" y="52730"/>
                </a:lnTo>
                <a:lnTo>
                  <a:pt x="645071" y="55562"/>
                </a:lnTo>
                <a:lnTo>
                  <a:pt x="645744" y="58788"/>
                </a:lnTo>
                <a:lnTo>
                  <a:pt x="646417" y="62014"/>
                </a:lnTo>
                <a:lnTo>
                  <a:pt x="646760" y="65430"/>
                </a:lnTo>
                <a:lnTo>
                  <a:pt x="646760" y="72923"/>
                </a:lnTo>
                <a:lnTo>
                  <a:pt x="646353" y="76479"/>
                </a:lnTo>
                <a:lnTo>
                  <a:pt x="645553" y="79705"/>
                </a:lnTo>
                <a:lnTo>
                  <a:pt x="644753" y="82918"/>
                </a:lnTo>
                <a:lnTo>
                  <a:pt x="643509" y="85699"/>
                </a:lnTo>
                <a:lnTo>
                  <a:pt x="641794" y="88036"/>
                </a:lnTo>
                <a:lnTo>
                  <a:pt x="637921" y="92176"/>
                </a:lnTo>
                <a:lnTo>
                  <a:pt x="635266" y="93472"/>
                </a:lnTo>
                <a:lnTo>
                  <a:pt x="632612" y="94754"/>
                </a:lnTo>
                <a:lnTo>
                  <a:pt x="629488" y="95402"/>
                </a:lnTo>
                <a:lnTo>
                  <a:pt x="621931" y="95402"/>
                </a:lnTo>
                <a:lnTo>
                  <a:pt x="618629" y="94691"/>
                </a:lnTo>
                <a:lnTo>
                  <a:pt x="615975" y="93281"/>
                </a:lnTo>
                <a:lnTo>
                  <a:pt x="613321" y="91871"/>
                </a:lnTo>
                <a:lnTo>
                  <a:pt x="611200" y="89954"/>
                </a:lnTo>
                <a:lnTo>
                  <a:pt x="608050" y="85140"/>
                </a:lnTo>
                <a:lnTo>
                  <a:pt x="606920" y="82334"/>
                </a:lnTo>
                <a:lnTo>
                  <a:pt x="606247" y="79108"/>
                </a:lnTo>
                <a:lnTo>
                  <a:pt x="606767" y="101650"/>
                </a:lnTo>
                <a:lnTo>
                  <a:pt x="610857" y="103289"/>
                </a:lnTo>
                <a:lnTo>
                  <a:pt x="614946" y="104927"/>
                </a:lnTo>
                <a:lnTo>
                  <a:pt x="619747" y="105740"/>
                </a:lnTo>
                <a:lnTo>
                  <a:pt x="630910" y="105740"/>
                </a:lnTo>
                <a:lnTo>
                  <a:pt x="635889" y="104813"/>
                </a:lnTo>
                <a:lnTo>
                  <a:pt x="640181" y="102958"/>
                </a:lnTo>
                <a:lnTo>
                  <a:pt x="644461" y="101092"/>
                </a:lnTo>
                <a:lnTo>
                  <a:pt x="648042" y="98501"/>
                </a:lnTo>
                <a:lnTo>
                  <a:pt x="650887" y="95173"/>
                </a:lnTo>
                <a:lnTo>
                  <a:pt x="653745" y="91859"/>
                </a:lnTo>
                <a:lnTo>
                  <a:pt x="655891" y="87896"/>
                </a:lnTo>
                <a:lnTo>
                  <a:pt x="657326" y="83312"/>
                </a:lnTo>
                <a:lnTo>
                  <a:pt x="658761" y="78714"/>
                </a:lnTo>
                <a:lnTo>
                  <a:pt x="659485" y="73698"/>
                </a:lnTo>
                <a:lnTo>
                  <a:pt x="659485" y="62636"/>
                </a:lnTo>
                <a:lnTo>
                  <a:pt x="658799" y="57594"/>
                </a:lnTo>
                <a:lnTo>
                  <a:pt x="657440" y="53136"/>
                </a:lnTo>
                <a:lnTo>
                  <a:pt x="656082" y="48666"/>
                </a:lnTo>
                <a:lnTo>
                  <a:pt x="654024" y="44869"/>
                </a:lnTo>
                <a:lnTo>
                  <a:pt x="651306" y="41744"/>
                </a:lnTo>
                <a:lnTo>
                  <a:pt x="648576" y="38620"/>
                </a:lnTo>
                <a:lnTo>
                  <a:pt x="645160" y="36245"/>
                </a:lnTo>
                <a:lnTo>
                  <a:pt x="641070" y="34607"/>
                </a:lnTo>
                <a:lnTo>
                  <a:pt x="636981" y="32969"/>
                </a:lnTo>
                <a:lnTo>
                  <a:pt x="632180" y="32143"/>
                </a:lnTo>
                <a:lnTo>
                  <a:pt x="620966" y="32143"/>
                </a:lnTo>
                <a:lnTo>
                  <a:pt x="615975" y="33070"/>
                </a:lnTo>
                <a:lnTo>
                  <a:pt x="611708" y="34899"/>
                </a:lnTo>
                <a:lnTo>
                  <a:pt x="607441" y="36741"/>
                </a:lnTo>
                <a:lnTo>
                  <a:pt x="603885" y="39319"/>
                </a:lnTo>
                <a:lnTo>
                  <a:pt x="601040" y="42646"/>
                </a:lnTo>
                <a:lnTo>
                  <a:pt x="598182" y="45961"/>
                </a:lnTo>
                <a:lnTo>
                  <a:pt x="596049" y="49923"/>
                </a:lnTo>
                <a:lnTo>
                  <a:pt x="594639" y="54508"/>
                </a:lnTo>
                <a:lnTo>
                  <a:pt x="593217" y="59093"/>
                </a:lnTo>
                <a:lnTo>
                  <a:pt x="592518" y="64122"/>
                </a:lnTo>
                <a:lnTo>
                  <a:pt x="592518" y="75234"/>
                </a:lnTo>
                <a:lnTo>
                  <a:pt x="593178" y="80289"/>
                </a:lnTo>
                <a:close/>
              </a:path>
              <a:path w="659485" h="105740">
                <a:moveTo>
                  <a:pt x="606767" y="101650"/>
                </a:moveTo>
                <a:lnTo>
                  <a:pt x="606247" y="79108"/>
                </a:lnTo>
                <a:lnTo>
                  <a:pt x="605574" y="75882"/>
                </a:lnTo>
                <a:lnTo>
                  <a:pt x="605243" y="72428"/>
                </a:lnTo>
                <a:lnTo>
                  <a:pt x="603351" y="99275"/>
                </a:lnTo>
                <a:lnTo>
                  <a:pt x="606767" y="101650"/>
                </a:lnTo>
                <a:close/>
              </a:path>
              <a:path w="659485" h="105740">
                <a:moveTo>
                  <a:pt x="304812" y="101650"/>
                </a:moveTo>
                <a:lnTo>
                  <a:pt x="304304" y="79108"/>
                </a:lnTo>
                <a:lnTo>
                  <a:pt x="303631" y="75882"/>
                </a:lnTo>
                <a:lnTo>
                  <a:pt x="303288" y="72428"/>
                </a:lnTo>
                <a:lnTo>
                  <a:pt x="301409" y="99275"/>
                </a:lnTo>
                <a:lnTo>
                  <a:pt x="304812" y="101650"/>
                </a:lnTo>
                <a:close/>
              </a:path>
              <a:path w="659485" h="105740">
                <a:moveTo>
                  <a:pt x="144475" y="101650"/>
                </a:moveTo>
                <a:lnTo>
                  <a:pt x="143967" y="79108"/>
                </a:lnTo>
                <a:lnTo>
                  <a:pt x="143294" y="75882"/>
                </a:lnTo>
                <a:lnTo>
                  <a:pt x="142951" y="72428"/>
                </a:lnTo>
                <a:lnTo>
                  <a:pt x="141071" y="99275"/>
                </a:lnTo>
                <a:lnTo>
                  <a:pt x="144475" y="101650"/>
                </a:lnTo>
                <a:close/>
              </a:path>
              <a:path w="659485" h="105740">
                <a:moveTo>
                  <a:pt x="498894" y="103746"/>
                </a:moveTo>
                <a:lnTo>
                  <a:pt x="501573" y="104622"/>
                </a:lnTo>
                <a:lnTo>
                  <a:pt x="504558" y="104775"/>
                </a:lnTo>
                <a:lnTo>
                  <a:pt x="507606" y="104622"/>
                </a:lnTo>
                <a:lnTo>
                  <a:pt x="510730" y="102476"/>
                </a:lnTo>
                <a:lnTo>
                  <a:pt x="510730" y="35496"/>
                </a:lnTo>
                <a:lnTo>
                  <a:pt x="510235" y="34226"/>
                </a:lnTo>
                <a:lnTo>
                  <a:pt x="507606" y="33337"/>
                </a:lnTo>
                <a:lnTo>
                  <a:pt x="504558" y="33185"/>
                </a:lnTo>
                <a:lnTo>
                  <a:pt x="501573" y="33337"/>
                </a:lnTo>
                <a:lnTo>
                  <a:pt x="498449" y="35496"/>
                </a:lnTo>
                <a:lnTo>
                  <a:pt x="498449" y="102476"/>
                </a:lnTo>
                <a:lnTo>
                  <a:pt x="498894" y="103746"/>
                </a:lnTo>
                <a:close/>
              </a:path>
              <a:path w="659485" h="105740">
                <a:moveTo>
                  <a:pt x="541489" y="60502"/>
                </a:moveTo>
                <a:lnTo>
                  <a:pt x="543064" y="53911"/>
                </a:lnTo>
                <a:lnTo>
                  <a:pt x="546214" y="49377"/>
                </a:lnTo>
                <a:lnTo>
                  <a:pt x="549363" y="44831"/>
                </a:lnTo>
                <a:lnTo>
                  <a:pt x="553897" y="42570"/>
                </a:lnTo>
                <a:lnTo>
                  <a:pt x="562673" y="42570"/>
                </a:lnTo>
                <a:lnTo>
                  <a:pt x="565162" y="42976"/>
                </a:lnTo>
                <a:lnTo>
                  <a:pt x="569379" y="44615"/>
                </a:lnTo>
                <a:lnTo>
                  <a:pt x="572668" y="46507"/>
                </a:lnTo>
                <a:lnTo>
                  <a:pt x="575386" y="48412"/>
                </a:lnTo>
                <a:lnTo>
                  <a:pt x="578180" y="50457"/>
                </a:lnTo>
                <a:lnTo>
                  <a:pt x="580999" y="48526"/>
                </a:lnTo>
                <a:lnTo>
                  <a:pt x="581228" y="45250"/>
                </a:lnTo>
                <a:lnTo>
                  <a:pt x="581101" y="42418"/>
                </a:lnTo>
                <a:lnTo>
                  <a:pt x="580072" y="39839"/>
                </a:lnTo>
                <a:lnTo>
                  <a:pt x="577519" y="37452"/>
                </a:lnTo>
                <a:lnTo>
                  <a:pt x="574890" y="35775"/>
                </a:lnTo>
                <a:lnTo>
                  <a:pt x="571703" y="34378"/>
                </a:lnTo>
                <a:lnTo>
                  <a:pt x="568172" y="33210"/>
                </a:lnTo>
                <a:lnTo>
                  <a:pt x="564146" y="32423"/>
                </a:lnTo>
                <a:lnTo>
                  <a:pt x="559943" y="32219"/>
                </a:lnTo>
                <a:lnTo>
                  <a:pt x="555536" y="32219"/>
                </a:lnTo>
                <a:lnTo>
                  <a:pt x="551421" y="32956"/>
                </a:lnTo>
                <a:lnTo>
                  <a:pt x="547624" y="34417"/>
                </a:lnTo>
                <a:lnTo>
                  <a:pt x="543839" y="35877"/>
                </a:lnTo>
                <a:lnTo>
                  <a:pt x="540537" y="38125"/>
                </a:lnTo>
                <a:lnTo>
                  <a:pt x="537730" y="41148"/>
                </a:lnTo>
                <a:lnTo>
                  <a:pt x="534924" y="44183"/>
                </a:lnTo>
                <a:lnTo>
                  <a:pt x="532726" y="48056"/>
                </a:lnTo>
                <a:lnTo>
                  <a:pt x="531114" y="52793"/>
                </a:lnTo>
                <a:lnTo>
                  <a:pt x="529501" y="57531"/>
                </a:lnTo>
                <a:lnTo>
                  <a:pt x="528688" y="63207"/>
                </a:lnTo>
                <a:lnTo>
                  <a:pt x="528688" y="75603"/>
                </a:lnTo>
                <a:lnTo>
                  <a:pt x="529348" y="80733"/>
                </a:lnTo>
                <a:lnTo>
                  <a:pt x="530669" y="85166"/>
                </a:lnTo>
                <a:lnTo>
                  <a:pt x="531977" y="89611"/>
                </a:lnTo>
                <a:lnTo>
                  <a:pt x="533882" y="93357"/>
                </a:lnTo>
                <a:lnTo>
                  <a:pt x="536397" y="96405"/>
                </a:lnTo>
                <a:lnTo>
                  <a:pt x="538899" y="99453"/>
                </a:lnTo>
                <a:lnTo>
                  <a:pt x="542010" y="101777"/>
                </a:lnTo>
                <a:lnTo>
                  <a:pt x="545731" y="103365"/>
                </a:lnTo>
                <a:lnTo>
                  <a:pt x="549452" y="104952"/>
                </a:lnTo>
                <a:lnTo>
                  <a:pt x="553720" y="105740"/>
                </a:lnTo>
                <a:lnTo>
                  <a:pt x="560857" y="105740"/>
                </a:lnTo>
                <a:lnTo>
                  <a:pt x="565302" y="105079"/>
                </a:lnTo>
                <a:lnTo>
                  <a:pt x="569506" y="104051"/>
                </a:lnTo>
                <a:lnTo>
                  <a:pt x="573227" y="102603"/>
                </a:lnTo>
                <a:lnTo>
                  <a:pt x="576389" y="100876"/>
                </a:lnTo>
                <a:lnTo>
                  <a:pt x="580174" y="97942"/>
                </a:lnTo>
                <a:lnTo>
                  <a:pt x="581406" y="95084"/>
                </a:lnTo>
                <a:lnTo>
                  <a:pt x="581418" y="89712"/>
                </a:lnTo>
                <a:lnTo>
                  <a:pt x="580656" y="87122"/>
                </a:lnTo>
                <a:lnTo>
                  <a:pt x="578091" y="87058"/>
                </a:lnTo>
                <a:lnTo>
                  <a:pt x="574636" y="89763"/>
                </a:lnTo>
                <a:lnTo>
                  <a:pt x="571512" y="91897"/>
                </a:lnTo>
                <a:lnTo>
                  <a:pt x="567537" y="93764"/>
                </a:lnTo>
                <a:lnTo>
                  <a:pt x="562927" y="95097"/>
                </a:lnTo>
                <a:lnTo>
                  <a:pt x="557123" y="95097"/>
                </a:lnTo>
                <a:lnTo>
                  <a:pt x="554482" y="94564"/>
                </a:lnTo>
                <a:lnTo>
                  <a:pt x="552170" y="93497"/>
                </a:lnTo>
                <a:lnTo>
                  <a:pt x="547916" y="90817"/>
                </a:lnTo>
                <a:lnTo>
                  <a:pt x="544741" y="86448"/>
                </a:lnTo>
                <a:lnTo>
                  <a:pt x="543534" y="83731"/>
                </a:lnTo>
                <a:lnTo>
                  <a:pt x="542721" y="80479"/>
                </a:lnTo>
                <a:lnTo>
                  <a:pt x="541896" y="77228"/>
                </a:lnTo>
                <a:lnTo>
                  <a:pt x="541489" y="73444"/>
                </a:lnTo>
                <a:lnTo>
                  <a:pt x="541489" y="60502"/>
                </a:lnTo>
                <a:close/>
              </a:path>
              <a:path w="659485" h="105740">
                <a:moveTo>
                  <a:pt x="79209" y="60502"/>
                </a:moveTo>
                <a:lnTo>
                  <a:pt x="80784" y="53911"/>
                </a:lnTo>
                <a:lnTo>
                  <a:pt x="83934" y="49377"/>
                </a:lnTo>
                <a:lnTo>
                  <a:pt x="87083" y="44831"/>
                </a:lnTo>
                <a:lnTo>
                  <a:pt x="91617" y="42570"/>
                </a:lnTo>
                <a:lnTo>
                  <a:pt x="100393" y="42570"/>
                </a:lnTo>
                <a:lnTo>
                  <a:pt x="102882" y="42976"/>
                </a:lnTo>
                <a:lnTo>
                  <a:pt x="107099" y="44615"/>
                </a:lnTo>
                <a:lnTo>
                  <a:pt x="110388" y="46507"/>
                </a:lnTo>
                <a:lnTo>
                  <a:pt x="113106" y="48412"/>
                </a:lnTo>
                <a:lnTo>
                  <a:pt x="115900" y="50457"/>
                </a:lnTo>
                <a:lnTo>
                  <a:pt x="118719" y="48526"/>
                </a:lnTo>
                <a:lnTo>
                  <a:pt x="118948" y="45250"/>
                </a:lnTo>
                <a:lnTo>
                  <a:pt x="118821" y="42418"/>
                </a:lnTo>
                <a:lnTo>
                  <a:pt x="117792" y="39839"/>
                </a:lnTo>
                <a:lnTo>
                  <a:pt x="115239" y="37452"/>
                </a:lnTo>
                <a:lnTo>
                  <a:pt x="112610" y="35775"/>
                </a:lnTo>
                <a:lnTo>
                  <a:pt x="109423" y="34378"/>
                </a:lnTo>
                <a:lnTo>
                  <a:pt x="105892" y="33210"/>
                </a:lnTo>
                <a:lnTo>
                  <a:pt x="101866" y="32423"/>
                </a:lnTo>
                <a:lnTo>
                  <a:pt x="97663" y="32219"/>
                </a:lnTo>
                <a:lnTo>
                  <a:pt x="93256" y="32219"/>
                </a:lnTo>
                <a:lnTo>
                  <a:pt x="89141" y="32956"/>
                </a:lnTo>
                <a:lnTo>
                  <a:pt x="85356" y="34417"/>
                </a:lnTo>
                <a:lnTo>
                  <a:pt x="81559" y="35877"/>
                </a:lnTo>
                <a:lnTo>
                  <a:pt x="78257" y="38125"/>
                </a:lnTo>
                <a:lnTo>
                  <a:pt x="75450" y="41148"/>
                </a:lnTo>
                <a:lnTo>
                  <a:pt x="72656" y="44183"/>
                </a:lnTo>
                <a:lnTo>
                  <a:pt x="70446" y="48056"/>
                </a:lnTo>
                <a:lnTo>
                  <a:pt x="68834" y="52793"/>
                </a:lnTo>
                <a:lnTo>
                  <a:pt x="67221" y="57531"/>
                </a:lnTo>
                <a:lnTo>
                  <a:pt x="66408" y="63207"/>
                </a:lnTo>
                <a:lnTo>
                  <a:pt x="66408" y="75603"/>
                </a:lnTo>
                <a:lnTo>
                  <a:pt x="67068" y="80733"/>
                </a:lnTo>
                <a:lnTo>
                  <a:pt x="68389" y="85166"/>
                </a:lnTo>
                <a:lnTo>
                  <a:pt x="69697" y="89611"/>
                </a:lnTo>
                <a:lnTo>
                  <a:pt x="71615" y="93357"/>
                </a:lnTo>
                <a:lnTo>
                  <a:pt x="74117" y="96405"/>
                </a:lnTo>
                <a:lnTo>
                  <a:pt x="76619" y="99453"/>
                </a:lnTo>
                <a:lnTo>
                  <a:pt x="79730" y="101777"/>
                </a:lnTo>
                <a:lnTo>
                  <a:pt x="83451" y="103365"/>
                </a:lnTo>
                <a:lnTo>
                  <a:pt x="87172" y="104952"/>
                </a:lnTo>
                <a:lnTo>
                  <a:pt x="91440" y="105740"/>
                </a:lnTo>
                <a:lnTo>
                  <a:pt x="98590" y="105740"/>
                </a:lnTo>
                <a:lnTo>
                  <a:pt x="103022" y="105079"/>
                </a:lnTo>
                <a:lnTo>
                  <a:pt x="107226" y="104051"/>
                </a:lnTo>
                <a:lnTo>
                  <a:pt x="110947" y="102603"/>
                </a:lnTo>
                <a:lnTo>
                  <a:pt x="114109" y="100876"/>
                </a:lnTo>
                <a:lnTo>
                  <a:pt x="117894" y="97942"/>
                </a:lnTo>
                <a:lnTo>
                  <a:pt x="119126" y="95084"/>
                </a:lnTo>
                <a:lnTo>
                  <a:pt x="119138" y="89712"/>
                </a:lnTo>
                <a:lnTo>
                  <a:pt x="118376" y="87122"/>
                </a:lnTo>
                <a:lnTo>
                  <a:pt x="115811" y="87058"/>
                </a:lnTo>
                <a:lnTo>
                  <a:pt x="112369" y="89763"/>
                </a:lnTo>
                <a:lnTo>
                  <a:pt x="109232" y="91897"/>
                </a:lnTo>
                <a:lnTo>
                  <a:pt x="105257" y="93764"/>
                </a:lnTo>
                <a:lnTo>
                  <a:pt x="100647" y="95097"/>
                </a:lnTo>
                <a:lnTo>
                  <a:pt x="94843" y="95097"/>
                </a:lnTo>
                <a:lnTo>
                  <a:pt x="92202" y="94564"/>
                </a:lnTo>
                <a:lnTo>
                  <a:pt x="89890" y="93497"/>
                </a:lnTo>
                <a:lnTo>
                  <a:pt x="85636" y="90817"/>
                </a:lnTo>
                <a:lnTo>
                  <a:pt x="82461" y="86448"/>
                </a:lnTo>
                <a:lnTo>
                  <a:pt x="81254" y="83731"/>
                </a:lnTo>
                <a:lnTo>
                  <a:pt x="80441" y="80479"/>
                </a:lnTo>
                <a:lnTo>
                  <a:pt x="79616" y="77228"/>
                </a:lnTo>
                <a:lnTo>
                  <a:pt x="79209" y="73444"/>
                </a:lnTo>
                <a:lnTo>
                  <a:pt x="79209" y="60502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0" name="object 450"/>
          <p:cNvSpPr/>
          <p:nvPr/>
        </p:nvSpPr>
        <p:spPr>
          <a:xfrm>
            <a:off x="3225594" y="7069385"/>
            <a:ext cx="41516" cy="52984"/>
          </a:xfrm>
          <a:custGeom>
            <a:avLst/>
            <a:gdLst/>
            <a:ahLst/>
            <a:cxnLst/>
            <a:rect l="l" t="t" r="r" b="b"/>
            <a:pathLst>
              <a:path w="41516" h="52984">
                <a:moveTo>
                  <a:pt x="20942" y="0"/>
                </a:moveTo>
                <a:lnTo>
                  <a:pt x="17284" y="0"/>
                </a:lnTo>
                <a:lnTo>
                  <a:pt x="14147" y="647"/>
                </a:lnTo>
                <a:lnTo>
                  <a:pt x="11518" y="1930"/>
                </a:lnTo>
                <a:lnTo>
                  <a:pt x="8890" y="3225"/>
                </a:lnTo>
                <a:lnTo>
                  <a:pt x="6718" y="5041"/>
                </a:lnTo>
                <a:lnTo>
                  <a:pt x="5029" y="7404"/>
                </a:lnTo>
                <a:lnTo>
                  <a:pt x="3314" y="9766"/>
                </a:lnTo>
                <a:lnTo>
                  <a:pt x="2057" y="12547"/>
                </a:lnTo>
                <a:lnTo>
                  <a:pt x="1231" y="15773"/>
                </a:lnTo>
                <a:lnTo>
                  <a:pt x="406" y="18999"/>
                </a:lnTo>
                <a:lnTo>
                  <a:pt x="0" y="22517"/>
                </a:lnTo>
                <a:lnTo>
                  <a:pt x="0" y="26339"/>
                </a:lnTo>
                <a:lnTo>
                  <a:pt x="0" y="30010"/>
                </a:lnTo>
                <a:lnTo>
                  <a:pt x="330" y="33464"/>
                </a:lnTo>
                <a:lnTo>
                  <a:pt x="1003" y="36690"/>
                </a:lnTo>
                <a:lnTo>
                  <a:pt x="1676" y="39916"/>
                </a:lnTo>
                <a:lnTo>
                  <a:pt x="2806" y="42722"/>
                </a:lnTo>
                <a:lnTo>
                  <a:pt x="4381" y="45135"/>
                </a:lnTo>
                <a:lnTo>
                  <a:pt x="5956" y="47536"/>
                </a:lnTo>
                <a:lnTo>
                  <a:pt x="8077" y="49453"/>
                </a:lnTo>
                <a:lnTo>
                  <a:pt x="10731" y="50863"/>
                </a:lnTo>
                <a:lnTo>
                  <a:pt x="13385" y="52273"/>
                </a:lnTo>
                <a:lnTo>
                  <a:pt x="16687" y="52984"/>
                </a:lnTo>
                <a:lnTo>
                  <a:pt x="20637" y="52984"/>
                </a:lnTo>
                <a:lnTo>
                  <a:pt x="24244" y="52984"/>
                </a:lnTo>
                <a:lnTo>
                  <a:pt x="27368" y="52336"/>
                </a:lnTo>
                <a:lnTo>
                  <a:pt x="30022" y="51053"/>
                </a:lnTo>
                <a:lnTo>
                  <a:pt x="32677" y="49758"/>
                </a:lnTo>
                <a:lnTo>
                  <a:pt x="34861" y="47942"/>
                </a:lnTo>
                <a:lnTo>
                  <a:pt x="36550" y="45618"/>
                </a:lnTo>
                <a:lnTo>
                  <a:pt x="38265" y="43281"/>
                </a:lnTo>
                <a:lnTo>
                  <a:pt x="39509" y="40500"/>
                </a:lnTo>
                <a:lnTo>
                  <a:pt x="40309" y="37287"/>
                </a:lnTo>
                <a:lnTo>
                  <a:pt x="41109" y="34061"/>
                </a:lnTo>
                <a:lnTo>
                  <a:pt x="41516" y="30505"/>
                </a:lnTo>
                <a:lnTo>
                  <a:pt x="41516" y="26644"/>
                </a:lnTo>
                <a:lnTo>
                  <a:pt x="41516" y="23012"/>
                </a:lnTo>
                <a:lnTo>
                  <a:pt x="41173" y="19596"/>
                </a:lnTo>
                <a:lnTo>
                  <a:pt x="40500" y="16370"/>
                </a:lnTo>
                <a:lnTo>
                  <a:pt x="39827" y="13144"/>
                </a:lnTo>
                <a:lnTo>
                  <a:pt x="38709" y="10312"/>
                </a:lnTo>
                <a:lnTo>
                  <a:pt x="37160" y="7886"/>
                </a:lnTo>
                <a:lnTo>
                  <a:pt x="35610" y="5461"/>
                </a:lnTo>
                <a:lnTo>
                  <a:pt x="33502" y="3530"/>
                </a:lnTo>
                <a:lnTo>
                  <a:pt x="30848" y="2120"/>
                </a:lnTo>
                <a:lnTo>
                  <a:pt x="28194" y="711"/>
                </a:lnTo>
                <a:lnTo>
                  <a:pt x="24904" y="0"/>
                </a:lnTo>
                <a:lnTo>
                  <a:pt x="20942" y="0"/>
                </a:lnTo>
                <a:close/>
              </a:path>
            </a:pathLst>
          </a:custGeom>
          <a:ln w="12699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1" name="object 451"/>
          <p:cNvSpPr/>
          <p:nvPr/>
        </p:nvSpPr>
        <p:spPr>
          <a:xfrm>
            <a:off x="2923639" y="7069385"/>
            <a:ext cx="41528" cy="52984"/>
          </a:xfrm>
          <a:custGeom>
            <a:avLst/>
            <a:gdLst/>
            <a:ahLst/>
            <a:cxnLst/>
            <a:rect l="l" t="t" r="r" b="b"/>
            <a:pathLst>
              <a:path w="41529" h="52984">
                <a:moveTo>
                  <a:pt x="20955" y="0"/>
                </a:moveTo>
                <a:lnTo>
                  <a:pt x="17297" y="0"/>
                </a:lnTo>
                <a:lnTo>
                  <a:pt x="14160" y="647"/>
                </a:lnTo>
                <a:lnTo>
                  <a:pt x="11531" y="1930"/>
                </a:lnTo>
                <a:lnTo>
                  <a:pt x="8902" y="3225"/>
                </a:lnTo>
                <a:lnTo>
                  <a:pt x="6731" y="5041"/>
                </a:lnTo>
                <a:lnTo>
                  <a:pt x="5041" y="7404"/>
                </a:lnTo>
                <a:lnTo>
                  <a:pt x="3327" y="9766"/>
                </a:lnTo>
                <a:lnTo>
                  <a:pt x="2070" y="12547"/>
                </a:lnTo>
                <a:lnTo>
                  <a:pt x="1244" y="15773"/>
                </a:lnTo>
                <a:lnTo>
                  <a:pt x="419" y="18999"/>
                </a:lnTo>
                <a:lnTo>
                  <a:pt x="0" y="22517"/>
                </a:lnTo>
                <a:lnTo>
                  <a:pt x="0" y="26339"/>
                </a:lnTo>
                <a:lnTo>
                  <a:pt x="0" y="30010"/>
                </a:lnTo>
                <a:lnTo>
                  <a:pt x="342" y="33464"/>
                </a:lnTo>
                <a:lnTo>
                  <a:pt x="1016" y="36690"/>
                </a:lnTo>
                <a:lnTo>
                  <a:pt x="1689" y="39916"/>
                </a:lnTo>
                <a:lnTo>
                  <a:pt x="2819" y="42722"/>
                </a:lnTo>
                <a:lnTo>
                  <a:pt x="4394" y="45135"/>
                </a:lnTo>
                <a:lnTo>
                  <a:pt x="5969" y="47536"/>
                </a:lnTo>
                <a:lnTo>
                  <a:pt x="8089" y="49453"/>
                </a:lnTo>
                <a:lnTo>
                  <a:pt x="10744" y="50863"/>
                </a:lnTo>
                <a:lnTo>
                  <a:pt x="13398" y="52273"/>
                </a:lnTo>
                <a:lnTo>
                  <a:pt x="16700" y="52984"/>
                </a:lnTo>
                <a:lnTo>
                  <a:pt x="20650" y="52984"/>
                </a:lnTo>
                <a:lnTo>
                  <a:pt x="24257" y="52984"/>
                </a:lnTo>
                <a:lnTo>
                  <a:pt x="27381" y="52336"/>
                </a:lnTo>
                <a:lnTo>
                  <a:pt x="30035" y="51053"/>
                </a:lnTo>
                <a:lnTo>
                  <a:pt x="32689" y="49758"/>
                </a:lnTo>
                <a:lnTo>
                  <a:pt x="34874" y="47942"/>
                </a:lnTo>
                <a:lnTo>
                  <a:pt x="36576" y="45618"/>
                </a:lnTo>
                <a:lnTo>
                  <a:pt x="38277" y="43281"/>
                </a:lnTo>
                <a:lnTo>
                  <a:pt x="39522" y="40500"/>
                </a:lnTo>
                <a:lnTo>
                  <a:pt x="40322" y="37287"/>
                </a:lnTo>
                <a:lnTo>
                  <a:pt x="41122" y="34061"/>
                </a:lnTo>
                <a:lnTo>
                  <a:pt x="41529" y="30505"/>
                </a:lnTo>
                <a:lnTo>
                  <a:pt x="41529" y="26644"/>
                </a:lnTo>
                <a:lnTo>
                  <a:pt x="41529" y="23012"/>
                </a:lnTo>
                <a:lnTo>
                  <a:pt x="41186" y="19596"/>
                </a:lnTo>
                <a:lnTo>
                  <a:pt x="40513" y="16370"/>
                </a:lnTo>
                <a:lnTo>
                  <a:pt x="39839" y="13144"/>
                </a:lnTo>
                <a:lnTo>
                  <a:pt x="38722" y="10312"/>
                </a:lnTo>
                <a:lnTo>
                  <a:pt x="37172" y="7886"/>
                </a:lnTo>
                <a:lnTo>
                  <a:pt x="35623" y="5461"/>
                </a:lnTo>
                <a:lnTo>
                  <a:pt x="33515" y="3530"/>
                </a:lnTo>
                <a:lnTo>
                  <a:pt x="30861" y="2120"/>
                </a:lnTo>
                <a:lnTo>
                  <a:pt x="28206" y="711"/>
                </a:lnTo>
                <a:lnTo>
                  <a:pt x="24904" y="0"/>
                </a:lnTo>
                <a:lnTo>
                  <a:pt x="20955" y="0"/>
                </a:lnTo>
                <a:close/>
              </a:path>
            </a:pathLst>
          </a:custGeom>
          <a:ln w="12699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2" name="object 452"/>
          <p:cNvSpPr/>
          <p:nvPr/>
        </p:nvSpPr>
        <p:spPr>
          <a:xfrm>
            <a:off x="2763301" y="7069385"/>
            <a:ext cx="41528" cy="52984"/>
          </a:xfrm>
          <a:custGeom>
            <a:avLst/>
            <a:gdLst/>
            <a:ahLst/>
            <a:cxnLst/>
            <a:rect l="l" t="t" r="r" b="b"/>
            <a:pathLst>
              <a:path w="41528" h="52984">
                <a:moveTo>
                  <a:pt x="20954" y="0"/>
                </a:moveTo>
                <a:lnTo>
                  <a:pt x="17297" y="0"/>
                </a:lnTo>
                <a:lnTo>
                  <a:pt x="14160" y="647"/>
                </a:lnTo>
                <a:lnTo>
                  <a:pt x="11531" y="1930"/>
                </a:lnTo>
                <a:lnTo>
                  <a:pt x="8902" y="3225"/>
                </a:lnTo>
                <a:lnTo>
                  <a:pt x="6730" y="5041"/>
                </a:lnTo>
                <a:lnTo>
                  <a:pt x="5041" y="7404"/>
                </a:lnTo>
                <a:lnTo>
                  <a:pt x="3327" y="9766"/>
                </a:lnTo>
                <a:lnTo>
                  <a:pt x="2070" y="12547"/>
                </a:lnTo>
                <a:lnTo>
                  <a:pt x="1244" y="15773"/>
                </a:lnTo>
                <a:lnTo>
                  <a:pt x="419" y="18999"/>
                </a:lnTo>
                <a:lnTo>
                  <a:pt x="0" y="22517"/>
                </a:lnTo>
                <a:lnTo>
                  <a:pt x="0" y="26339"/>
                </a:lnTo>
                <a:lnTo>
                  <a:pt x="0" y="30010"/>
                </a:lnTo>
                <a:lnTo>
                  <a:pt x="342" y="33464"/>
                </a:lnTo>
                <a:lnTo>
                  <a:pt x="1015" y="36690"/>
                </a:lnTo>
                <a:lnTo>
                  <a:pt x="1689" y="39916"/>
                </a:lnTo>
                <a:lnTo>
                  <a:pt x="2819" y="42722"/>
                </a:lnTo>
                <a:lnTo>
                  <a:pt x="4394" y="45135"/>
                </a:lnTo>
                <a:lnTo>
                  <a:pt x="5968" y="47536"/>
                </a:lnTo>
                <a:lnTo>
                  <a:pt x="8089" y="49453"/>
                </a:lnTo>
                <a:lnTo>
                  <a:pt x="10744" y="50863"/>
                </a:lnTo>
                <a:lnTo>
                  <a:pt x="13398" y="52273"/>
                </a:lnTo>
                <a:lnTo>
                  <a:pt x="16700" y="52984"/>
                </a:lnTo>
                <a:lnTo>
                  <a:pt x="20650" y="52984"/>
                </a:lnTo>
                <a:lnTo>
                  <a:pt x="24256" y="52984"/>
                </a:lnTo>
                <a:lnTo>
                  <a:pt x="27381" y="52336"/>
                </a:lnTo>
                <a:lnTo>
                  <a:pt x="30035" y="51053"/>
                </a:lnTo>
                <a:lnTo>
                  <a:pt x="32689" y="49758"/>
                </a:lnTo>
                <a:lnTo>
                  <a:pt x="34874" y="47942"/>
                </a:lnTo>
                <a:lnTo>
                  <a:pt x="36575" y="45618"/>
                </a:lnTo>
                <a:lnTo>
                  <a:pt x="38277" y="43281"/>
                </a:lnTo>
                <a:lnTo>
                  <a:pt x="39522" y="40500"/>
                </a:lnTo>
                <a:lnTo>
                  <a:pt x="40322" y="37287"/>
                </a:lnTo>
                <a:lnTo>
                  <a:pt x="41122" y="34061"/>
                </a:lnTo>
                <a:lnTo>
                  <a:pt x="41528" y="30505"/>
                </a:lnTo>
                <a:lnTo>
                  <a:pt x="41528" y="26644"/>
                </a:lnTo>
                <a:lnTo>
                  <a:pt x="41528" y="23012"/>
                </a:lnTo>
                <a:lnTo>
                  <a:pt x="41186" y="19596"/>
                </a:lnTo>
                <a:lnTo>
                  <a:pt x="40512" y="16370"/>
                </a:lnTo>
                <a:lnTo>
                  <a:pt x="39839" y="13144"/>
                </a:lnTo>
                <a:lnTo>
                  <a:pt x="38722" y="10312"/>
                </a:lnTo>
                <a:lnTo>
                  <a:pt x="37172" y="7886"/>
                </a:lnTo>
                <a:lnTo>
                  <a:pt x="35623" y="5461"/>
                </a:lnTo>
                <a:lnTo>
                  <a:pt x="33515" y="3530"/>
                </a:lnTo>
                <a:lnTo>
                  <a:pt x="30860" y="2120"/>
                </a:lnTo>
                <a:lnTo>
                  <a:pt x="28206" y="711"/>
                </a:lnTo>
                <a:lnTo>
                  <a:pt x="24904" y="0"/>
                </a:lnTo>
                <a:lnTo>
                  <a:pt x="20954" y="0"/>
                </a:lnTo>
                <a:close/>
              </a:path>
            </a:pathLst>
          </a:custGeom>
          <a:ln w="12699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3" name="object 453"/>
          <p:cNvSpPr/>
          <p:nvPr/>
        </p:nvSpPr>
        <p:spPr>
          <a:xfrm>
            <a:off x="3118799" y="7060152"/>
            <a:ext cx="12280" cy="71589"/>
          </a:xfrm>
          <a:custGeom>
            <a:avLst/>
            <a:gdLst/>
            <a:ahLst/>
            <a:cxnLst/>
            <a:rect l="l" t="t" r="r" b="b"/>
            <a:pathLst>
              <a:path w="12280" h="71589">
                <a:moveTo>
                  <a:pt x="6108" y="0"/>
                </a:moveTo>
                <a:lnTo>
                  <a:pt x="7353" y="0"/>
                </a:lnTo>
                <a:lnTo>
                  <a:pt x="8369" y="50"/>
                </a:lnTo>
                <a:lnTo>
                  <a:pt x="9156" y="152"/>
                </a:lnTo>
                <a:lnTo>
                  <a:pt x="9956" y="253"/>
                </a:lnTo>
                <a:lnTo>
                  <a:pt x="10566" y="406"/>
                </a:lnTo>
                <a:lnTo>
                  <a:pt x="11023" y="596"/>
                </a:lnTo>
                <a:lnTo>
                  <a:pt x="11468" y="800"/>
                </a:lnTo>
                <a:lnTo>
                  <a:pt x="11785" y="1041"/>
                </a:lnTo>
                <a:lnTo>
                  <a:pt x="11988" y="1346"/>
                </a:lnTo>
                <a:lnTo>
                  <a:pt x="12179" y="1638"/>
                </a:lnTo>
                <a:lnTo>
                  <a:pt x="12280" y="1968"/>
                </a:lnTo>
                <a:lnTo>
                  <a:pt x="12280" y="2311"/>
                </a:lnTo>
                <a:lnTo>
                  <a:pt x="12280" y="69291"/>
                </a:lnTo>
                <a:lnTo>
                  <a:pt x="12280" y="69684"/>
                </a:lnTo>
                <a:lnTo>
                  <a:pt x="12179" y="70015"/>
                </a:lnTo>
                <a:lnTo>
                  <a:pt x="11988" y="70294"/>
                </a:lnTo>
                <a:lnTo>
                  <a:pt x="11785" y="70561"/>
                </a:lnTo>
                <a:lnTo>
                  <a:pt x="11468" y="70802"/>
                </a:lnTo>
                <a:lnTo>
                  <a:pt x="11023" y="70992"/>
                </a:lnTo>
                <a:lnTo>
                  <a:pt x="10566" y="71196"/>
                </a:lnTo>
                <a:lnTo>
                  <a:pt x="9956" y="71348"/>
                </a:lnTo>
                <a:lnTo>
                  <a:pt x="9156" y="71437"/>
                </a:lnTo>
                <a:lnTo>
                  <a:pt x="8369" y="71539"/>
                </a:lnTo>
                <a:lnTo>
                  <a:pt x="7353" y="71589"/>
                </a:lnTo>
                <a:lnTo>
                  <a:pt x="6108" y="71589"/>
                </a:lnTo>
                <a:lnTo>
                  <a:pt x="4914" y="71589"/>
                </a:lnTo>
                <a:lnTo>
                  <a:pt x="3924" y="71539"/>
                </a:lnTo>
                <a:lnTo>
                  <a:pt x="3124" y="71437"/>
                </a:lnTo>
                <a:lnTo>
                  <a:pt x="2336" y="71348"/>
                </a:lnTo>
                <a:lnTo>
                  <a:pt x="1701" y="71196"/>
                </a:lnTo>
                <a:lnTo>
                  <a:pt x="1231" y="70992"/>
                </a:lnTo>
                <a:lnTo>
                  <a:pt x="761" y="70802"/>
                </a:lnTo>
                <a:lnTo>
                  <a:pt x="444" y="70561"/>
                </a:lnTo>
                <a:lnTo>
                  <a:pt x="266" y="70294"/>
                </a:lnTo>
                <a:lnTo>
                  <a:pt x="88" y="70015"/>
                </a:lnTo>
                <a:lnTo>
                  <a:pt x="0" y="69684"/>
                </a:lnTo>
                <a:lnTo>
                  <a:pt x="0" y="69291"/>
                </a:lnTo>
                <a:lnTo>
                  <a:pt x="0" y="2311"/>
                </a:lnTo>
                <a:lnTo>
                  <a:pt x="0" y="1968"/>
                </a:lnTo>
                <a:lnTo>
                  <a:pt x="88" y="1638"/>
                </a:lnTo>
                <a:lnTo>
                  <a:pt x="266" y="1346"/>
                </a:lnTo>
                <a:lnTo>
                  <a:pt x="444" y="1041"/>
                </a:lnTo>
                <a:lnTo>
                  <a:pt x="761" y="800"/>
                </a:lnTo>
                <a:lnTo>
                  <a:pt x="1231" y="596"/>
                </a:lnTo>
                <a:lnTo>
                  <a:pt x="1701" y="406"/>
                </a:lnTo>
                <a:lnTo>
                  <a:pt x="2336" y="253"/>
                </a:lnTo>
                <a:lnTo>
                  <a:pt x="3124" y="152"/>
                </a:lnTo>
                <a:lnTo>
                  <a:pt x="3924" y="50"/>
                </a:lnTo>
                <a:lnTo>
                  <a:pt x="4914" y="0"/>
                </a:lnTo>
                <a:lnTo>
                  <a:pt x="6108" y="0"/>
                </a:lnTo>
                <a:close/>
              </a:path>
            </a:pathLst>
          </a:custGeom>
          <a:ln w="12699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4" name="object 454"/>
          <p:cNvSpPr/>
          <p:nvPr/>
        </p:nvSpPr>
        <p:spPr>
          <a:xfrm>
            <a:off x="3149038" y="7059187"/>
            <a:ext cx="52832" cy="73520"/>
          </a:xfrm>
          <a:custGeom>
            <a:avLst/>
            <a:gdLst/>
            <a:ahLst/>
            <a:cxnLst/>
            <a:rect l="l" t="t" r="r" b="b"/>
            <a:pathLst>
              <a:path w="52831" h="73520">
                <a:moveTo>
                  <a:pt x="31254" y="0"/>
                </a:moveTo>
                <a:lnTo>
                  <a:pt x="33388" y="0"/>
                </a:lnTo>
                <a:lnTo>
                  <a:pt x="35458" y="203"/>
                </a:lnTo>
                <a:lnTo>
                  <a:pt x="37464" y="596"/>
                </a:lnTo>
                <a:lnTo>
                  <a:pt x="39484" y="990"/>
                </a:lnTo>
                <a:lnTo>
                  <a:pt x="41325" y="1511"/>
                </a:lnTo>
                <a:lnTo>
                  <a:pt x="43014" y="2158"/>
                </a:lnTo>
                <a:lnTo>
                  <a:pt x="44703" y="2806"/>
                </a:lnTo>
                <a:lnTo>
                  <a:pt x="46202" y="3555"/>
                </a:lnTo>
                <a:lnTo>
                  <a:pt x="47510" y="4394"/>
                </a:lnTo>
                <a:lnTo>
                  <a:pt x="48831" y="5232"/>
                </a:lnTo>
                <a:lnTo>
                  <a:pt x="49783" y="5956"/>
                </a:lnTo>
                <a:lnTo>
                  <a:pt x="50380" y="6553"/>
                </a:lnTo>
                <a:lnTo>
                  <a:pt x="50977" y="7150"/>
                </a:lnTo>
                <a:lnTo>
                  <a:pt x="51384" y="7619"/>
                </a:lnTo>
                <a:lnTo>
                  <a:pt x="51612" y="7962"/>
                </a:lnTo>
                <a:lnTo>
                  <a:pt x="51828" y="8318"/>
                </a:lnTo>
                <a:lnTo>
                  <a:pt x="52019" y="8724"/>
                </a:lnTo>
                <a:lnTo>
                  <a:pt x="52171" y="9194"/>
                </a:lnTo>
                <a:lnTo>
                  <a:pt x="52311" y="9664"/>
                </a:lnTo>
                <a:lnTo>
                  <a:pt x="52412" y="10198"/>
                </a:lnTo>
                <a:lnTo>
                  <a:pt x="52463" y="10794"/>
                </a:lnTo>
                <a:lnTo>
                  <a:pt x="52514" y="11391"/>
                </a:lnTo>
                <a:lnTo>
                  <a:pt x="52539" y="12128"/>
                </a:lnTo>
                <a:lnTo>
                  <a:pt x="52539" y="13030"/>
                </a:lnTo>
                <a:lnTo>
                  <a:pt x="52539" y="14960"/>
                </a:lnTo>
                <a:lnTo>
                  <a:pt x="52311" y="16306"/>
                </a:lnTo>
                <a:lnTo>
                  <a:pt x="51866" y="17081"/>
                </a:lnTo>
                <a:lnTo>
                  <a:pt x="51422" y="17856"/>
                </a:lnTo>
                <a:lnTo>
                  <a:pt x="50876" y="18237"/>
                </a:lnTo>
                <a:lnTo>
                  <a:pt x="50228" y="18237"/>
                </a:lnTo>
                <a:lnTo>
                  <a:pt x="49491" y="18237"/>
                </a:lnTo>
                <a:lnTo>
                  <a:pt x="48628" y="17830"/>
                </a:lnTo>
                <a:lnTo>
                  <a:pt x="47663" y="17005"/>
                </a:lnTo>
                <a:lnTo>
                  <a:pt x="46697" y="16192"/>
                </a:lnTo>
                <a:lnTo>
                  <a:pt x="45465" y="15278"/>
                </a:lnTo>
                <a:lnTo>
                  <a:pt x="43980" y="14287"/>
                </a:lnTo>
                <a:lnTo>
                  <a:pt x="42494" y="13296"/>
                </a:lnTo>
                <a:lnTo>
                  <a:pt x="40690" y="12395"/>
                </a:lnTo>
                <a:lnTo>
                  <a:pt x="38582" y="11569"/>
                </a:lnTo>
                <a:lnTo>
                  <a:pt x="36474" y="10756"/>
                </a:lnTo>
                <a:lnTo>
                  <a:pt x="33985" y="10350"/>
                </a:lnTo>
                <a:lnTo>
                  <a:pt x="31102" y="10350"/>
                </a:lnTo>
                <a:lnTo>
                  <a:pt x="25209" y="10350"/>
                </a:lnTo>
                <a:lnTo>
                  <a:pt x="20675" y="12611"/>
                </a:lnTo>
                <a:lnTo>
                  <a:pt x="17525" y="17157"/>
                </a:lnTo>
                <a:lnTo>
                  <a:pt x="14376" y="21691"/>
                </a:lnTo>
                <a:lnTo>
                  <a:pt x="12801" y="28282"/>
                </a:lnTo>
                <a:lnTo>
                  <a:pt x="12801" y="36918"/>
                </a:lnTo>
                <a:lnTo>
                  <a:pt x="12801" y="41224"/>
                </a:lnTo>
                <a:lnTo>
                  <a:pt x="13207" y="45008"/>
                </a:lnTo>
                <a:lnTo>
                  <a:pt x="14033" y="48259"/>
                </a:lnTo>
                <a:lnTo>
                  <a:pt x="14846" y="51511"/>
                </a:lnTo>
                <a:lnTo>
                  <a:pt x="16052" y="54228"/>
                </a:lnTo>
                <a:lnTo>
                  <a:pt x="17640" y="56413"/>
                </a:lnTo>
                <a:lnTo>
                  <a:pt x="19227" y="58597"/>
                </a:lnTo>
                <a:lnTo>
                  <a:pt x="21170" y="60210"/>
                </a:lnTo>
                <a:lnTo>
                  <a:pt x="23482" y="61277"/>
                </a:lnTo>
                <a:lnTo>
                  <a:pt x="25793" y="62344"/>
                </a:lnTo>
                <a:lnTo>
                  <a:pt x="28435" y="62877"/>
                </a:lnTo>
                <a:lnTo>
                  <a:pt x="31407" y="62877"/>
                </a:lnTo>
                <a:lnTo>
                  <a:pt x="34239" y="62877"/>
                </a:lnTo>
                <a:lnTo>
                  <a:pt x="36715" y="62433"/>
                </a:lnTo>
                <a:lnTo>
                  <a:pt x="38849" y="61544"/>
                </a:lnTo>
                <a:lnTo>
                  <a:pt x="40982" y="60655"/>
                </a:lnTo>
                <a:lnTo>
                  <a:pt x="42824" y="59677"/>
                </a:lnTo>
                <a:lnTo>
                  <a:pt x="44386" y="58610"/>
                </a:lnTo>
                <a:lnTo>
                  <a:pt x="45948" y="57543"/>
                </a:lnTo>
                <a:lnTo>
                  <a:pt x="47269" y="56565"/>
                </a:lnTo>
                <a:lnTo>
                  <a:pt x="48336" y="55702"/>
                </a:lnTo>
                <a:lnTo>
                  <a:pt x="49402" y="54838"/>
                </a:lnTo>
                <a:lnTo>
                  <a:pt x="50228" y="54394"/>
                </a:lnTo>
                <a:lnTo>
                  <a:pt x="50825" y="54394"/>
                </a:lnTo>
                <a:lnTo>
                  <a:pt x="51180" y="54394"/>
                </a:lnTo>
                <a:lnTo>
                  <a:pt x="51473" y="54495"/>
                </a:lnTo>
                <a:lnTo>
                  <a:pt x="51727" y="54698"/>
                </a:lnTo>
                <a:lnTo>
                  <a:pt x="51968" y="54902"/>
                </a:lnTo>
                <a:lnTo>
                  <a:pt x="52184" y="55232"/>
                </a:lnTo>
                <a:lnTo>
                  <a:pt x="52349" y="55702"/>
                </a:lnTo>
                <a:lnTo>
                  <a:pt x="52527" y="56172"/>
                </a:lnTo>
                <a:lnTo>
                  <a:pt x="52654" y="56768"/>
                </a:lnTo>
                <a:lnTo>
                  <a:pt x="52730" y="57492"/>
                </a:lnTo>
                <a:lnTo>
                  <a:pt x="52793" y="58204"/>
                </a:lnTo>
                <a:lnTo>
                  <a:pt x="52831" y="59067"/>
                </a:lnTo>
                <a:lnTo>
                  <a:pt x="52831" y="60058"/>
                </a:lnTo>
                <a:lnTo>
                  <a:pt x="52831" y="60896"/>
                </a:lnTo>
                <a:lnTo>
                  <a:pt x="52806" y="61633"/>
                </a:lnTo>
                <a:lnTo>
                  <a:pt x="52768" y="62255"/>
                </a:lnTo>
                <a:lnTo>
                  <a:pt x="52717" y="62864"/>
                </a:lnTo>
                <a:lnTo>
                  <a:pt x="52628" y="63385"/>
                </a:lnTo>
                <a:lnTo>
                  <a:pt x="52501" y="63817"/>
                </a:lnTo>
                <a:lnTo>
                  <a:pt x="52374" y="64236"/>
                </a:lnTo>
                <a:lnTo>
                  <a:pt x="52235" y="64604"/>
                </a:lnTo>
                <a:lnTo>
                  <a:pt x="52057" y="64935"/>
                </a:lnTo>
                <a:lnTo>
                  <a:pt x="51879" y="65252"/>
                </a:lnTo>
                <a:lnTo>
                  <a:pt x="51485" y="65722"/>
                </a:lnTo>
                <a:lnTo>
                  <a:pt x="50863" y="66344"/>
                </a:lnTo>
                <a:lnTo>
                  <a:pt x="50241" y="66967"/>
                </a:lnTo>
                <a:lnTo>
                  <a:pt x="49187" y="67729"/>
                </a:lnTo>
                <a:lnTo>
                  <a:pt x="47701" y="68656"/>
                </a:lnTo>
                <a:lnTo>
                  <a:pt x="46215" y="69570"/>
                </a:lnTo>
                <a:lnTo>
                  <a:pt x="44538" y="70383"/>
                </a:lnTo>
                <a:lnTo>
                  <a:pt x="42684" y="71107"/>
                </a:lnTo>
                <a:lnTo>
                  <a:pt x="40817" y="71831"/>
                </a:lnTo>
                <a:lnTo>
                  <a:pt x="38798" y="72402"/>
                </a:lnTo>
                <a:lnTo>
                  <a:pt x="36614" y="72859"/>
                </a:lnTo>
                <a:lnTo>
                  <a:pt x="34429" y="73304"/>
                </a:lnTo>
                <a:lnTo>
                  <a:pt x="32169" y="73520"/>
                </a:lnTo>
                <a:lnTo>
                  <a:pt x="29844" y="73520"/>
                </a:lnTo>
                <a:lnTo>
                  <a:pt x="25031" y="73520"/>
                </a:lnTo>
                <a:lnTo>
                  <a:pt x="20764" y="72732"/>
                </a:lnTo>
                <a:lnTo>
                  <a:pt x="17043" y="71145"/>
                </a:lnTo>
                <a:lnTo>
                  <a:pt x="13322" y="69557"/>
                </a:lnTo>
                <a:lnTo>
                  <a:pt x="10210" y="67233"/>
                </a:lnTo>
                <a:lnTo>
                  <a:pt x="7708" y="64185"/>
                </a:lnTo>
                <a:lnTo>
                  <a:pt x="5194" y="61137"/>
                </a:lnTo>
                <a:lnTo>
                  <a:pt x="3289" y="57391"/>
                </a:lnTo>
                <a:lnTo>
                  <a:pt x="1981" y="52946"/>
                </a:lnTo>
                <a:lnTo>
                  <a:pt x="660" y="48513"/>
                </a:lnTo>
                <a:lnTo>
                  <a:pt x="0" y="43383"/>
                </a:lnTo>
                <a:lnTo>
                  <a:pt x="0" y="37579"/>
                </a:lnTo>
                <a:lnTo>
                  <a:pt x="0" y="30987"/>
                </a:lnTo>
                <a:lnTo>
                  <a:pt x="812" y="25311"/>
                </a:lnTo>
                <a:lnTo>
                  <a:pt x="2425" y="20573"/>
                </a:lnTo>
                <a:lnTo>
                  <a:pt x="4038" y="15836"/>
                </a:lnTo>
                <a:lnTo>
                  <a:pt x="6235" y="11963"/>
                </a:lnTo>
                <a:lnTo>
                  <a:pt x="9042" y="8928"/>
                </a:lnTo>
                <a:lnTo>
                  <a:pt x="11849" y="5905"/>
                </a:lnTo>
                <a:lnTo>
                  <a:pt x="15151" y="3657"/>
                </a:lnTo>
                <a:lnTo>
                  <a:pt x="18935" y="2197"/>
                </a:lnTo>
                <a:lnTo>
                  <a:pt x="22732" y="736"/>
                </a:lnTo>
                <a:lnTo>
                  <a:pt x="26847" y="0"/>
                </a:lnTo>
                <a:lnTo>
                  <a:pt x="31254" y="0"/>
                </a:lnTo>
                <a:close/>
              </a:path>
            </a:pathLst>
          </a:custGeom>
          <a:ln w="12699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5" name="object 455"/>
          <p:cNvSpPr/>
          <p:nvPr/>
        </p:nvSpPr>
        <p:spPr>
          <a:xfrm>
            <a:off x="2686758" y="7059187"/>
            <a:ext cx="52831" cy="73520"/>
          </a:xfrm>
          <a:custGeom>
            <a:avLst/>
            <a:gdLst/>
            <a:ahLst/>
            <a:cxnLst/>
            <a:rect l="l" t="t" r="r" b="b"/>
            <a:pathLst>
              <a:path w="52831" h="73520">
                <a:moveTo>
                  <a:pt x="31254" y="0"/>
                </a:moveTo>
                <a:lnTo>
                  <a:pt x="33388" y="0"/>
                </a:lnTo>
                <a:lnTo>
                  <a:pt x="35458" y="203"/>
                </a:lnTo>
                <a:lnTo>
                  <a:pt x="37477" y="596"/>
                </a:lnTo>
                <a:lnTo>
                  <a:pt x="39484" y="990"/>
                </a:lnTo>
                <a:lnTo>
                  <a:pt x="41325" y="1511"/>
                </a:lnTo>
                <a:lnTo>
                  <a:pt x="43014" y="2158"/>
                </a:lnTo>
                <a:lnTo>
                  <a:pt x="44703" y="2806"/>
                </a:lnTo>
                <a:lnTo>
                  <a:pt x="46202" y="3555"/>
                </a:lnTo>
                <a:lnTo>
                  <a:pt x="47523" y="4394"/>
                </a:lnTo>
                <a:lnTo>
                  <a:pt x="48831" y="5232"/>
                </a:lnTo>
                <a:lnTo>
                  <a:pt x="49784" y="5956"/>
                </a:lnTo>
                <a:lnTo>
                  <a:pt x="50380" y="6553"/>
                </a:lnTo>
                <a:lnTo>
                  <a:pt x="50977" y="7150"/>
                </a:lnTo>
                <a:lnTo>
                  <a:pt x="51384" y="7619"/>
                </a:lnTo>
                <a:lnTo>
                  <a:pt x="51612" y="7962"/>
                </a:lnTo>
                <a:lnTo>
                  <a:pt x="51828" y="8318"/>
                </a:lnTo>
                <a:lnTo>
                  <a:pt x="52019" y="8724"/>
                </a:lnTo>
                <a:lnTo>
                  <a:pt x="52171" y="9194"/>
                </a:lnTo>
                <a:lnTo>
                  <a:pt x="52311" y="9664"/>
                </a:lnTo>
                <a:lnTo>
                  <a:pt x="52412" y="10198"/>
                </a:lnTo>
                <a:lnTo>
                  <a:pt x="52463" y="10794"/>
                </a:lnTo>
                <a:lnTo>
                  <a:pt x="52514" y="11391"/>
                </a:lnTo>
                <a:lnTo>
                  <a:pt x="52539" y="12128"/>
                </a:lnTo>
                <a:lnTo>
                  <a:pt x="52539" y="13030"/>
                </a:lnTo>
                <a:lnTo>
                  <a:pt x="52539" y="14960"/>
                </a:lnTo>
                <a:lnTo>
                  <a:pt x="52311" y="16306"/>
                </a:lnTo>
                <a:lnTo>
                  <a:pt x="51866" y="17081"/>
                </a:lnTo>
                <a:lnTo>
                  <a:pt x="51422" y="17856"/>
                </a:lnTo>
                <a:lnTo>
                  <a:pt x="50876" y="18237"/>
                </a:lnTo>
                <a:lnTo>
                  <a:pt x="50228" y="18237"/>
                </a:lnTo>
                <a:lnTo>
                  <a:pt x="49491" y="18237"/>
                </a:lnTo>
                <a:lnTo>
                  <a:pt x="48628" y="17830"/>
                </a:lnTo>
                <a:lnTo>
                  <a:pt x="47663" y="17005"/>
                </a:lnTo>
                <a:lnTo>
                  <a:pt x="46697" y="16192"/>
                </a:lnTo>
                <a:lnTo>
                  <a:pt x="45465" y="15278"/>
                </a:lnTo>
                <a:lnTo>
                  <a:pt x="43980" y="14287"/>
                </a:lnTo>
                <a:lnTo>
                  <a:pt x="42494" y="13296"/>
                </a:lnTo>
                <a:lnTo>
                  <a:pt x="40690" y="12395"/>
                </a:lnTo>
                <a:lnTo>
                  <a:pt x="38582" y="11569"/>
                </a:lnTo>
                <a:lnTo>
                  <a:pt x="36474" y="10756"/>
                </a:lnTo>
                <a:lnTo>
                  <a:pt x="33985" y="10350"/>
                </a:lnTo>
                <a:lnTo>
                  <a:pt x="31114" y="10350"/>
                </a:lnTo>
                <a:lnTo>
                  <a:pt x="25209" y="10350"/>
                </a:lnTo>
                <a:lnTo>
                  <a:pt x="20675" y="12611"/>
                </a:lnTo>
                <a:lnTo>
                  <a:pt x="17525" y="17157"/>
                </a:lnTo>
                <a:lnTo>
                  <a:pt x="14376" y="21691"/>
                </a:lnTo>
                <a:lnTo>
                  <a:pt x="12801" y="28282"/>
                </a:lnTo>
                <a:lnTo>
                  <a:pt x="12801" y="36918"/>
                </a:lnTo>
                <a:lnTo>
                  <a:pt x="12801" y="41224"/>
                </a:lnTo>
                <a:lnTo>
                  <a:pt x="13207" y="45008"/>
                </a:lnTo>
                <a:lnTo>
                  <a:pt x="14033" y="48259"/>
                </a:lnTo>
                <a:lnTo>
                  <a:pt x="14846" y="51511"/>
                </a:lnTo>
                <a:lnTo>
                  <a:pt x="16052" y="54228"/>
                </a:lnTo>
                <a:lnTo>
                  <a:pt x="17640" y="56413"/>
                </a:lnTo>
                <a:lnTo>
                  <a:pt x="19227" y="58597"/>
                </a:lnTo>
                <a:lnTo>
                  <a:pt x="21170" y="60210"/>
                </a:lnTo>
                <a:lnTo>
                  <a:pt x="23482" y="61277"/>
                </a:lnTo>
                <a:lnTo>
                  <a:pt x="25793" y="62344"/>
                </a:lnTo>
                <a:lnTo>
                  <a:pt x="28435" y="62877"/>
                </a:lnTo>
                <a:lnTo>
                  <a:pt x="31407" y="62877"/>
                </a:lnTo>
                <a:lnTo>
                  <a:pt x="34239" y="62877"/>
                </a:lnTo>
                <a:lnTo>
                  <a:pt x="36715" y="62433"/>
                </a:lnTo>
                <a:lnTo>
                  <a:pt x="38849" y="61544"/>
                </a:lnTo>
                <a:lnTo>
                  <a:pt x="40982" y="60655"/>
                </a:lnTo>
                <a:lnTo>
                  <a:pt x="42824" y="59677"/>
                </a:lnTo>
                <a:lnTo>
                  <a:pt x="44386" y="58610"/>
                </a:lnTo>
                <a:lnTo>
                  <a:pt x="45961" y="57543"/>
                </a:lnTo>
                <a:lnTo>
                  <a:pt x="47269" y="56565"/>
                </a:lnTo>
                <a:lnTo>
                  <a:pt x="48336" y="55702"/>
                </a:lnTo>
                <a:lnTo>
                  <a:pt x="49403" y="54838"/>
                </a:lnTo>
                <a:lnTo>
                  <a:pt x="50228" y="54394"/>
                </a:lnTo>
                <a:lnTo>
                  <a:pt x="50825" y="54394"/>
                </a:lnTo>
                <a:lnTo>
                  <a:pt x="51181" y="54394"/>
                </a:lnTo>
                <a:lnTo>
                  <a:pt x="51473" y="54495"/>
                </a:lnTo>
                <a:lnTo>
                  <a:pt x="51727" y="54698"/>
                </a:lnTo>
                <a:lnTo>
                  <a:pt x="51968" y="54902"/>
                </a:lnTo>
                <a:lnTo>
                  <a:pt x="52184" y="55232"/>
                </a:lnTo>
                <a:lnTo>
                  <a:pt x="52349" y="55702"/>
                </a:lnTo>
                <a:lnTo>
                  <a:pt x="52527" y="56172"/>
                </a:lnTo>
                <a:lnTo>
                  <a:pt x="52654" y="56768"/>
                </a:lnTo>
                <a:lnTo>
                  <a:pt x="52730" y="57492"/>
                </a:lnTo>
                <a:lnTo>
                  <a:pt x="52806" y="58204"/>
                </a:lnTo>
                <a:lnTo>
                  <a:pt x="52831" y="59067"/>
                </a:lnTo>
                <a:lnTo>
                  <a:pt x="52831" y="60058"/>
                </a:lnTo>
                <a:lnTo>
                  <a:pt x="52831" y="60896"/>
                </a:lnTo>
                <a:lnTo>
                  <a:pt x="52768" y="62255"/>
                </a:lnTo>
                <a:lnTo>
                  <a:pt x="52628" y="63385"/>
                </a:lnTo>
                <a:lnTo>
                  <a:pt x="52374" y="64236"/>
                </a:lnTo>
                <a:lnTo>
                  <a:pt x="52057" y="64935"/>
                </a:lnTo>
                <a:lnTo>
                  <a:pt x="51485" y="65722"/>
                </a:lnTo>
                <a:lnTo>
                  <a:pt x="50863" y="66344"/>
                </a:lnTo>
                <a:lnTo>
                  <a:pt x="50241" y="66967"/>
                </a:lnTo>
                <a:lnTo>
                  <a:pt x="49187" y="67729"/>
                </a:lnTo>
                <a:lnTo>
                  <a:pt x="47701" y="68656"/>
                </a:lnTo>
                <a:lnTo>
                  <a:pt x="46215" y="69570"/>
                </a:lnTo>
                <a:lnTo>
                  <a:pt x="44538" y="70383"/>
                </a:lnTo>
                <a:lnTo>
                  <a:pt x="42684" y="71107"/>
                </a:lnTo>
                <a:lnTo>
                  <a:pt x="40817" y="71831"/>
                </a:lnTo>
                <a:lnTo>
                  <a:pt x="38798" y="72402"/>
                </a:lnTo>
                <a:lnTo>
                  <a:pt x="36614" y="72859"/>
                </a:lnTo>
                <a:lnTo>
                  <a:pt x="34429" y="73304"/>
                </a:lnTo>
                <a:lnTo>
                  <a:pt x="32181" y="73520"/>
                </a:lnTo>
                <a:lnTo>
                  <a:pt x="29845" y="73520"/>
                </a:lnTo>
                <a:lnTo>
                  <a:pt x="25031" y="73520"/>
                </a:lnTo>
                <a:lnTo>
                  <a:pt x="20764" y="72732"/>
                </a:lnTo>
                <a:lnTo>
                  <a:pt x="17043" y="71145"/>
                </a:lnTo>
                <a:lnTo>
                  <a:pt x="13322" y="69557"/>
                </a:lnTo>
                <a:lnTo>
                  <a:pt x="10210" y="67233"/>
                </a:lnTo>
                <a:lnTo>
                  <a:pt x="7708" y="64185"/>
                </a:lnTo>
                <a:lnTo>
                  <a:pt x="5206" y="61137"/>
                </a:lnTo>
                <a:lnTo>
                  <a:pt x="3289" y="57391"/>
                </a:lnTo>
                <a:lnTo>
                  <a:pt x="1981" y="52946"/>
                </a:lnTo>
                <a:lnTo>
                  <a:pt x="660" y="48513"/>
                </a:lnTo>
                <a:lnTo>
                  <a:pt x="0" y="43383"/>
                </a:lnTo>
                <a:lnTo>
                  <a:pt x="0" y="37579"/>
                </a:lnTo>
                <a:lnTo>
                  <a:pt x="0" y="30987"/>
                </a:lnTo>
                <a:lnTo>
                  <a:pt x="812" y="25311"/>
                </a:lnTo>
                <a:lnTo>
                  <a:pt x="2425" y="20573"/>
                </a:lnTo>
                <a:lnTo>
                  <a:pt x="4038" y="15836"/>
                </a:lnTo>
                <a:lnTo>
                  <a:pt x="6248" y="11963"/>
                </a:lnTo>
                <a:lnTo>
                  <a:pt x="9042" y="8928"/>
                </a:lnTo>
                <a:lnTo>
                  <a:pt x="11849" y="5905"/>
                </a:lnTo>
                <a:lnTo>
                  <a:pt x="15151" y="3657"/>
                </a:lnTo>
                <a:lnTo>
                  <a:pt x="18948" y="2197"/>
                </a:lnTo>
                <a:lnTo>
                  <a:pt x="22732" y="736"/>
                </a:lnTo>
                <a:lnTo>
                  <a:pt x="26847" y="0"/>
                </a:lnTo>
                <a:lnTo>
                  <a:pt x="31254" y="0"/>
                </a:lnTo>
                <a:close/>
              </a:path>
            </a:pathLst>
          </a:custGeom>
          <a:ln w="12699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6" name="object 456"/>
          <p:cNvSpPr/>
          <p:nvPr/>
        </p:nvSpPr>
        <p:spPr>
          <a:xfrm>
            <a:off x="3212868" y="7059110"/>
            <a:ext cx="66967" cy="73596"/>
          </a:xfrm>
          <a:custGeom>
            <a:avLst/>
            <a:gdLst/>
            <a:ahLst/>
            <a:cxnLst/>
            <a:rect l="l" t="t" r="r" b="b"/>
            <a:pathLst>
              <a:path w="66967" h="73596">
                <a:moveTo>
                  <a:pt x="34150" y="0"/>
                </a:moveTo>
                <a:lnTo>
                  <a:pt x="39662" y="0"/>
                </a:lnTo>
                <a:lnTo>
                  <a:pt x="44462" y="825"/>
                </a:lnTo>
                <a:lnTo>
                  <a:pt x="48552" y="2463"/>
                </a:lnTo>
                <a:lnTo>
                  <a:pt x="52641" y="4102"/>
                </a:lnTo>
                <a:lnTo>
                  <a:pt x="56057" y="6476"/>
                </a:lnTo>
                <a:lnTo>
                  <a:pt x="58788" y="9601"/>
                </a:lnTo>
                <a:lnTo>
                  <a:pt x="61506" y="12725"/>
                </a:lnTo>
                <a:lnTo>
                  <a:pt x="63563" y="16522"/>
                </a:lnTo>
                <a:lnTo>
                  <a:pt x="64922" y="20993"/>
                </a:lnTo>
                <a:lnTo>
                  <a:pt x="66281" y="25450"/>
                </a:lnTo>
                <a:lnTo>
                  <a:pt x="66967" y="30492"/>
                </a:lnTo>
                <a:lnTo>
                  <a:pt x="66967" y="36093"/>
                </a:lnTo>
                <a:lnTo>
                  <a:pt x="66967" y="41554"/>
                </a:lnTo>
                <a:lnTo>
                  <a:pt x="66243" y="46570"/>
                </a:lnTo>
                <a:lnTo>
                  <a:pt x="64808" y="51168"/>
                </a:lnTo>
                <a:lnTo>
                  <a:pt x="63373" y="55752"/>
                </a:lnTo>
                <a:lnTo>
                  <a:pt x="61226" y="59715"/>
                </a:lnTo>
                <a:lnTo>
                  <a:pt x="58369" y="63030"/>
                </a:lnTo>
                <a:lnTo>
                  <a:pt x="55524" y="66357"/>
                </a:lnTo>
                <a:lnTo>
                  <a:pt x="51943" y="68948"/>
                </a:lnTo>
                <a:lnTo>
                  <a:pt x="47663" y="70815"/>
                </a:lnTo>
                <a:lnTo>
                  <a:pt x="43370" y="72669"/>
                </a:lnTo>
                <a:lnTo>
                  <a:pt x="38392" y="73596"/>
                </a:lnTo>
                <a:lnTo>
                  <a:pt x="32740" y="73596"/>
                </a:lnTo>
                <a:lnTo>
                  <a:pt x="27228" y="73596"/>
                </a:lnTo>
                <a:lnTo>
                  <a:pt x="22428" y="72783"/>
                </a:lnTo>
                <a:lnTo>
                  <a:pt x="18338" y="71145"/>
                </a:lnTo>
                <a:lnTo>
                  <a:pt x="14249" y="69507"/>
                </a:lnTo>
                <a:lnTo>
                  <a:pt x="10833" y="67132"/>
                </a:lnTo>
                <a:lnTo>
                  <a:pt x="8102" y="63995"/>
                </a:lnTo>
                <a:lnTo>
                  <a:pt x="5372" y="60871"/>
                </a:lnTo>
                <a:lnTo>
                  <a:pt x="3340" y="57086"/>
                </a:lnTo>
                <a:lnTo>
                  <a:pt x="2006" y="52616"/>
                </a:lnTo>
                <a:lnTo>
                  <a:pt x="660" y="48145"/>
                </a:lnTo>
                <a:lnTo>
                  <a:pt x="0" y="43091"/>
                </a:lnTo>
                <a:lnTo>
                  <a:pt x="0" y="37439"/>
                </a:lnTo>
                <a:lnTo>
                  <a:pt x="0" y="31978"/>
                </a:lnTo>
                <a:lnTo>
                  <a:pt x="698" y="26949"/>
                </a:lnTo>
                <a:lnTo>
                  <a:pt x="2120" y="22364"/>
                </a:lnTo>
                <a:lnTo>
                  <a:pt x="3530" y="17779"/>
                </a:lnTo>
                <a:lnTo>
                  <a:pt x="5664" y="13817"/>
                </a:lnTo>
                <a:lnTo>
                  <a:pt x="8521" y="10502"/>
                </a:lnTo>
                <a:lnTo>
                  <a:pt x="11366" y="7175"/>
                </a:lnTo>
                <a:lnTo>
                  <a:pt x="14922" y="4597"/>
                </a:lnTo>
                <a:lnTo>
                  <a:pt x="19189" y="2755"/>
                </a:lnTo>
                <a:lnTo>
                  <a:pt x="23456" y="927"/>
                </a:lnTo>
                <a:lnTo>
                  <a:pt x="28448" y="0"/>
                </a:lnTo>
                <a:lnTo>
                  <a:pt x="34150" y="0"/>
                </a:lnTo>
                <a:close/>
              </a:path>
            </a:pathLst>
          </a:custGeom>
          <a:ln w="12699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7" name="object 457"/>
          <p:cNvSpPr/>
          <p:nvPr/>
        </p:nvSpPr>
        <p:spPr>
          <a:xfrm>
            <a:off x="2996562" y="7059110"/>
            <a:ext cx="99352" cy="72631"/>
          </a:xfrm>
          <a:custGeom>
            <a:avLst/>
            <a:gdLst/>
            <a:ahLst/>
            <a:cxnLst/>
            <a:rect l="l" t="t" r="r" b="b"/>
            <a:pathLst>
              <a:path w="99352" h="72631">
                <a:moveTo>
                  <a:pt x="32816" y="0"/>
                </a:moveTo>
                <a:lnTo>
                  <a:pt x="35598" y="0"/>
                </a:lnTo>
                <a:lnTo>
                  <a:pt x="38087" y="330"/>
                </a:lnTo>
                <a:lnTo>
                  <a:pt x="40297" y="977"/>
                </a:lnTo>
                <a:lnTo>
                  <a:pt x="42506" y="1612"/>
                </a:lnTo>
                <a:lnTo>
                  <a:pt x="44449" y="2527"/>
                </a:lnTo>
                <a:lnTo>
                  <a:pt x="46139" y="3682"/>
                </a:lnTo>
                <a:lnTo>
                  <a:pt x="47828" y="4851"/>
                </a:lnTo>
                <a:lnTo>
                  <a:pt x="49263" y="6248"/>
                </a:lnTo>
                <a:lnTo>
                  <a:pt x="50457" y="7861"/>
                </a:lnTo>
                <a:lnTo>
                  <a:pt x="51650" y="9474"/>
                </a:lnTo>
                <a:lnTo>
                  <a:pt x="52641" y="11264"/>
                </a:lnTo>
                <a:lnTo>
                  <a:pt x="53428" y="13246"/>
                </a:lnTo>
                <a:lnTo>
                  <a:pt x="55664" y="10820"/>
                </a:lnTo>
                <a:lnTo>
                  <a:pt x="57784" y="8762"/>
                </a:lnTo>
                <a:lnTo>
                  <a:pt x="59791" y="7073"/>
                </a:lnTo>
                <a:lnTo>
                  <a:pt x="61810" y="5384"/>
                </a:lnTo>
                <a:lnTo>
                  <a:pt x="63741" y="4025"/>
                </a:lnTo>
                <a:lnTo>
                  <a:pt x="65595" y="2984"/>
                </a:lnTo>
                <a:lnTo>
                  <a:pt x="67462" y="1943"/>
                </a:lnTo>
                <a:lnTo>
                  <a:pt x="69265" y="1181"/>
                </a:lnTo>
                <a:lnTo>
                  <a:pt x="71031" y="711"/>
                </a:lnTo>
                <a:lnTo>
                  <a:pt x="72796" y="241"/>
                </a:lnTo>
                <a:lnTo>
                  <a:pt x="74561" y="0"/>
                </a:lnTo>
                <a:lnTo>
                  <a:pt x="76352" y="0"/>
                </a:lnTo>
                <a:lnTo>
                  <a:pt x="80670" y="0"/>
                </a:lnTo>
                <a:lnTo>
                  <a:pt x="84289" y="761"/>
                </a:lnTo>
                <a:lnTo>
                  <a:pt x="87223" y="2273"/>
                </a:lnTo>
                <a:lnTo>
                  <a:pt x="90144" y="3784"/>
                </a:lnTo>
                <a:lnTo>
                  <a:pt x="92519" y="5803"/>
                </a:lnTo>
                <a:lnTo>
                  <a:pt x="94322" y="8343"/>
                </a:lnTo>
                <a:lnTo>
                  <a:pt x="96138" y="10871"/>
                </a:lnTo>
                <a:lnTo>
                  <a:pt x="97421" y="13830"/>
                </a:lnTo>
                <a:lnTo>
                  <a:pt x="98196" y="17233"/>
                </a:lnTo>
                <a:lnTo>
                  <a:pt x="98958" y="20624"/>
                </a:lnTo>
                <a:lnTo>
                  <a:pt x="99352" y="24218"/>
                </a:lnTo>
                <a:lnTo>
                  <a:pt x="99352" y="27990"/>
                </a:lnTo>
                <a:lnTo>
                  <a:pt x="99352" y="70332"/>
                </a:lnTo>
                <a:lnTo>
                  <a:pt x="99352" y="70726"/>
                </a:lnTo>
                <a:lnTo>
                  <a:pt x="99250" y="71056"/>
                </a:lnTo>
                <a:lnTo>
                  <a:pt x="99047" y="71335"/>
                </a:lnTo>
                <a:lnTo>
                  <a:pt x="98856" y="71602"/>
                </a:lnTo>
                <a:lnTo>
                  <a:pt x="98526" y="71843"/>
                </a:lnTo>
                <a:lnTo>
                  <a:pt x="98082" y="72034"/>
                </a:lnTo>
                <a:lnTo>
                  <a:pt x="97637" y="72237"/>
                </a:lnTo>
                <a:lnTo>
                  <a:pt x="97015" y="72389"/>
                </a:lnTo>
                <a:lnTo>
                  <a:pt x="96227" y="72478"/>
                </a:lnTo>
                <a:lnTo>
                  <a:pt x="95427" y="72580"/>
                </a:lnTo>
                <a:lnTo>
                  <a:pt x="94437" y="72631"/>
                </a:lnTo>
                <a:lnTo>
                  <a:pt x="93243" y="72631"/>
                </a:lnTo>
                <a:lnTo>
                  <a:pt x="92011" y="72631"/>
                </a:lnTo>
                <a:lnTo>
                  <a:pt x="90982" y="72580"/>
                </a:lnTo>
                <a:lnTo>
                  <a:pt x="90195" y="72478"/>
                </a:lnTo>
                <a:lnTo>
                  <a:pt x="89395" y="72389"/>
                </a:lnTo>
                <a:lnTo>
                  <a:pt x="88772" y="72237"/>
                </a:lnTo>
                <a:lnTo>
                  <a:pt x="88303" y="72034"/>
                </a:lnTo>
                <a:lnTo>
                  <a:pt x="87820" y="71843"/>
                </a:lnTo>
                <a:lnTo>
                  <a:pt x="87490" y="71602"/>
                </a:lnTo>
                <a:lnTo>
                  <a:pt x="87287" y="71335"/>
                </a:lnTo>
                <a:lnTo>
                  <a:pt x="87096" y="71056"/>
                </a:lnTo>
                <a:lnTo>
                  <a:pt x="86994" y="70726"/>
                </a:lnTo>
                <a:lnTo>
                  <a:pt x="86994" y="70332"/>
                </a:lnTo>
                <a:lnTo>
                  <a:pt x="86994" y="29616"/>
                </a:lnTo>
                <a:lnTo>
                  <a:pt x="86994" y="26796"/>
                </a:lnTo>
                <a:lnTo>
                  <a:pt x="86740" y="24218"/>
                </a:lnTo>
                <a:lnTo>
                  <a:pt x="86245" y="21882"/>
                </a:lnTo>
                <a:lnTo>
                  <a:pt x="85750" y="19545"/>
                </a:lnTo>
                <a:lnTo>
                  <a:pt x="84962" y="17538"/>
                </a:lnTo>
                <a:lnTo>
                  <a:pt x="83870" y="15849"/>
                </a:lnTo>
                <a:lnTo>
                  <a:pt x="82778" y="14173"/>
                </a:lnTo>
                <a:lnTo>
                  <a:pt x="81394" y="12877"/>
                </a:lnTo>
                <a:lnTo>
                  <a:pt x="79705" y="11988"/>
                </a:lnTo>
                <a:lnTo>
                  <a:pt x="78016" y="11087"/>
                </a:lnTo>
                <a:lnTo>
                  <a:pt x="76034" y="10642"/>
                </a:lnTo>
                <a:lnTo>
                  <a:pt x="73748" y="10642"/>
                </a:lnTo>
                <a:lnTo>
                  <a:pt x="70916" y="10642"/>
                </a:lnTo>
                <a:lnTo>
                  <a:pt x="68084" y="11734"/>
                </a:lnTo>
                <a:lnTo>
                  <a:pt x="65227" y="13919"/>
                </a:lnTo>
                <a:lnTo>
                  <a:pt x="62382" y="16103"/>
                </a:lnTo>
                <a:lnTo>
                  <a:pt x="59232" y="19303"/>
                </a:lnTo>
                <a:lnTo>
                  <a:pt x="55816" y="23520"/>
                </a:lnTo>
                <a:lnTo>
                  <a:pt x="55816" y="70332"/>
                </a:lnTo>
                <a:lnTo>
                  <a:pt x="55816" y="70726"/>
                </a:lnTo>
                <a:lnTo>
                  <a:pt x="55714" y="71056"/>
                </a:lnTo>
                <a:lnTo>
                  <a:pt x="55511" y="71335"/>
                </a:lnTo>
                <a:lnTo>
                  <a:pt x="55321" y="71602"/>
                </a:lnTo>
                <a:lnTo>
                  <a:pt x="54978" y="71843"/>
                </a:lnTo>
                <a:lnTo>
                  <a:pt x="54508" y="72034"/>
                </a:lnTo>
                <a:lnTo>
                  <a:pt x="54038" y="72237"/>
                </a:lnTo>
                <a:lnTo>
                  <a:pt x="53403" y="72389"/>
                </a:lnTo>
                <a:lnTo>
                  <a:pt x="52616" y="72478"/>
                </a:lnTo>
                <a:lnTo>
                  <a:pt x="51815" y="72580"/>
                </a:lnTo>
                <a:lnTo>
                  <a:pt x="50825" y="72631"/>
                </a:lnTo>
                <a:lnTo>
                  <a:pt x="49644" y="72631"/>
                </a:lnTo>
                <a:lnTo>
                  <a:pt x="48501" y="72631"/>
                </a:lnTo>
                <a:lnTo>
                  <a:pt x="47523" y="72580"/>
                </a:lnTo>
                <a:lnTo>
                  <a:pt x="46697" y="72478"/>
                </a:lnTo>
                <a:lnTo>
                  <a:pt x="45885" y="72389"/>
                </a:lnTo>
                <a:lnTo>
                  <a:pt x="45237" y="72237"/>
                </a:lnTo>
                <a:lnTo>
                  <a:pt x="44767" y="72034"/>
                </a:lnTo>
                <a:lnTo>
                  <a:pt x="44297" y="71843"/>
                </a:lnTo>
                <a:lnTo>
                  <a:pt x="43967" y="71602"/>
                </a:lnTo>
                <a:lnTo>
                  <a:pt x="43802" y="71335"/>
                </a:lnTo>
                <a:lnTo>
                  <a:pt x="43624" y="71056"/>
                </a:lnTo>
                <a:lnTo>
                  <a:pt x="43535" y="70726"/>
                </a:lnTo>
                <a:lnTo>
                  <a:pt x="43535" y="70332"/>
                </a:lnTo>
                <a:lnTo>
                  <a:pt x="43535" y="29616"/>
                </a:lnTo>
                <a:lnTo>
                  <a:pt x="43535" y="26796"/>
                </a:lnTo>
                <a:lnTo>
                  <a:pt x="43268" y="24218"/>
                </a:lnTo>
                <a:lnTo>
                  <a:pt x="42722" y="21882"/>
                </a:lnTo>
                <a:lnTo>
                  <a:pt x="42176" y="19545"/>
                </a:lnTo>
                <a:lnTo>
                  <a:pt x="41351" y="17538"/>
                </a:lnTo>
                <a:lnTo>
                  <a:pt x="40258" y="15849"/>
                </a:lnTo>
                <a:lnTo>
                  <a:pt x="39166" y="14173"/>
                </a:lnTo>
                <a:lnTo>
                  <a:pt x="37795" y="12877"/>
                </a:lnTo>
                <a:lnTo>
                  <a:pt x="36131" y="11988"/>
                </a:lnTo>
                <a:lnTo>
                  <a:pt x="34467" y="11087"/>
                </a:lnTo>
                <a:lnTo>
                  <a:pt x="32499" y="10642"/>
                </a:lnTo>
                <a:lnTo>
                  <a:pt x="30213" y="10642"/>
                </a:lnTo>
                <a:lnTo>
                  <a:pt x="27393" y="10642"/>
                </a:lnTo>
                <a:lnTo>
                  <a:pt x="24536" y="11734"/>
                </a:lnTo>
                <a:lnTo>
                  <a:pt x="21653" y="13919"/>
                </a:lnTo>
                <a:lnTo>
                  <a:pt x="18783" y="16103"/>
                </a:lnTo>
                <a:lnTo>
                  <a:pt x="15659" y="19303"/>
                </a:lnTo>
                <a:lnTo>
                  <a:pt x="12280" y="23520"/>
                </a:lnTo>
                <a:lnTo>
                  <a:pt x="12280" y="70332"/>
                </a:lnTo>
                <a:lnTo>
                  <a:pt x="12280" y="70726"/>
                </a:lnTo>
                <a:lnTo>
                  <a:pt x="12179" y="71056"/>
                </a:lnTo>
                <a:lnTo>
                  <a:pt x="11988" y="71335"/>
                </a:lnTo>
                <a:lnTo>
                  <a:pt x="11785" y="71602"/>
                </a:lnTo>
                <a:lnTo>
                  <a:pt x="11468" y="71843"/>
                </a:lnTo>
                <a:lnTo>
                  <a:pt x="11023" y="72034"/>
                </a:lnTo>
                <a:lnTo>
                  <a:pt x="10566" y="72237"/>
                </a:lnTo>
                <a:lnTo>
                  <a:pt x="9956" y="72389"/>
                </a:lnTo>
                <a:lnTo>
                  <a:pt x="9156" y="72478"/>
                </a:lnTo>
                <a:lnTo>
                  <a:pt x="8369" y="72580"/>
                </a:lnTo>
                <a:lnTo>
                  <a:pt x="7353" y="72631"/>
                </a:lnTo>
                <a:lnTo>
                  <a:pt x="6108" y="72631"/>
                </a:lnTo>
                <a:lnTo>
                  <a:pt x="4914" y="72631"/>
                </a:lnTo>
                <a:lnTo>
                  <a:pt x="3924" y="72580"/>
                </a:lnTo>
                <a:lnTo>
                  <a:pt x="3124" y="72478"/>
                </a:lnTo>
                <a:lnTo>
                  <a:pt x="2336" y="72389"/>
                </a:lnTo>
                <a:lnTo>
                  <a:pt x="1701" y="72237"/>
                </a:lnTo>
                <a:lnTo>
                  <a:pt x="1231" y="72034"/>
                </a:lnTo>
                <a:lnTo>
                  <a:pt x="761" y="71843"/>
                </a:lnTo>
                <a:lnTo>
                  <a:pt x="444" y="71602"/>
                </a:lnTo>
                <a:lnTo>
                  <a:pt x="266" y="71335"/>
                </a:lnTo>
                <a:lnTo>
                  <a:pt x="88" y="71056"/>
                </a:lnTo>
                <a:lnTo>
                  <a:pt x="0" y="70726"/>
                </a:lnTo>
                <a:lnTo>
                  <a:pt x="0" y="70332"/>
                </a:lnTo>
                <a:lnTo>
                  <a:pt x="0" y="3352"/>
                </a:lnTo>
                <a:lnTo>
                  <a:pt x="0" y="2959"/>
                </a:lnTo>
                <a:lnTo>
                  <a:pt x="76" y="2616"/>
                </a:lnTo>
                <a:lnTo>
                  <a:pt x="228" y="2349"/>
                </a:lnTo>
                <a:lnTo>
                  <a:pt x="380" y="2070"/>
                </a:lnTo>
                <a:lnTo>
                  <a:pt x="673" y="1828"/>
                </a:lnTo>
                <a:lnTo>
                  <a:pt x="1117" y="1600"/>
                </a:lnTo>
                <a:lnTo>
                  <a:pt x="1562" y="1384"/>
                </a:lnTo>
                <a:lnTo>
                  <a:pt x="2133" y="1231"/>
                </a:lnTo>
                <a:lnTo>
                  <a:pt x="2832" y="1155"/>
                </a:lnTo>
                <a:lnTo>
                  <a:pt x="3530" y="1079"/>
                </a:lnTo>
                <a:lnTo>
                  <a:pt x="4444" y="1041"/>
                </a:lnTo>
                <a:lnTo>
                  <a:pt x="5587" y="1041"/>
                </a:lnTo>
                <a:lnTo>
                  <a:pt x="6680" y="1041"/>
                </a:lnTo>
                <a:lnTo>
                  <a:pt x="7581" y="1079"/>
                </a:lnTo>
                <a:lnTo>
                  <a:pt x="8305" y="1155"/>
                </a:lnTo>
                <a:lnTo>
                  <a:pt x="9016" y="1231"/>
                </a:lnTo>
                <a:lnTo>
                  <a:pt x="9575" y="1384"/>
                </a:lnTo>
                <a:lnTo>
                  <a:pt x="9982" y="1600"/>
                </a:lnTo>
                <a:lnTo>
                  <a:pt x="10375" y="1828"/>
                </a:lnTo>
                <a:lnTo>
                  <a:pt x="10655" y="2070"/>
                </a:lnTo>
                <a:lnTo>
                  <a:pt x="10833" y="2349"/>
                </a:lnTo>
                <a:lnTo>
                  <a:pt x="11010" y="2616"/>
                </a:lnTo>
                <a:lnTo>
                  <a:pt x="11087" y="2959"/>
                </a:lnTo>
                <a:lnTo>
                  <a:pt x="11087" y="3352"/>
                </a:lnTo>
                <a:lnTo>
                  <a:pt x="11087" y="12204"/>
                </a:lnTo>
                <a:lnTo>
                  <a:pt x="14858" y="7988"/>
                </a:lnTo>
                <a:lnTo>
                  <a:pt x="18516" y="4902"/>
                </a:lnTo>
                <a:lnTo>
                  <a:pt x="22072" y="2946"/>
                </a:lnTo>
                <a:lnTo>
                  <a:pt x="25615" y="990"/>
                </a:lnTo>
                <a:lnTo>
                  <a:pt x="29197" y="0"/>
                </a:lnTo>
                <a:lnTo>
                  <a:pt x="32816" y="0"/>
                </a:lnTo>
                <a:close/>
              </a:path>
            </a:pathLst>
          </a:custGeom>
          <a:ln w="12699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8" name="object 458"/>
          <p:cNvSpPr/>
          <p:nvPr/>
        </p:nvSpPr>
        <p:spPr>
          <a:xfrm>
            <a:off x="2910913" y="7059110"/>
            <a:ext cx="66979" cy="73596"/>
          </a:xfrm>
          <a:custGeom>
            <a:avLst/>
            <a:gdLst/>
            <a:ahLst/>
            <a:cxnLst/>
            <a:rect l="l" t="t" r="r" b="b"/>
            <a:pathLst>
              <a:path w="66979" h="73596">
                <a:moveTo>
                  <a:pt x="34162" y="0"/>
                </a:moveTo>
                <a:lnTo>
                  <a:pt x="39662" y="0"/>
                </a:lnTo>
                <a:lnTo>
                  <a:pt x="44462" y="825"/>
                </a:lnTo>
                <a:lnTo>
                  <a:pt x="48552" y="2463"/>
                </a:lnTo>
                <a:lnTo>
                  <a:pt x="52654" y="4102"/>
                </a:lnTo>
                <a:lnTo>
                  <a:pt x="56057" y="6476"/>
                </a:lnTo>
                <a:lnTo>
                  <a:pt x="58788" y="9601"/>
                </a:lnTo>
                <a:lnTo>
                  <a:pt x="61518" y="12725"/>
                </a:lnTo>
                <a:lnTo>
                  <a:pt x="63563" y="16522"/>
                </a:lnTo>
                <a:lnTo>
                  <a:pt x="64935" y="20993"/>
                </a:lnTo>
                <a:lnTo>
                  <a:pt x="66293" y="25450"/>
                </a:lnTo>
                <a:lnTo>
                  <a:pt x="66979" y="30492"/>
                </a:lnTo>
                <a:lnTo>
                  <a:pt x="66979" y="36093"/>
                </a:lnTo>
                <a:lnTo>
                  <a:pt x="66979" y="41554"/>
                </a:lnTo>
                <a:lnTo>
                  <a:pt x="66255" y="46570"/>
                </a:lnTo>
                <a:lnTo>
                  <a:pt x="64820" y="51168"/>
                </a:lnTo>
                <a:lnTo>
                  <a:pt x="63372" y="55752"/>
                </a:lnTo>
                <a:lnTo>
                  <a:pt x="61239" y="59715"/>
                </a:lnTo>
                <a:lnTo>
                  <a:pt x="58381" y="63030"/>
                </a:lnTo>
                <a:lnTo>
                  <a:pt x="55524" y="66357"/>
                </a:lnTo>
                <a:lnTo>
                  <a:pt x="51955" y="68948"/>
                </a:lnTo>
                <a:lnTo>
                  <a:pt x="47663" y="70815"/>
                </a:lnTo>
                <a:lnTo>
                  <a:pt x="43370" y="72669"/>
                </a:lnTo>
                <a:lnTo>
                  <a:pt x="38404" y="73596"/>
                </a:lnTo>
                <a:lnTo>
                  <a:pt x="32740" y="73596"/>
                </a:lnTo>
                <a:lnTo>
                  <a:pt x="27241" y="73596"/>
                </a:lnTo>
                <a:lnTo>
                  <a:pt x="22440" y="72783"/>
                </a:lnTo>
                <a:lnTo>
                  <a:pt x="18351" y="71145"/>
                </a:lnTo>
                <a:lnTo>
                  <a:pt x="14249" y="69507"/>
                </a:lnTo>
                <a:lnTo>
                  <a:pt x="10845" y="67132"/>
                </a:lnTo>
                <a:lnTo>
                  <a:pt x="8115" y="63995"/>
                </a:lnTo>
                <a:lnTo>
                  <a:pt x="5384" y="60871"/>
                </a:lnTo>
                <a:lnTo>
                  <a:pt x="3352" y="57086"/>
                </a:lnTo>
                <a:lnTo>
                  <a:pt x="2006" y="52616"/>
                </a:lnTo>
                <a:lnTo>
                  <a:pt x="673" y="48145"/>
                </a:lnTo>
                <a:lnTo>
                  <a:pt x="0" y="43091"/>
                </a:lnTo>
                <a:lnTo>
                  <a:pt x="0" y="37439"/>
                </a:lnTo>
                <a:lnTo>
                  <a:pt x="0" y="31978"/>
                </a:lnTo>
                <a:lnTo>
                  <a:pt x="711" y="26949"/>
                </a:lnTo>
                <a:lnTo>
                  <a:pt x="2120" y="22364"/>
                </a:lnTo>
                <a:lnTo>
                  <a:pt x="3543" y="17779"/>
                </a:lnTo>
                <a:lnTo>
                  <a:pt x="5676" y="13817"/>
                </a:lnTo>
                <a:lnTo>
                  <a:pt x="8521" y="10502"/>
                </a:lnTo>
                <a:lnTo>
                  <a:pt x="11379" y="7175"/>
                </a:lnTo>
                <a:lnTo>
                  <a:pt x="14935" y="4597"/>
                </a:lnTo>
                <a:lnTo>
                  <a:pt x="19202" y="2755"/>
                </a:lnTo>
                <a:lnTo>
                  <a:pt x="23469" y="927"/>
                </a:lnTo>
                <a:lnTo>
                  <a:pt x="28447" y="0"/>
                </a:lnTo>
                <a:lnTo>
                  <a:pt x="34162" y="0"/>
                </a:lnTo>
                <a:close/>
              </a:path>
            </a:pathLst>
          </a:custGeom>
          <a:ln w="12699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9" name="object 459"/>
          <p:cNvSpPr/>
          <p:nvPr/>
        </p:nvSpPr>
        <p:spPr>
          <a:xfrm>
            <a:off x="2836224" y="7059110"/>
            <a:ext cx="57670" cy="72631"/>
          </a:xfrm>
          <a:custGeom>
            <a:avLst/>
            <a:gdLst/>
            <a:ahLst/>
            <a:cxnLst/>
            <a:rect l="l" t="t" r="r" b="b"/>
            <a:pathLst>
              <a:path w="57670" h="72631">
                <a:moveTo>
                  <a:pt x="33718" y="0"/>
                </a:moveTo>
                <a:lnTo>
                  <a:pt x="38176" y="0"/>
                </a:lnTo>
                <a:lnTo>
                  <a:pt x="41935" y="761"/>
                </a:lnTo>
                <a:lnTo>
                  <a:pt x="44983" y="2273"/>
                </a:lnTo>
                <a:lnTo>
                  <a:pt x="48044" y="3784"/>
                </a:lnTo>
                <a:lnTo>
                  <a:pt x="50507" y="5803"/>
                </a:lnTo>
                <a:lnTo>
                  <a:pt x="52387" y="8343"/>
                </a:lnTo>
                <a:lnTo>
                  <a:pt x="54279" y="10871"/>
                </a:lnTo>
                <a:lnTo>
                  <a:pt x="55625" y="13830"/>
                </a:lnTo>
                <a:lnTo>
                  <a:pt x="56451" y="17233"/>
                </a:lnTo>
                <a:lnTo>
                  <a:pt x="57264" y="20624"/>
                </a:lnTo>
                <a:lnTo>
                  <a:pt x="57670" y="24714"/>
                </a:lnTo>
                <a:lnTo>
                  <a:pt x="57670" y="29476"/>
                </a:lnTo>
                <a:lnTo>
                  <a:pt x="57670" y="70332"/>
                </a:lnTo>
                <a:lnTo>
                  <a:pt x="57670" y="70726"/>
                </a:lnTo>
                <a:lnTo>
                  <a:pt x="57581" y="71056"/>
                </a:lnTo>
                <a:lnTo>
                  <a:pt x="57378" y="71335"/>
                </a:lnTo>
                <a:lnTo>
                  <a:pt x="57175" y="71602"/>
                </a:lnTo>
                <a:lnTo>
                  <a:pt x="56857" y="71843"/>
                </a:lnTo>
                <a:lnTo>
                  <a:pt x="56413" y="72034"/>
                </a:lnTo>
                <a:lnTo>
                  <a:pt x="55968" y="72237"/>
                </a:lnTo>
                <a:lnTo>
                  <a:pt x="55346" y="72389"/>
                </a:lnTo>
                <a:lnTo>
                  <a:pt x="54546" y="72478"/>
                </a:lnTo>
                <a:lnTo>
                  <a:pt x="53759" y="72580"/>
                </a:lnTo>
                <a:lnTo>
                  <a:pt x="52768" y="72631"/>
                </a:lnTo>
                <a:lnTo>
                  <a:pt x="51574" y="72631"/>
                </a:lnTo>
                <a:lnTo>
                  <a:pt x="50330" y="72631"/>
                </a:lnTo>
                <a:lnTo>
                  <a:pt x="49314" y="72580"/>
                </a:lnTo>
                <a:lnTo>
                  <a:pt x="48526" y="72478"/>
                </a:lnTo>
                <a:lnTo>
                  <a:pt x="47726" y="72389"/>
                </a:lnTo>
                <a:lnTo>
                  <a:pt x="47104" y="72237"/>
                </a:lnTo>
                <a:lnTo>
                  <a:pt x="46659" y="72034"/>
                </a:lnTo>
                <a:lnTo>
                  <a:pt x="46215" y="71843"/>
                </a:lnTo>
                <a:lnTo>
                  <a:pt x="45897" y="71602"/>
                </a:lnTo>
                <a:lnTo>
                  <a:pt x="45694" y="71335"/>
                </a:lnTo>
                <a:lnTo>
                  <a:pt x="45491" y="71056"/>
                </a:lnTo>
                <a:lnTo>
                  <a:pt x="45402" y="70726"/>
                </a:lnTo>
                <a:lnTo>
                  <a:pt x="45402" y="70332"/>
                </a:lnTo>
                <a:lnTo>
                  <a:pt x="45402" y="31114"/>
                </a:lnTo>
                <a:lnTo>
                  <a:pt x="45402" y="27292"/>
                </a:lnTo>
                <a:lnTo>
                  <a:pt x="45097" y="24218"/>
                </a:lnTo>
                <a:lnTo>
                  <a:pt x="44500" y="21882"/>
                </a:lnTo>
                <a:lnTo>
                  <a:pt x="43903" y="19545"/>
                </a:lnTo>
                <a:lnTo>
                  <a:pt x="43040" y="17538"/>
                </a:lnTo>
                <a:lnTo>
                  <a:pt x="41897" y="15849"/>
                </a:lnTo>
                <a:lnTo>
                  <a:pt x="40754" y="14173"/>
                </a:lnTo>
                <a:lnTo>
                  <a:pt x="39281" y="12877"/>
                </a:lnTo>
                <a:lnTo>
                  <a:pt x="37477" y="11988"/>
                </a:lnTo>
                <a:lnTo>
                  <a:pt x="35661" y="11087"/>
                </a:lnTo>
                <a:lnTo>
                  <a:pt x="33566" y="10642"/>
                </a:lnTo>
                <a:lnTo>
                  <a:pt x="31178" y="10642"/>
                </a:lnTo>
                <a:lnTo>
                  <a:pt x="28105" y="10642"/>
                </a:lnTo>
                <a:lnTo>
                  <a:pt x="25031" y="11734"/>
                </a:lnTo>
                <a:lnTo>
                  <a:pt x="21958" y="13919"/>
                </a:lnTo>
                <a:lnTo>
                  <a:pt x="18884" y="16103"/>
                </a:lnTo>
                <a:lnTo>
                  <a:pt x="15659" y="19303"/>
                </a:lnTo>
                <a:lnTo>
                  <a:pt x="12280" y="23520"/>
                </a:lnTo>
                <a:lnTo>
                  <a:pt x="12280" y="70332"/>
                </a:lnTo>
                <a:lnTo>
                  <a:pt x="12280" y="70726"/>
                </a:lnTo>
                <a:lnTo>
                  <a:pt x="12179" y="71056"/>
                </a:lnTo>
                <a:lnTo>
                  <a:pt x="11988" y="71335"/>
                </a:lnTo>
                <a:lnTo>
                  <a:pt x="11785" y="71602"/>
                </a:lnTo>
                <a:lnTo>
                  <a:pt x="11468" y="71843"/>
                </a:lnTo>
                <a:lnTo>
                  <a:pt x="11023" y="72034"/>
                </a:lnTo>
                <a:lnTo>
                  <a:pt x="10566" y="72237"/>
                </a:lnTo>
                <a:lnTo>
                  <a:pt x="9956" y="72389"/>
                </a:lnTo>
                <a:lnTo>
                  <a:pt x="9156" y="72478"/>
                </a:lnTo>
                <a:lnTo>
                  <a:pt x="8369" y="72580"/>
                </a:lnTo>
                <a:lnTo>
                  <a:pt x="7353" y="72631"/>
                </a:lnTo>
                <a:lnTo>
                  <a:pt x="6108" y="72631"/>
                </a:lnTo>
                <a:lnTo>
                  <a:pt x="4914" y="72631"/>
                </a:lnTo>
                <a:lnTo>
                  <a:pt x="3924" y="72580"/>
                </a:lnTo>
                <a:lnTo>
                  <a:pt x="3124" y="72478"/>
                </a:lnTo>
                <a:lnTo>
                  <a:pt x="2336" y="72389"/>
                </a:lnTo>
                <a:lnTo>
                  <a:pt x="1701" y="72237"/>
                </a:lnTo>
                <a:lnTo>
                  <a:pt x="1231" y="72034"/>
                </a:lnTo>
                <a:lnTo>
                  <a:pt x="761" y="71843"/>
                </a:lnTo>
                <a:lnTo>
                  <a:pt x="444" y="71602"/>
                </a:lnTo>
                <a:lnTo>
                  <a:pt x="266" y="71335"/>
                </a:lnTo>
                <a:lnTo>
                  <a:pt x="88" y="71056"/>
                </a:lnTo>
                <a:lnTo>
                  <a:pt x="0" y="70726"/>
                </a:lnTo>
                <a:lnTo>
                  <a:pt x="0" y="70332"/>
                </a:lnTo>
                <a:lnTo>
                  <a:pt x="0" y="3352"/>
                </a:lnTo>
                <a:lnTo>
                  <a:pt x="0" y="2959"/>
                </a:lnTo>
                <a:lnTo>
                  <a:pt x="76" y="2616"/>
                </a:lnTo>
                <a:lnTo>
                  <a:pt x="228" y="2349"/>
                </a:lnTo>
                <a:lnTo>
                  <a:pt x="380" y="2070"/>
                </a:lnTo>
                <a:lnTo>
                  <a:pt x="673" y="1828"/>
                </a:lnTo>
                <a:lnTo>
                  <a:pt x="1117" y="1600"/>
                </a:lnTo>
                <a:lnTo>
                  <a:pt x="1562" y="1384"/>
                </a:lnTo>
                <a:lnTo>
                  <a:pt x="2133" y="1231"/>
                </a:lnTo>
                <a:lnTo>
                  <a:pt x="2832" y="1155"/>
                </a:lnTo>
                <a:lnTo>
                  <a:pt x="3530" y="1079"/>
                </a:lnTo>
                <a:lnTo>
                  <a:pt x="4444" y="1041"/>
                </a:lnTo>
                <a:lnTo>
                  <a:pt x="5587" y="1041"/>
                </a:lnTo>
                <a:lnTo>
                  <a:pt x="6680" y="1041"/>
                </a:lnTo>
                <a:lnTo>
                  <a:pt x="7581" y="1079"/>
                </a:lnTo>
                <a:lnTo>
                  <a:pt x="8305" y="1155"/>
                </a:lnTo>
                <a:lnTo>
                  <a:pt x="9016" y="1231"/>
                </a:lnTo>
                <a:lnTo>
                  <a:pt x="9575" y="1384"/>
                </a:lnTo>
                <a:lnTo>
                  <a:pt x="9982" y="1600"/>
                </a:lnTo>
                <a:lnTo>
                  <a:pt x="10375" y="1828"/>
                </a:lnTo>
                <a:lnTo>
                  <a:pt x="10655" y="2070"/>
                </a:lnTo>
                <a:lnTo>
                  <a:pt x="10833" y="2349"/>
                </a:lnTo>
                <a:lnTo>
                  <a:pt x="11010" y="2616"/>
                </a:lnTo>
                <a:lnTo>
                  <a:pt x="11087" y="2959"/>
                </a:lnTo>
                <a:lnTo>
                  <a:pt x="11087" y="3352"/>
                </a:lnTo>
                <a:lnTo>
                  <a:pt x="11087" y="12204"/>
                </a:lnTo>
                <a:lnTo>
                  <a:pt x="14858" y="7988"/>
                </a:lnTo>
                <a:lnTo>
                  <a:pt x="18618" y="4902"/>
                </a:lnTo>
                <a:lnTo>
                  <a:pt x="22364" y="2946"/>
                </a:lnTo>
                <a:lnTo>
                  <a:pt x="26111" y="990"/>
                </a:lnTo>
                <a:lnTo>
                  <a:pt x="29895" y="0"/>
                </a:lnTo>
                <a:lnTo>
                  <a:pt x="33718" y="0"/>
                </a:lnTo>
                <a:close/>
              </a:path>
            </a:pathLst>
          </a:custGeom>
          <a:ln w="12699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0" name="object 460"/>
          <p:cNvSpPr/>
          <p:nvPr/>
        </p:nvSpPr>
        <p:spPr>
          <a:xfrm>
            <a:off x="2750576" y="7059110"/>
            <a:ext cx="66979" cy="73596"/>
          </a:xfrm>
          <a:custGeom>
            <a:avLst/>
            <a:gdLst/>
            <a:ahLst/>
            <a:cxnLst/>
            <a:rect l="l" t="t" r="r" b="b"/>
            <a:pathLst>
              <a:path w="66979" h="73596">
                <a:moveTo>
                  <a:pt x="34162" y="0"/>
                </a:moveTo>
                <a:lnTo>
                  <a:pt x="39662" y="0"/>
                </a:lnTo>
                <a:lnTo>
                  <a:pt x="44462" y="825"/>
                </a:lnTo>
                <a:lnTo>
                  <a:pt x="48552" y="2463"/>
                </a:lnTo>
                <a:lnTo>
                  <a:pt x="52654" y="4102"/>
                </a:lnTo>
                <a:lnTo>
                  <a:pt x="56057" y="6476"/>
                </a:lnTo>
                <a:lnTo>
                  <a:pt x="58788" y="9601"/>
                </a:lnTo>
                <a:lnTo>
                  <a:pt x="61518" y="12725"/>
                </a:lnTo>
                <a:lnTo>
                  <a:pt x="63563" y="16522"/>
                </a:lnTo>
                <a:lnTo>
                  <a:pt x="64935" y="20993"/>
                </a:lnTo>
                <a:lnTo>
                  <a:pt x="66293" y="25450"/>
                </a:lnTo>
                <a:lnTo>
                  <a:pt x="66979" y="30492"/>
                </a:lnTo>
                <a:lnTo>
                  <a:pt x="66979" y="36093"/>
                </a:lnTo>
                <a:lnTo>
                  <a:pt x="66979" y="41554"/>
                </a:lnTo>
                <a:lnTo>
                  <a:pt x="66255" y="46570"/>
                </a:lnTo>
                <a:lnTo>
                  <a:pt x="64820" y="51168"/>
                </a:lnTo>
                <a:lnTo>
                  <a:pt x="63372" y="55752"/>
                </a:lnTo>
                <a:lnTo>
                  <a:pt x="61239" y="59715"/>
                </a:lnTo>
                <a:lnTo>
                  <a:pt x="58381" y="63030"/>
                </a:lnTo>
                <a:lnTo>
                  <a:pt x="55524" y="66357"/>
                </a:lnTo>
                <a:lnTo>
                  <a:pt x="51955" y="68948"/>
                </a:lnTo>
                <a:lnTo>
                  <a:pt x="47663" y="70815"/>
                </a:lnTo>
                <a:lnTo>
                  <a:pt x="43370" y="72669"/>
                </a:lnTo>
                <a:lnTo>
                  <a:pt x="38404" y="73596"/>
                </a:lnTo>
                <a:lnTo>
                  <a:pt x="32740" y="73596"/>
                </a:lnTo>
                <a:lnTo>
                  <a:pt x="27241" y="73596"/>
                </a:lnTo>
                <a:lnTo>
                  <a:pt x="22440" y="72783"/>
                </a:lnTo>
                <a:lnTo>
                  <a:pt x="18351" y="71145"/>
                </a:lnTo>
                <a:lnTo>
                  <a:pt x="14249" y="69507"/>
                </a:lnTo>
                <a:lnTo>
                  <a:pt x="10845" y="67132"/>
                </a:lnTo>
                <a:lnTo>
                  <a:pt x="8115" y="63995"/>
                </a:lnTo>
                <a:lnTo>
                  <a:pt x="5384" y="60871"/>
                </a:lnTo>
                <a:lnTo>
                  <a:pt x="3352" y="57086"/>
                </a:lnTo>
                <a:lnTo>
                  <a:pt x="2006" y="52616"/>
                </a:lnTo>
                <a:lnTo>
                  <a:pt x="673" y="48145"/>
                </a:lnTo>
                <a:lnTo>
                  <a:pt x="0" y="43091"/>
                </a:lnTo>
                <a:lnTo>
                  <a:pt x="0" y="37439"/>
                </a:lnTo>
                <a:lnTo>
                  <a:pt x="0" y="31978"/>
                </a:lnTo>
                <a:lnTo>
                  <a:pt x="711" y="26949"/>
                </a:lnTo>
                <a:lnTo>
                  <a:pt x="2120" y="22364"/>
                </a:lnTo>
                <a:lnTo>
                  <a:pt x="3543" y="17779"/>
                </a:lnTo>
                <a:lnTo>
                  <a:pt x="5676" y="13817"/>
                </a:lnTo>
                <a:lnTo>
                  <a:pt x="8521" y="10502"/>
                </a:lnTo>
                <a:lnTo>
                  <a:pt x="11379" y="7175"/>
                </a:lnTo>
                <a:lnTo>
                  <a:pt x="14935" y="4597"/>
                </a:lnTo>
                <a:lnTo>
                  <a:pt x="19202" y="2755"/>
                </a:lnTo>
                <a:lnTo>
                  <a:pt x="23469" y="927"/>
                </a:lnTo>
                <a:lnTo>
                  <a:pt x="28447" y="0"/>
                </a:lnTo>
                <a:lnTo>
                  <a:pt x="34162" y="0"/>
                </a:lnTo>
                <a:close/>
              </a:path>
            </a:pathLst>
          </a:custGeom>
          <a:ln w="12699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1" name="object 461"/>
          <p:cNvSpPr/>
          <p:nvPr/>
        </p:nvSpPr>
        <p:spPr>
          <a:xfrm>
            <a:off x="2620350" y="7035006"/>
            <a:ext cx="53581" cy="96291"/>
          </a:xfrm>
          <a:custGeom>
            <a:avLst/>
            <a:gdLst/>
            <a:ahLst/>
            <a:cxnLst/>
            <a:rect l="l" t="t" r="r" b="b"/>
            <a:pathLst>
              <a:path w="53581" h="96291">
                <a:moveTo>
                  <a:pt x="4762" y="0"/>
                </a:moveTo>
                <a:lnTo>
                  <a:pt x="50457" y="0"/>
                </a:lnTo>
                <a:lnTo>
                  <a:pt x="50850" y="0"/>
                </a:lnTo>
                <a:lnTo>
                  <a:pt x="51206" y="101"/>
                </a:lnTo>
                <a:lnTo>
                  <a:pt x="51523" y="292"/>
                </a:lnTo>
                <a:lnTo>
                  <a:pt x="51854" y="495"/>
                </a:lnTo>
                <a:lnTo>
                  <a:pt x="52108" y="812"/>
                </a:lnTo>
                <a:lnTo>
                  <a:pt x="52311" y="1269"/>
                </a:lnTo>
                <a:lnTo>
                  <a:pt x="52514" y="1714"/>
                </a:lnTo>
                <a:lnTo>
                  <a:pt x="52666" y="2273"/>
                </a:lnTo>
                <a:lnTo>
                  <a:pt x="52793" y="2933"/>
                </a:lnTo>
                <a:lnTo>
                  <a:pt x="52920" y="3606"/>
                </a:lnTo>
                <a:lnTo>
                  <a:pt x="52984" y="4444"/>
                </a:lnTo>
                <a:lnTo>
                  <a:pt x="52984" y="5435"/>
                </a:lnTo>
                <a:lnTo>
                  <a:pt x="52984" y="6324"/>
                </a:lnTo>
                <a:lnTo>
                  <a:pt x="52920" y="7111"/>
                </a:lnTo>
                <a:lnTo>
                  <a:pt x="52793" y="7772"/>
                </a:lnTo>
                <a:lnTo>
                  <a:pt x="52666" y="8445"/>
                </a:lnTo>
                <a:lnTo>
                  <a:pt x="52514" y="8991"/>
                </a:lnTo>
                <a:lnTo>
                  <a:pt x="52311" y="9410"/>
                </a:lnTo>
                <a:lnTo>
                  <a:pt x="52108" y="9829"/>
                </a:lnTo>
                <a:lnTo>
                  <a:pt x="51854" y="10147"/>
                </a:lnTo>
                <a:lnTo>
                  <a:pt x="51523" y="10337"/>
                </a:lnTo>
                <a:lnTo>
                  <a:pt x="51206" y="10540"/>
                </a:lnTo>
                <a:lnTo>
                  <a:pt x="50850" y="10642"/>
                </a:lnTo>
                <a:lnTo>
                  <a:pt x="50457" y="10642"/>
                </a:lnTo>
                <a:lnTo>
                  <a:pt x="12801" y="10642"/>
                </a:lnTo>
                <a:lnTo>
                  <a:pt x="12801" y="40855"/>
                </a:lnTo>
                <a:lnTo>
                  <a:pt x="45097" y="40855"/>
                </a:lnTo>
                <a:lnTo>
                  <a:pt x="45491" y="40855"/>
                </a:lnTo>
                <a:lnTo>
                  <a:pt x="45847" y="40970"/>
                </a:lnTo>
                <a:lnTo>
                  <a:pt x="46177" y="41186"/>
                </a:lnTo>
                <a:lnTo>
                  <a:pt x="46494" y="41414"/>
                </a:lnTo>
                <a:lnTo>
                  <a:pt x="46761" y="41719"/>
                </a:lnTo>
                <a:lnTo>
                  <a:pt x="46990" y="42113"/>
                </a:lnTo>
                <a:lnTo>
                  <a:pt x="47218" y="42519"/>
                </a:lnTo>
                <a:lnTo>
                  <a:pt x="47371" y="43065"/>
                </a:lnTo>
                <a:lnTo>
                  <a:pt x="47472" y="43751"/>
                </a:lnTo>
                <a:lnTo>
                  <a:pt x="47574" y="44449"/>
                </a:lnTo>
                <a:lnTo>
                  <a:pt x="47625" y="45262"/>
                </a:lnTo>
                <a:lnTo>
                  <a:pt x="47625" y="46215"/>
                </a:lnTo>
                <a:lnTo>
                  <a:pt x="47625" y="47104"/>
                </a:lnTo>
                <a:lnTo>
                  <a:pt x="47574" y="47866"/>
                </a:lnTo>
                <a:lnTo>
                  <a:pt x="47472" y="48513"/>
                </a:lnTo>
                <a:lnTo>
                  <a:pt x="47371" y="49161"/>
                </a:lnTo>
                <a:lnTo>
                  <a:pt x="47218" y="49682"/>
                </a:lnTo>
                <a:lnTo>
                  <a:pt x="46990" y="50076"/>
                </a:lnTo>
                <a:lnTo>
                  <a:pt x="46761" y="50482"/>
                </a:lnTo>
                <a:lnTo>
                  <a:pt x="46494" y="50761"/>
                </a:lnTo>
                <a:lnTo>
                  <a:pt x="46177" y="50939"/>
                </a:lnTo>
                <a:lnTo>
                  <a:pt x="45847" y="51104"/>
                </a:lnTo>
                <a:lnTo>
                  <a:pt x="45491" y="51193"/>
                </a:lnTo>
                <a:lnTo>
                  <a:pt x="45097" y="51193"/>
                </a:lnTo>
                <a:lnTo>
                  <a:pt x="12801" y="51193"/>
                </a:lnTo>
                <a:lnTo>
                  <a:pt x="12801" y="85648"/>
                </a:lnTo>
                <a:lnTo>
                  <a:pt x="50977" y="85648"/>
                </a:lnTo>
                <a:lnTo>
                  <a:pt x="51371" y="85648"/>
                </a:lnTo>
                <a:lnTo>
                  <a:pt x="51727" y="85750"/>
                </a:lnTo>
                <a:lnTo>
                  <a:pt x="52044" y="85953"/>
                </a:lnTo>
                <a:lnTo>
                  <a:pt x="52374" y="86144"/>
                </a:lnTo>
                <a:lnTo>
                  <a:pt x="52654" y="86461"/>
                </a:lnTo>
                <a:lnTo>
                  <a:pt x="52908" y="86880"/>
                </a:lnTo>
                <a:lnTo>
                  <a:pt x="53149" y="87299"/>
                </a:lnTo>
                <a:lnTo>
                  <a:pt x="53327" y="87845"/>
                </a:lnTo>
                <a:lnTo>
                  <a:pt x="53428" y="88518"/>
                </a:lnTo>
                <a:lnTo>
                  <a:pt x="53530" y="89179"/>
                </a:lnTo>
                <a:lnTo>
                  <a:pt x="53581" y="90017"/>
                </a:lnTo>
                <a:lnTo>
                  <a:pt x="53581" y="91008"/>
                </a:lnTo>
                <a:lnTo>
                  <a:pt x="53581" y="91897"/>
                </a:lnTo>
                <a:lnTo>
                  <a:pt x="53530" y="92684"/>
                </a:lnTo>
                <a:lnTo>
                  <a:pt x="53428" y="93357"/>
                </a:lnTo>
                <a:lnTo>
                  <a:pt x="53327" y="94018"/>
                </a:lnTo>
                <a:lnTo>
                  <a:pt x="53149" y="94576"/>
                </a:lnTo>
                <a:lnTo>
                  <a:pt x="52908" y="95021"/>
                </a:lnTo>
                <a:lnTo>
                  <a:pt x="52654" y="95478"/>
                </a:lnTo>
                <a:lnTo>
                  <a:pt x="52374" y="95796"/>
                </a:lnTo>
                <a:lnTo>
                  <a:pt x="52044" y="95999"/>
                </a:lnTo>
                <a:lnTo>
                  <a:pt x="51727" y="96189"/>
                </a:lnTo>
                <a:lnTo>
                  <a:pt x="51371" y="96291"/>
                </a:lnTo>
                <a:lnTo>
                  <a:pt x="50977" y="96291"/>
                </a:lnTo>
                <a:lnTo>
                  <a:pt x="4762" y="96291"/>
                </a:lnTo>
                <a:lnTo>
                  <a:pt x="3619" y="96291"/>
                </a:lnTo>
                <a:lnTo>
                  <a:pt x="2540" y="95910"/>
                </a:lnTo>
                <a:lnTo>
                  <a:pt x="1524" y="95135"/>
                </a:lnTo>
                <a:lnTo>
                  <a:pt x="508" y="94373"/>
                </a:lnTo>
                <a:lnTo>
                  <a:pt x="0" y="93014"/>
                </a:lnTo>
                <a:lnTo>
                  <a:pt x="0" y="91084"/>
                </a:lnTo>
                <a:lnTo>
                  <a:pt x="0" y="5206"/>
                </a:lnTo>
                <a:lnTo>
                  <a:pt x="0" y="3276"/>
                </a:lnTo>
                <a:lnTo>
                  <a:pt x="508" y="1917"/>
                </a:lnTo>
                <a:lnTo>
                  <a:pt x="1524" y="1155"/>
                </a:lnTo>
                <a:lnTo>
                  <a:pt x="2540" y="380"/>
                </a:lnTo>
                <a:lnTo>
                  <a:pt x="3619" y="0"/>
                </a:lnTo>
                <a:lnTo>
                  <a:pt x="4762" y="0"/>
                </a:lnTo>
                <a:close/>
              </a:path>
            </a:pathLst>
          </a:custGeom>
          <a:ln w="12699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2" name="object 462"/>
          <p:cNvSpPr/>
          <p:nvPr/>
        </p:nvSpPr>
        <p:spPr>
          <a:xfrm>
            <a:off x="3117314" y="7032555"/>
            <a:ext cx="15189" cy="14731"/>
          </a:xfrm>
          <a:custGeom>
            <a:avLst/>
            <a:gdLst/>
            <a:ahLst/>
            <a:cxnLst/>
            <a:rect l="l" t="t" r="r" b="b"/>
            <a:pathLst>
              <a:path w="15189" h="14731">
                <a:moveTo>
                  <a:pt x="7670" y="0"/>
                </a:moveTo>
                <a:lnTo>
                  <a:pt x="10541" y="0"/>
                </a:lnTo>
                <a:lnTo>
                  <a:pt x="12522" y="507"/>
                </a:lnTo>
                <a:lnTo>
                  <a:pt x="13589" y="1523"/>
                </a:lnTo>
                <a:lnTo>
                  <a:pt x="14655" y="2539"/>
                </a:lnTo>
                <a:lnTo>
                  <a:pt x="15189" y="4457"/>
                </a:lnTo>
                <a:lnTo>
                  <a:pt x="15189" y="7289"/>
                </a:lnTo>
                <a:lnTo>
                  <a:pt x="15189" y="10159"/>
                </a:lnTo>
                <a:lnTo>
                  <a:pt x="14643" y="12128"/>
                </a:lnTo>
                <a:lnTo>
                  <a:pt x="13550" y="13169"/>
                </a:lnTo>
                <a:lnTo>
                  <a:pt x="12458" y="14211"/>
                </a:lnTo>
                <a:lnTo>
                  <a:pt x="10439" y="14731"/>
                </a:lnTo>
                <a:lnTo>
                  <a:pt x="7518" y="14731"/>
                </a:lnTo>
                <a:lnTo>
                  <a:pt x="4635" y="14731"/>
                </a:lnTo>
                <a:lnTo>
                  <a:pt x="2667" y="14223"/>
                </a:lnTo>
                <a:lnTo>
                  <a:pt x="1600" y="13207"/>
                </a:lnTo>
                <a:lnTo>
                  <a:pt x="533" y="12191"/>
                </a:lnTo>
                <a:lnTo>
                  <a:pt x="0" y="10261"/>
                </a:lnTo>
                <a:lnTo>
                  <a:pt x="0" y="7442"/>
                </a:lnTo>
                <a:lnTo>
                  <a:pt x="0" y="4559"/>
                </a:lnTo>
                <a:lnTo>
                  <a:pt x="546" y="2603"/>
                </a:lnTo>
                <a:lnTo>
                  <a:pt x="1638" y="1562"/>
                </a:lnTo>
                <a:lnTo>
                  <a:pt x="2730" y="520"/>
                </a:lnTo>
                <a:lnTo>
                  <a:pt x="4737" y="0"/>
                </a:lnTo>
                <a:lnTo>
                  <a:pt x="7670" y="0"/>
                </a:lnTo>
                <a:close/>
              </a:path>
            </a:pathLst>
          </a:custGeom>
          <a:ln w="12699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3" name="object 463"/>
          <p:cNvSpPr/>
          <p:nvPr/>
        </p:nvSpPr>
        <p:spPr>
          <a:xfrm>
            <a:off x="2939006" y="7026967"/>
            <a:ext cx="24866" cy="23139"/>
          </a:xfrm>
          <a:custGeom>
            <a:avLst/>
            <a:gdLst/>
            <a:ahLst/>
            <a:cxnLst/>
            <a:rect l="l" t="t" r="r" b="b"/>
            <a:pathLst>
              <a:path w="24866" h="23139">
                <a:moveTo>
                  <a:pt x="19164" y="0"/>
                </a:moveTo>
                <a:lnTo>
                  <a:pt x="20548" y="0"/>
                </a:lnTo>
                <a:lnTo>
                  <a:pt x="21678" y="88"/>
                </a:lnTo>
                <a:lnTo>
                  <a:pt x="22555" y="266"/>
                </a:lnTo>
                <a:lnTo>
                  <a:pt x="23418" y="431"/>
                </a:lnTo>
                <a:lnTo>
                  <a:pt x="24028" y="685"/>
                </a:lnTo>
                <a:lnTo>
                  <a:pt x="24371" y="1003"/>
                </a:lnTo>
                <a:lnTo>
                  <a:pt x="24714" y="1333"/>
                </a:lnTo>
                <a:lnTo>
                  <a:pt x="24866" y="1701"/>
                </a:lnTo>
                <a:lnTo>
                  <a:pt x="24815" y="2120"/>
                </a:lnTo>
                <a:lnTo>
                  <a:pt x="24765" y="2540"/>
                </a:lnTo>
                <a:lnTo>
                  <a:pt x="24549" y="2984"/>
                </a:lnTo>
                <a:lnTo>
                  <a:pt x="24155" y="3429"/>
                </a:lnTo>
                <a:lnTo>
                  <a:pt x="10680" y="20764"/>
                </a:lnTo>
                <a:lnTo>
                  <a:pt x="10287" y="21259"/>
                </a:lnTo>
                <a:lnTo>
                  <a:pt x="9918" y="21653"/>
                </a:lnTo>
                <a:lnTo>
                  <a:pt x="9601" y="21958"/>
                </a:lnTo>
                <a:lnTo>
                  <a:pt x="9283" y="22250"/>
                </a:lnTo>
                <a:lnTo>
                  <a:pt x="8902" y="22491"/>
                </a:lnTo>
                <a:lnTo>
                  <a:pt x="8483" y="22656"/>
                </a:lnTo>
                <a:lnTo>
                  <a:pt x="8064" y="22834"/>
                </a:lnTo>
                <a:lnTo>
                  <a:pt x="7518" y="22961"/>
                </a:lnTo>
                <a:lnTo>
                  <a:pt x="6845" y="23037"/>
                </a:lnTo>
                <a:lnTo>
                  <a:pt x="6172" y="23101"/>
                </a:lnTo>
                <a:lnTo>
                  <a:pt x="5346" y="23139"/>
                </a:lnTo>
                <a:lnTo>
                  <a:pt x="4356" y="23139"/>
                </a:lnTo>
                <a:lnTo>
                  <a:pt x="3263" y="23139"/>
                </a:lnTo>
                <a:lnTo>
                  <a:pt x="2400" y="23075"/>
                </a:lnTo>
                <a:lnTo>
                  <a:pt x="1752" y="22923"/>
                </a:lnTo>
                <a:lnTo>
                  <a:pt x="1104" y="22771"/>
                </a:lnTo>
                <a:lnTo>
                  <a:pt x="647" y="22580"/>
                </a:lnTo>
                <a:lnTo>
                  <a:pt x="368" y="22326"/>
                </a:lnTo>
                <a:lnTo>
                  <a:pt x="101" y="22072"/>
                </a:lnTo>
                <a:lnTo>
                  <a:pt x="0" y="21755"/>
                </a:lnTo>
                <a:lnTo>
                  <a:pt x="76" y="21361"/>
                </a:lnTo>
                <a:lnTo>
                  <a:pt x="152" y="20967"/>
                </a:lnTo>
                <a:lnTo>
                  <a:pt x="355" y="20485"/>
                </a:lnTo>
                <a:lnTo>
                  <a:pt x="711" y="19939"/>
                </a:lnTo>
                <a:lnTo>
                  <a:pt x="11493" y="2755"/>
                </a:lnTo>
                <a:lnTo>
                  <a:pt x="11798" y="2209"/>
                </a:lnTo>
                <a:lnTo>
                  <a:pt x="12141" y="1765"/>
                </a:lnTo>
                <a:lnTo>
                  <a:pt x="12534" y="1409"/>
                </a:lnTo>
                <a:lnTo>
                  <a:pt x="12941" y="1066"/>
                </a:lnTo>
                <a:lnTo>
                  <a:pt x="13423" y="800"/>
                </a:lnTo>
                <a:lnTo>
                  <a:pt x="13995" y="596"/>
                </a:lnTo>
                <a:lnTo>
                  <a:pt x="14566" y="393"/>
                </a:lnTo>
                <a:lnTo>
                  <a:pt x="15265" y="254"/>
                </a:lnTo>
                <a:lnTo>
                  <a:pt x="16116" y="152"/>
                </a:lnTo>
                <a:lnTo>
                  <a:pt x="16954" y="50"/>
                </a:lnTo>
                <a:lnTo>
                  <a:pt x="17970" y="0"/>
                </a:lnTo>
                <a:lnTo>
                  <a:pt x="19164" y="0"/>
                </a:lnTo>
                <a:close/>
              </a:path>
            </a:pathLst>
          </a:custGeom>
          <a:ln w="12699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4" name="object 464"/>
          <p:cNvSpPr/>
          <p:nvPr/>
        </p:nvSpPr>
        <p:spPr>
          <a:xfrm>
            <a:off x="3292871" y="7007212"/>
            <a:ext cx="97726" cy="83096"/>
          </a:xfrm>
          <a:custGeom>
            <a:avLst/>
            <a:gdLst/>
            <a:ahLst/>
            <a:cxnLst/>
            <a:rect l="l" t="t" r="r" b="b"/>
            <a:pathLst>
              <a:path w="97726" h="83096">
                <a:moveTo>
                  <a:pt x="139" y="66878"/>
                </a:moveTo>
                <a:lnTo>
                  <a:pt x="1650" y="69684"/>
                </a:lnTo>
                <a:lnTo>
                  <a:pt x="4495" y="71259"/>
                </a:lnTo>
                <a:lnTo>
                  <a:pt x="7480" y="72364"/>
                </a:lnTo>
                <a:lnTo>
                  <a:pt x="10985" y="73367"/>
                </a:lnTo>
                <a:lnTo>
                  <a:pt x="15189" y="74155"/>
                </a:lnTo>
                <a:lnTo>
                  <a:pt x="19875" y="74345"/>
                </a:lnTo>
                <a:lnTo>
                  <a:pt x="23850" y="74345"/>
                </a:lnTo>
                <a:lnTo>
                  <a:pt x="27431" y="73825"/>
                </a:lnTo>
                <a:lnTo>
                  <a:pt x="30581" y="72809"/>
                </a:lnTo>
                <a:lnTo>
                  <a:pt x="33756" y="71780"/>
                </a:lnTo>
                <a:lnTo>
                  <a:pt x="36410" y="70319"/>
                </a:lnTo>
                <a:lnTo>
                  <a:pt x="38569" y="68427"/>
                </a:lnTo>
                <a:lnTo>
                  <a:pt x="42379" y="64261"/>
                </a:lnTo>
                <a:lnTo>
                  <a:pt x="43535" y="61594"/>
                </a:lnTo>
                <a:lnTo>
                  <a:pt x="44691" y="58940"/>
                </a:lnTo>
                <a:lnTo>
                  <a:pt x="45262" y="55943"/>
                </a:lnTo>
                <a:lnTo>
                  <a:pt x="45262" y="52641"/>
                </a:lnTo>
                <a:lnTo>
                  <a:pt x="44843" y="48234"/>
                </a:lnTo>
                <a:lnTo>
                  <a:pt x="43167" y="44246"/>
                </a:lnTo>
                <a:lnTo>
                  <a:pt x="40525" y="41020"/>
                </a:lnTo>
                <a:lnTo>
                  <a:pt x="37261" y="38303"/>
                </a:lnTo>
                <a:lnTo>
                  <a:pt x="33121" y="36321"/>
                </a:lnTo>
                <a:lnTo>
                  <a:pt x="28346" y="35331"/>
                </a:lnTo>
                <a:lnTo>
                  <a:pt x="32486" y="34188"/>
                </a:lnTo>
                <a:lnTo>
                  <a:pt x="35839" y="32067"/>
                </a:lnTo>
                <a:lnTo>
                  <a:pt x="38404" y="29286"/>
                </a:lnTo>
                <a:lnTo>
                  <a:pt x="40436" y="26047"/>
                </a:lnTo>
                <a:lnTo>
                  <a:pt x="41617" y="22136"/>
                </a:lnTo>
                <a:lnTo>
                  <a:pt x="41922" y="17741"/>
                </a:lnTo>
                <a:lnTo>
                  <a:pt x="41922" y="15100"/>
                </a:lnTo>
                <a:lnTo>
                  <a:pt x="41503" y="12699"/>
                </a:lnTo>
                <a:lnTo>
                  <a:pt x="39827" y="8343"/>
                </a:lnTo>
                <a:lnTo>
                  <a:pt x="36868" y="4914"/>
                </a:lnTo>
                <a:lnTo>
                  <a:pt x="33070" y="2146"/>
                </a:lnTo>
                <a:lnTo>
                  <a:pt x="30530" y="1295"/>
                </a:lnTo>
                <a:lnTo>
                  <a:pt x="28003" y="431"/>
                </a:lnTo>
                <a:lnTo>
                  <a:pt x="25069" y="0"/>
                </a:lnTo>
                <a:lnTo>
                  <a:pt x="21716" y="0"/>
                </a:lnTo>
                <a:lnTo>
                  <a:pt x="17106" y="228"/>
                </a:lnTo>
                <a:lnTo>
                  <a:pt x="12979" y="1117"/>
                </a:lnTo>
                <a:lnTo>
                  <a:pt x="9575" y="2324"/>
                </a:lnTo>
                <a:lnTo>
                  <a:pt x="6654" y="3632"/>
                </a:lnTo>
                <a:lnTo>
                  <a:pt x="3086" y="6184"/>
                </a:lnTo>
                <a:lnTo>
                  <a:pt x="2070" y="8737"/>
                </a:lnTo>
                <a:lnTo>
                  <a:pt x="2044" y="11696"/>
                </a:lnTo>
                <a:lnTo>
                  <a:pt x="4597" y="13741"/>
                </a:lnTo>
                <a:lnTo>
                  <a:pt x="7632" y="11747"/>
                </a:lnTo>
                <a:lnTo>
                  <a:pt x="10464" y="10261"/>
                </a:lnTo>
                <a:lnTo>
                  <a:pt x="13868" y="8902"/>
                </a:lnTo>
                <a:lnTo>
                  <a:pt x="17665" y="7924"/>
                </a:lnTo>
                <a:lnTo>
                  <a:pt x="21793" y="7924"/>
                </a:lnTo>
                <a:lnTo>
                  <a:pt x="25031" y="8788"/>
                </a:lnTo>
                <a:lnTo>
                  <a:pt x="27787" y="10159"/>
                </a:lnTo>
                <a:lnTo>
                  <a:pt x="30441" y="13360"/>
                </a:lnTo>
                <a:lnTo>
                  <a:pt x="31407" y="16078"/>
                </a:lnTo>
                <a:lnTo>
                  <a:pt x="31648" y="18973"/>
                </a:lnTo>
                <a:lnTo>
                  <a:pt x="31280" y="22885"/>
                </a:lnTo>
                <a:lnTo>
                  <a:pt x="29832" y="26200"/>
                </a:lnTo>
                <a:lnTo>
                  <a:pt x="27431" y="28803"/>
                </a:lnTo>
                <a:lnTo>
                  <a:pt x="24422" y="30911"/>
                </a:lnTo>
                <a:lnTo>
                  <a:pt x="20510" y="32169"/>
                </a:lnTo>
                <a:lnTo>
                  <a:pt x="15862" y="32486"/>
                </a:lnTo>
                <a:lnTo>
                  <a:pt x="9550" y="32486"/>
                </a:lnTo>
                <a:lnTo>
                  <a:pt x="7594" y="33947"/>
                </a:lnTo>
                <a:lnTo>
                  <a:pt x="7315" y="36944"/>
                </a:lnTo>
                <a:lnTo>
                  <a:pt x="9677" y="40068"/>
                </a:lnTo>
                <a:lnTo>
                  <a:pt x="19723" y="40068"/>
                </a:lnTo>
                <a:lnTo>
                  <a:pt x="22364" y="40398"/>
                </a:lnTo>
                <a:lnTo>
                  <a:pt x="24688" y="41020"/>
                </a:lnTo>
                <a:lnTo>
                  <a:pt x="28981" y="42570"/>
                </a:lnTo>
                <a:lnTo>
                  <a:pt x="32169" y="44945"/>
                </a:lnTo>
                <a:lnTo>
                  <a:pt x="34201" y="47993"/>
                </a:lnTo>
                <a:lnTo>
                  <a:pt x="35445" y="51485"/>
                </a:lnTo>
                <a:lnTo>
                  <a:pt x="35445" y="55384"/>
                </a:lnTo>
                <a:lnTo>
                  <a:pt x="34467" y="58686"/>
                </a:lnTo>
                <a:lnTo>
                  <a:pt x="31546" y="62788"/>
                </a:lnTo>
                <a:lnTo>
                  <a:pt x="28651" y="64833"/>
                </a:lnTo>
                <a:lnTo>
                  <a:pt x="24841" y="66103"/>
                </a:lnTo>
                <a:lnTo>
                  <a:pt x="20104" y="66408"/>
                </a:lnTo>
                <a:lnTo>
                  <a:pt x="17500" y="66408"/>
                </a:lnTo>
                <a:lnTo>
                  <a:pt x="13030" y="65519"/>
                </a:lnTo>
                <a:lnTo>
                  <a:pt x="9055" y="64287"/>
                </a:lnTo>
                <a:lnTo>
                  <a:pt x="5892" y="62915"/>
                </a:lnTo>
                <a:lnTo>
                  <a:pt x="2578" y="61086"/>
                </a:lnTo>
                <a:lnTo>
                  <a:pt x="0" y="63017"/>
                </a:lnTo>
                <a:lnTo>
                  <a:pt x="139" y="66878"/>
                </a:lnTo>
                <a:close/>
              </a:path>
              <a:path w="97726" h="83096">
                <a:moveTo>
                  <a:pt x="97726" y="-5854"/>
                </a:moveTo>
                <a:lnTo>
                  <a:pt x="96481" y="-8432"/>
                </a:lnTo>
                <a:lnTo>
                  <a:pt x="93598" y="-8750"/>
                </a:lnTo>
                <a:lnTo>
                  <a:pt x="91579" y="-8674"/>
                </a:lnTo>
                <a:lnTo>
                  <a:pt x="88734" y="-6527"/>
                </a:lnTo>
                <a:lnTo>
                  <a:pt x="54978" y="86055"/>
                </a:lnTo>
                <a:lnTo>
                  <a:pt x="55359" y="88214"/>
                </a:lnTo>
                <a:lnTo>
                  <a:pt x="58178" y="88963"/>
                </a:lnTo>
                <a:lnTo>
                  <a:pt x="61086" y="88849"/>
                </a:lnTo>
                <a:lnTo>
                  <a:pt x="63957" y="86728"/>
                </a:lnTo>
                <a:lnTo>
                  <a:pt x="97726" y="-5854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5" name="object 465"/>
          <p:cNvSpPr/>
          <p:nvPr/>
        </p:nvSpPr>
        <p:spPr>
          <a:xfrm>
            <a:off x="3292883" y="7007212"/>
            <a:ext cx="45250" cy="74345"/>
          </a:xfrm>
          <a:custGeom>
            <a:avLst/>
            <a:gdLst/>
            <a:ahLst/>
            <a:cxnLst/>
            <a:rect l="l" t="t" r="r" b="b"/>
            <a:pathLst>
              <a:path w="45250" h="74345">
                <a:moveTo>
                  <a:pt x="21704" y="0"/>
                </a:moveTo>
                <a:lnTo>
                  <a:pt x="25057" y="0"/>
                </a:lnTo>
                <a:lnTo>
                  <a:pt x="27990" y="431"/>
                </a:lnTo>
                <a:lnTo>
                  <a:pt x="30518" y="1295"/>
                </a:lnTo>
                <a:lnTo>
                  <a:pt x="33058" y="2146"/>
                </a:lnTo>
                <a:lnTo>
                  <a:pt x="35166" y="3352"/>
                </a:lnTo>
                <a:lnTo>
                  <a:pt x="36855" y="4914"/>
                </a:lnTo>
                <a:lnTo>
                  <a:pt x="38544" y="6476"/>
                </a:lnTo>
                <a:lnTo>
                  <a:pt x="39814" y="8343"/>
                </a:lnTo>
                <a:lnTo>
                  <a:pt x="40652" y="10528"/>
                </a:lnTo>
                <a:lnTo>
                  <a:pt x="41490" y="12699"/>
                </a:lnTo>
                <a:lnTo>
                  <a:pt x="41910" y="15100"/>
                </a:lnTo>
                <a:lnTo>
                  <a:pt x="41910" y="17741"/>
                </a:lnTo>
                <a:lnTo>
                  <a:pt x="41910" y="20015"/>
                </a:lnTo>
                <a:lnTo>
                  <a:pt x="41605" y="22136"/>
                </a:lnTo>
                <a:lnTo>
                  <a:pt x="41021" y="24079"/>
                </a:lnTo>
                <a:lnTo>
                  <a:pt x="40424" y="26047"/>
                </a:lnTo>
                <a:lnTo>
                  <a:pt x="39535" y="27774"/>
                </a:lnTo>
                <a:lnTo>
                  <a:pt x="38379" y="29286"/>
                </a:lnTo>
                <a:lnTo>
                  <a:pt x="37236" y="30784"/>
                </a:lnTo>
                <a:lnTo>
                  <a:pt x="35826" y="32067"/>
                </a:lnTo>
                <a:lnTo>
                  <a:pt x="34150" y="33121"/>
                </a:lnTo>
                <a:lnTo>
                  <a:pt x="32473" y="34188"/>
                </a:lnTo>
                <a:lnTo>
                  <a:pt x="30530" y="34924"/>
                </a:lnTo>
                <a:lnTo>
                  <a:pt x="28346" y="35331"/>
                </a:lnTo>
                <a:lnTo>
                  <a:pt x="30835" y="35712"/>
                </a:lnTo>
                <a:lnTo>
                  <a:pt x="33108" y="36321"/>
                </a:lnTo>
                <a:lnTo>
                  <a:pt x="35179" y="37312"/>
                </a:lnTo>
                <a:lnTo>
                  <a:pt x="37249" y="38303"/>
                </a:lnTo>
                <a:lnTo>
                  <a:pt x="39014" y="39535"/>
                </a:lnTo>
                <a:lnTo>
                  <a:pt x="40513" y="41020"/>
                </a:lnTo>
                <a:lnTo>
                  <a:pt x="41998" y="42519"/>
                </a:lnTo>
                <a:lnTo>
                  <a:pt x="43154" y="44246"/>
                </a:lnTo>
                <a:lnTo>
                  <a:pt x="43992" y="46253"/>
                </a:lnTo>
                <a:lnTo>
                  <a:pt x="44831" y="48234"/>
                </a:lnTo>
                <a:lnTo>
                  <a:pt x="45250" y="50368"/>
                </a:lnTo>
                <a:lnTo>
                  <a:pt x="45250" y="52641"/>
                </a:lnTo>
                <a:lnTo>
                  <a:pt x="45250" y="55943"/>
                </a:lnTo>
                <a:lnTo>
                  <a:pt x="44678" y="58940"/>
                </a:lnTo>
                <a:lnTo>
                  <a:pt x="43522" y="61594"/>
                </a:lnTo>
                <a:lnTo>
                  <a:pt x="42367" y="64261"/>
                </a:lnTo>
                <a:lnTo>
                  <a:pt x="40716" y="66522"/>
                </a:lnTo>
                <a:lnTo>
                  <a:pt x="38557" y="68427"/>
                </a:lnTo>
                <a:lnTo>
                  <a:pt x="36398" y="70319"/>
                </a:lnTo>
                <a:lnTo>
                  <a:pt x="33731" y="71780"/>
                </a:lnTo>
                <a:lnTo>
                  <a:pt x="30581" y="72809"/>
                </a:lnTo>
                <a:lnTo>
                  <a:pt x="27406" y="73825"/>
                </a:lnTo>
                <a:lnTo>
                  <a:pt x="23837" y="74345"/>
                </a:lnTo>
                <a:lnTo>
                  <a:pt x="19862" y="74345"/>
                </a:lnTo>
                <a:lnTo>
                  <a:pt x="17437" y="74345"/>
                </a:lnTo>
                <a:lnTo>
                  <a:pt x="15176" y="74155"/>
                </a:lnTo>
                <a:lnTo>
                  <a:pt x="13081" y="73761"/>
                </a:lnTo>
                <a:lnTo>
                  <a:pt x="10972" y="73367"/>
                </a:lnTo>
                <a:lnTo>
                  <a:pt x="9105" y="72897"/>
                </a:lnTo>
                <a:lnTo>
                  <a:pt x="7467" y="72364"/>
                </a:lnTo>
                <a:lnTo>
                  <a:pt x="5829" y="71818"/>
                </a:lnTo>
                <a:lnTo>
                  <a:pt x="4483" y="71259"/>
                </a:lnTo>
                <a:lnTo>
                  <a:pt x="3403" y="70688"/>
                </a:lnTo>
                <a:lnTo>
                  <a:pt x="2324" y="70116"/>
                </a:lnTo>
                <a:lnTo>
                  <a:pt x="1638" y="69684"/>
                </a:lnTo>
                <a:lnTo>
                  <a:pt x="1358" y="69430"/>
                </a:lnTo>
                <a:lnTo>
                  <a:pt x="1079" y="69164"/>
                </a:lnTo>
                <a:lnTo>
                  <a:pt x="723" y="68643"/>
                </a:lnTo>
                <a:lnTo>
                  <a:pt x="571" y="68389"/>
                </a:lnTo>
                <a:lnTo>
                  <a:pt x="444" y="68071"/>
                </a:lnTo>
                <a:lnTo>
                  <a:pt x="330" y="67703"/>
                </a:lnTo>
                <a:lnTo>
                  <a:pt x="215" y="67335"/>
                </a:lnTo>
                <a:lnTo>
                  <a:pt x="127" y="66878"/>
                </a:lnTo>
                <a:lnTo>
                  <a:pt x="76" y="66344"/>
                </a:lnTo>
                <a:lnTo>
                  <a:pt x="12" y="65798"/>
                </a:lnTo>
                <a:lnTo>
                  <a:pt x="0" y="65138"/>
                </a:lnTo>
                <a:lnTo>
                  <a:pt x="0" y="64350"/>
                </a:lnTo>
                <a:lnTo>
                  <a:pt x="0" y="63017"/>
                </a:lnTo>
                <a:lnTo>
                  <a:pt x="127" y="62090"/>
                </a:lnTo>
                <a:lnTo>
                  <a:pt x="393" y="61569"/>
                </a:lnTo>
                <a:lnTo>
                  <a:pt x="660" y="61048"/>
                </a:lnTo>
                <a:lnTo>
                  <a:pt x="1041" y="60782"/>
                </a:lnTo>
                <a:lnTo>
                  <a:pt x="1536" y="60782"/>
                </a:lnTo>
                <a:lnTo>
                  <a:pt x="1879" y="60782"/>
                </a:lnTo>
                <a:lnTo>
                  <a:pt x="2552" y="61086"/>
                </a:lnTo>
                <a:lnTo>
                  <a:pt x="3568" y="61671"/>
                </a:lnTo>
                <a:lnTo>
                  <a:pt x="4584" y="62268"/>
                </a:lnTo>
                <a:lnTo>
                  <a:pt x="5880" y="62915"/>
                </a:lnTo>
                <a:lnTo>
                  <a:pt x="7454" y="63601"/>
                </a:lnTo>
                <a:lnTo>
                  <a:pt x="9042" y="64287"/>
                </a:lnTo>
                <a:lnTo>
                  <a:pt x="10896" y="64922"/>
                </a:lnTo>
                <a:lnTo>
                  <a:pt x="13017" y="65519"/>
                </a:lnTo>
                <a:lnTo>
                  <a:pt x="15138" y="66116"/>
                </a:lnTo>
                <a:lnTo>
                  <a:pt x="17487" y="66408"/>
                </a:lnTo>
                <a:lnTo>
                  <a:pt x="20091" y="66408"/>
                </a:lnTo>
                <a:lnTo>
                  <a:pt x="22606" y="66408"/>
                </a:lnTo>
                <a:lnTo>
                  <a:pt x="24815" y="66103"/>
                </a:lnTo>
                <a:lnTo>
                  <a:pt x="26733" y="65468"/>
                </a:lnTo>
                <a:lnTo>
                  <a:pt x="28638" y="64833"/>
                </a:lnTo>
                <a:lnTo>
                  <a:pt x="30238" y="63944"/>
                </a:lnTo>
                <a:lnTo>
                  <a:pt x="31534" y="62788"/>
                </a:lnTo>
                <a:lnTo>
                  <a:pt x="32829" y="61645"/>
                </a:lnTo>
                <a:lnTo>
                  <a:pt x="33807" y="60274"/>
                </a:lnTo>
                <a:lnTo>
                  <a:pt x="34455" y="58686"/>
                </a:lnTo>
                <a:lnTo>
                  <a:pt x="35102" y="57111"/>
                </a:lnTo>
                <a:lnTo>
                  <a:pt x="35433" y="55384"/>
                </a:lnTo>
                <a:lnTo>
                  <a:pt x="35433" y="53530"/>
                </a:lnTo>
                <a:lnTo>
                  <a:pt x="35433" y="51485"/>
                </a:lnTo>
                <a:lnTo>
                  <a:pt x="35013" y="49631"/>
                </a:lnTo>
                <a:lnTo>
                  <a:pt x="34188" y="47993"/>
                </a:lnTo>
                <a:lnTo>
                  <a:pt x="33362" y="46354"/>
                </a:lnTo>
                <a:lnTo>
                  <a:pt x="32156" y="44945"/>
                </a:lnTo>
                <a:lnTo>
                  <a:pt x="30556" y="43751"/>
                </a:lnTo>
                <a:lnTo>
                  <a:pt x="28968" y="42570"/>
                </a:lnTo>
                <a:lnTo>
                  <a:pt x="27000" y="41655"/>
                </a:lnTo>
                <a:lnTo>
                  <a:pt x="24676" y="41020"/>
                </a:lnTo>
                <a:lnTo>
                  <a:pt x="22352" y="40398"/>
                </a:lnTo>
                <a:lnTo>
                  <a:pt x="19710" y="40068"/>
                </a:lnTo>
                <a:lnTo>
                  <a:pt x="16751" y="40068"/>
                </a:lnTo>
                <a:lnTo>
                  <a:pt x="9664" y="40068"/>
                </a:lnTo>
                <a:lnTo>
                  <a:pt x="9359" y="40068"/>
                </a:lnTo>
                <a:lnTo>
                  <a:pt x="9055" y="40004"/>
                </a:lnTo>
                <a:lnTo>
                  <a:pt x="8775" y="39890"/>
                </a:lnTo>
                <a:lnTo>
                  <a:pt x="8483" y="39750"/>
                </a:lnTo>
                <a:lnTo>
                  <a:pt x="8229" y="39535"/>
                </a:lnTo>
                <a:lnTo>
                  <a:pt x="8026" y="39242"/>
                </a:lnTo>
                <a:lnTo>
                  <a:pt x="7810" y="38938"/>
                </a:lnTo>
                <a:lnTo>
                  <a:pt x="7645" y="38544"/>
                </a:lnTo>
                <a:lnTo>
                  <a:pt x="7505" y="38061"/>
                </a:lnTo>
                <a:lnTo>
                  <a:pt x="7366" y="37579"/>
                </a:lnTo>
                <a:lnTo>
                  <a:pt x="7302" y="36944"/>
                </a:lnTo>
                <a:lnTo>
                  <a:pt x="7302" y="36169"/>
                </a:lnTo>
                <a:lnTo>
                  <a:pt x="7302" y="35458"/>
                </a:lnTo>
                <a:lnTo>
                  <a:pt x="7366" y="34874"/>
                </a:lnTo>
                <a:lnTo>
                  <a:pt x="7467" y="34416"/>
                </a:lnTo>
                <a:lnTo>
                  <a:pt x="7581" y="33947"/>
                </a:lnTo>
                <a:lnTo>
                  <a:pt x="7734" y="33578"/>
                </a:lnTo>
                <a:lnTo>
                  <a:pt x="7950" y="33299"/>
                </a:lnTo>
                <a:lnTo>
                  <a:pt x="8153" y="33019"/>
                </a:lnTo>
                <a:lnTo>
                  <a:pt x="8382" y="32816"/>
                </a:lnTo>
                <a:lnTo>
                  <a:pt x="8648" y="32677"/>
                </a:lnTo>
                <a:lnTo>
                  <a:pt x="8902" y="32550"/>
                </a:lnTo>
                <a:lnTo>
                  <a:pt x="9207" y="32486"/>
                </a:lnTo>
                <a:lnTo>
                  <a:pt x="9537" y="32486"/>
                </a:lnTo>
                <a:lnTo>
                  <a:pt x="15849" y="32486"/>
                </a:lnTo>
                <a:lnTo>
                  <a:pt x="18300" y="32486"/>
                </a:lnTo>
                <a:lnTo>
                  <a:pt x="20497" y="32169"/>
                </a:lnTo>
                <a:lnTo>
                  <a:pt x="22453" y="31534"/>
                </a:lnTo>
                <a:lnTo>
                  <a:pt x="24409" y="30911"/>
                </a:lnTo>
                <a:lnTo>
                  <a:pt x="26060" y="29984"/>
                </a:lnTo>
                <a:lnTo>
                  <a:pt x="27419" y="28803"/>
                </a:lnTo>
                <a:lnTo>
                  <a:pt x="28778" y="27609"/>
                </a:lnTo>
                <a:lnTo>
                  <a:pt x="29819" y="26200"/>
                </a:lnTo>
                <a:lnTo>
                  <a:pt x="30543" y="24536"/>
                </a:lnTo>
                <a:lnTo>
                  <a:pt x="31267" y="22885"/>
                </a:lnTo>
                <a:lnTo>
                  <a:pt x="31635" y="21018"/>
                </a:lnTo>
                <a:lnTo>
                  <a:pt x="31635" y="18973"/>
                </a:lnTo>
                <a:lnTo>
                  <a:pt x="31635" y="17487"/>
                </a:lnTo>
                <a:lnTo>
                  <a:pt x="31394" y="16078"/>
                </a:lnTo>
                <a:lnTo>
                  <a:pt x="30911" y="14706"/>
                </a:lnTo>
                <a:lnTo>
                  <a:pt x="30429" y="13360"/>
                </a:lnTo>
                <a:lnTo>
                  <a:pt x="29705" y="12166"/>
                </a:lnTo>
                <a:lnTo>
                  <a:pt x="28740" y="11163"/>
                </a:lnTo>
                <a:lnTo>
                  <a:pt x="27774" y="10159"/>
                </a:lnTo>
                <a:lnTo>
                  <a:pt x="26530" y="9372"/>
                </a:lnTo>
                <a:lnTo>
                  <a:pt x="25019" y="8788"/>
                </a:lnTo>
                <a:lnTo>
                  <a:pt x="23520" y="8216"/>
                </a:lnTo>
                <a:lnTo>
                  <a:pt x="21780" y="7924"/>
                </a:lnTo>
                <a:lnTo>
                  <a:pt x="19812" y="7924"/>
                </a:lnTo>
                <a:lnTo>
                  <a:pt x="17653" y="7924"/>
                </a:lnTo>
                <a:lnTo>
                  <a:pt x="15659" y="8254"/>
                </a:lnTo>
                <a:lnTo>
                  <a:pt x="13855" y="8902"/>
                </a:lnTo>
                <a:lnTo>
                  <a:pt x="12052" y="9563"/>
                </a:lnTo>
                <a:lnTo>
                  <a:pt x="10452" y="10261"/>
                </a:lnTo>
                <a:lnTo>
                  <a:pt x="9029" y="10998"/>
                </a:lnTo>
                <a:lnTo>
                  <a:pt x="7620" y="11747"/>
                </a:lnTo>
                <a:lnTo>
                  <a:pt x="6451" y="12433"/>
                </a:lnTo>
                <a:lnTo>
                  <a:pt x="5524" y="13093"/>
                </a:lnTo>
                <a:lnTo>
                  <a:pt x="4584" y="13741"/>
                </a:lnTo>
                <a:lnTo>
                  <a:pt x="3937" y="14058"/>
                </a:lnTo>
                <a:lnTo>
                  <a:pt x="3568" y="14058"/>
                </a:lnTo>
                <a:lnTo>
                  <a:pt x="3302" y="14058"/>
                </a:lnTo>
                <a:lnTo>
                  <a:pt x="3073" y="14020"/>
                </a:lnTo>
                <a:lnTo>
                  <a:pt x="2870" y="13931"/>
                </a:lnTo>
                <a:lnTo>
                  <a:pt x="2654" y="13842"/>
                </a:lnTo>
                <a:lnTo>
                  <a:pt x="2489" y="13652"/>
                </a:lnTo>
                <a:lnTo>
                  <a:pt x="2362" y="13373"/>
                </a:lnTo>
                <a:lnTo>
                  <a:pt x="2235" y="13093"/>
                </a:lnTo>
                <a:lnTo>
                  <a:pt x="2133" y="12699"/>
                </a:lnTo>
                <a:lnTo>
                  <a:pt x="2082" y="12204"/>
                </a:lnTo>
                <a:lnTo>
                  <a:pt x="2032" y="11696"/>
                </a:lnTo>
                <a:lnTo>
                  <a:pt x="2006" y="11036"/>
                </a:lnTo>
                <a:lnTo>
                  <a:pt x="2006" y="10223"/>
                </a:lnTo>
                <a:lnTo>
                  <a:pt x="2006" y="9664"/>
                </a:lnTo>
                <a:lnTo>
                  <a:pt x="2019" y="9169"/>
                </a:lnTo>
                <a:lnTo>
                  <a:pt x="2057" y="8737"/>
                </a:lnTo>
                <a:lnTo>
                  <a:pt x="2095" y="8305"/>
                </a:lnTo>
                <a:lnTo>
                  <a:pt x="2171" y="7937"/>
                </a:lnTo>
                <a:lnTo>
                  <a:pt x="2286" y="7632"/>
                </a:lnTo>
                <a:lnTo>
                  <a:pt x="2387" y="7302"/>
                </a:lnTo>
                <a:lnTo>
                  <a:pt x="2527" y="7023"/>
                </a:lnTo>
                <a:lnTo>
                  <a:pt x="2667" y="6756"/>
                </a:lnTo>
                <a:lnTo>
                  <a:pt x="2819" y="6502"/>
                </a:lnTo>
                <a:lnTo>
                  <a:pt x="3073" y="6184"/>
                </a:lnTo>
                <a:lnTo>
                  <a:pt x="3429" y="5841"/>
                </a:lnTo>
                <a:lnTo>
                  <a:pt x="3771" y="5486"/>
                </a:lnTo>
                <a:lnTo>
                  <a:pt x="4495" y="4978"/>
                </a:lnTo>
                <a:lnTo>
                  <a:pt x="5575" y="4305"/>
                </a:lnTo>
                <a:lnTo>
                  <a:pt x="6654" y="3632"/>
                </a:lnTo>
                <a:lnTo>
                  <a:pt x="7975" y="2971"/>
                </a:lnTo>
                <a:lnTo>
                  <a:pt x="9563" y="2324"/>
                </a:lnTo>
                <a:lnTo>
                  <a:pt x="11137" y="1676"/>
                </a:lnTo>
                <a:lnTo>
                  <a:pt x="12966" y="1117"/>
                </a:lnTo>
                <a:lnTo>
                  <a:pt x="15036" y="673"/>
                </a:lnTo>
                <a:lnTo>
                  <a:pt x="17094" y="228"/>
                </a:lnTo>
                <a:lnTo>
                  <a:pt x="19329" y="0"/>
                </a:lnTo>
                <a:lnTo>
                  <a:pt x="21704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6" name="object 466"/>
          <p:cNvSpPr/>
          <p:nvPr/>
        </p:nvSpPr>
        <p:spPr>
          <a:xfrm>
            <a:off x="3347544" y="6998461"/>
            <a:ext cx="43294" cy="97713"/>
          </a:xfrm>
          <a:custGeom>
            <a:avLst/>
            <a:gdLst/>
            <a:ahLst/>
            <a:cxnLst/>
            <a:rect l="l" t="t" r="r" b="b"/>
            <a:pathLst>
              <a:path w="43294" h="97713">
                <a:moveTo>
                  <a:pt x="38912" y="0"/>
                </a:moveTo>
                <a:lnTo>
                  <a:pt x="39839" y="0"/>
                </a:lnTo>
                <a:lnTo>
                  <a:pt x="40614" y="50"/>
                </a:lnTo>
                <a:lnTo>
                  <a:pt x="41211" y="190"/>
                </a:lnTo>
                <a:lnTo>
                  <a:pt x="41808" y="317"/>
                </a:lnTo>
                <a:lnTo>
                  <a:pt x="42265" y="495"/>
                </a:lnTo>
                <a:lnTo>
                  <a:pt x="42608" y="711"/>
                </a:lnTo>
                <a:lnTo>
                  <a:pt x="42938" y="939"/>
                </a:lnTo>
                <a:lnTo>
                  <a:pt x="43141" y="1231"/>
                </a:lnTo>
                <a:lnTo>
                  <a:pt x="43218" y="1612"/>
                </a:lnTo>
                <a:lnTo>
                  <a:pt x="43294" y="1981"/>
                </a:lnTo>
                <a:lnTo>
                  <a:pt x="43243" y="2413"/>
                </a:lnTo>
                <a:lnTo>
                  <a:pt x="43052" y="2895"/>
                </a:lnTo>
                <a:lnTo>
                  <a:pt x="9283" y="95478"/>
                </a:lnTo>
                <a:lnTo>
                  <a:pt x="9131" y="95961"/>
                </a:lnTo>
                <a:lnTo>
                  <a:pt x="8940" y="96342"/>
                </a:lnTo>
                <a:lnTo>
                  <a:pt x="8699" y="96634"/>
                </a:lnTo>
                <a:lnTo>
                  <a:pt x="8458" y="96901"/>
                </a:lnTo>
                <a:lnTo>
                  <a:pt x="8153" y="97116"/>
                </a:lnTo>
                <a:lnTo>
                  <a:pt x="7785" y="97269"/>
                </a:lnTo>
                <a:lnTo>
                  <a:pt x="7404" y="97409"/>
                </a:lnTo>
                <a:lnTo>
                  <a:pt x="6946" y="97523"/>
                </a:lnTo>
                <a:lnTo>
                  <a:pt x="6413" y="97599"/>
                </a:lnTo>
                <a:lnTo>
                  <a:pt x="5867" y="97675"/>
                </a:lnTo>
                <a:lnTo>
                  <a:pt x="5206" y="97713"/>
                </a:lnTo>
                <a:lnTo>
                  <a:pt x="4432" y="97713"/>
                </a:lnTo>
                <a:lnTo>
                  <a:pt x="3505" y="97713"/>
                </a:lnTo>
                <a:lnTo>
                  <a:pt x="2730" y="97650"/>
                </a:lnTo>
                <a:lnTo>
                  <a:pt x="2108" y="97523"/>
                </a:lnTo>
                <a:lnTo>
                  <a:pt x="1498" y="97383"/>
                </a:lnTo>
                <a:lnTo>
                  <a:pt x="1028" y="97205"/>
                </a:lnTo>
                <a:lnTo>
                  <a:pt x="685" y="96964"/>
                </a:lnTo>
                <a:lnTo>
                  <a:pt x="355" y="96723"/>
                </a:lnTo>
                <a:lnTo>
                  <a:pt x="152" y="96418"/>
                </a:lnTo>
                <a:lnTo>
                  <a:pt x="76" y="96075"/>
                </a:lnTo>
                <a:lnTo>
                  <a:pt x="0" y="95719"/>
                </a:lnTo>
                <a:lnTo>
                  <a:pt x="76" y="95288"/>
                </a:lnTo>
                <a:lnTo>
                  <a:pt x="304" y="94805"/>
                </a:lnTo>
                <a:lnTo>
                  <a:pt x="34061" y="2222"/>
                </a:lnTo>
                <a:lnTo>
                  <a:pt x="34213" y="1739"/>
                </a:lnTo>
                <a:lnTo>
                  <a:pt x="34404" y="1358"/>
                </a:lnTo>
                <a:lnTo>
                  <a:pt x="34645" y="1079"/>
                </a:lnTo>
                <a:lnTo>
                  <a:pt x="34886" y="800"/>
                </a:lnTo>
                <a:lnTo>
                  <a:pt x="35191" y="571"/>
                </a:lnTo>
                <a:lnTo>
                  <a:pt x="35547" y="419"/>
                </a:lnTo>
                <a:lnTo>
                  <a:pt x="35890" y="241"/>
                </a:lnTo>
                <a:lnTo>
                  <a:pt x="36360" y="127"/>
                </a:lnTo>
                <a:lnTo>
                  <a:pt x="36906" y="76"/>
                </a:lnTo>
                <a:lnTo>
                  <a:pt x="37464" y="25"/>
                </a:lnTo>
                <a:lnTo>
                  <a:pt x="38138" y="0"/>
                </a:lnTo>
                <a:lnTo>
                  <a:pt x="38912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7" name="object 467"/>
          <p:cNvSpPr/>
          <p:nvPr/>
        </p:nvSpPr>
        <p:spPr>
          <a:xfrm>
            <a:off x="5212778" y="6841463"/>
            <a:ext cx="58762" cy="71031"/>
          </a:xfrm>
          <a:custGeom>
            <a:avLst/>
            <a:gdLst/>
            <a:ahLst/>
            <a:cxnLst/>
            <a:rect l="l" t="t" r="r" b="b"/>
            <a:pathLst>
              <a:path w="58762" h="71031">
                <a:moveTo>
                  <a:pt x="14858" y="1714"/>
                </a:moveTo>
                <a:lnTo>
                  <a:pt x="11468" y="4178"/>
                </a:lnTo>
                <a:lnTo>
                  <a:pt x="8674" y="7365"/>
                </a:lnTo>
                <a:lnTo>
                  <a:pt x="5867" y="10566"/>
                </a:lnTo>
                <a:lnTo>
                  <a:pt x="3721" y="14465"/>
                </a:lnTo>
                <a:lnTo>
                  <a:pt x="2235" y="19049"/>
                </a:lnTo>
                <a:lnTo>
                  <a:pt x="749" y="23647"/>
                </a:lnTo>
                <a:lnTo>
                  <a:pt x="0" y="28816"/>
                </a:lnTo>
                <a:lnTo>
                  <a:pt x="0" y="40627"/>
                </a:lnTo>
                <a:lnTo>
                  <a:pt x="723" y="45935"/>
                </a:lnTo>
                <a:lnTo>
                  <a:pt x="2158" y="50495"/>
                </a:lnTo>
                <a:lnTo>
                  <a:pt x="3594" y="55054"/>
                </a:lnTo>
                <a:lnTo>
                  <a:pt x="5727" y="58851"/>
                </a:lnTo>
                <a:lnTo>
                  <a:pt x="8559" y="61874"/>
                </a:lnTo>
                <a:lnTo>
                  <a:pt x="11391" y="64909"/>
                </a:lnTo>
                <a:lnTo>
                  <a:pt x="14871" y="67182"/>
                </a:lnTo>
                <a:lnTo>
                  <a:pt x="19011" y="68732"/>
                </a:lnTo>
                <a:lnTo>
                  <a:pt x="23152" y="70269"/>
                </a:lnTo>
                <a:lnTo>
                  <a:pt x="27978" y="71031"/>
                </a:lnTo>
                <a:lnTo>
                  <a:pt x="36664" y="71031"/>
                </a:lnTo>
                <a:lnTo>
                  <a:pt x="39649" y="70802"/>
                </a:lnTo>
                <a:lnTo>
                  <a:pt x="42456" y="70319"/>
                </a:lnTo>
                <a:lnTo>
                  <a:pt x="45262" y="69849"/>
                </a:lnTo>
                <a:lnTo>
                  <a:pt x="47726" y="69316"/>
                </a:lnTo>
                <a:lnTo>
                  <a:pt x="51993" y="68135"/>
                </a:lnTo>
                <a:lnTo>
                  <a:pt x="55067" y="66903"/>
                </a:lnTo>
                <a:lnTo>
                  <a:pt x="58153" y="64706"/>
                </a:lnTo>
                <a:lnTo>
                  <a:pt x="58762" y="61963"/>
                </a:lnTo>
                <a:lnTo>
                  <a:pt x="58750" y="59118"/>
                </a:lnTo>
                <a:lnTo>
                  <a:pt x="56172" y="56006"/>
                </a:lnTo>
                <a:lnTo>
                  <a:pt x="52933" y="57302"/>
                </a:lnTo>
                <a:lnTo>
                  <a:pt x="49618" y="58534"/>
                </a:lnTo>
                <a:lnTo>
                  <a:pt x="45643" y="59753"/>
                </a:lnTo>
                <a:lnTo>
                  <a:pt x="40665" y="60794"/>
                </a:lnTo>
                <a:lnTo>
                  <a:pt x="37833" y="61061"/>
                </a:lnTo>
                <a:lnTo>
                  <a:pt x="30594" y="61061"/>
                </a:lnTo>
                <a:lnTo>
                  <a:pt x="27177" y="60490"/>
                </a:lnTo>
                <a:lnTo>
                  <a:pt x="24383" y="59347"/>
                </a:lnTo>
                <a:lnTo>
                  <a:pt x="21589" y="58204"/>
                </a:lnTo>
                <a:lnTo>
                  <a:pt x="19329" y="56565"/>
                </a:lnTo>
                <a:lnTo>
                  <a:pt x="15836" y="52311"/>
                </a:lnTo>
                <a:lnTo>
                  <a:pt x="14592" y="49745"/>
                </a:lnTo>
                <a:lnTo>
                  <a:pt x="13842" y="46774"/>
                </a:lnTo>
                <a:lnTo>
                  <a:pt x="13093" y="43802"/>
                </a:lnTo>
                <a:lnTo>
                  <a:pt x="12725" y="40449"/>
                </a:lnTo>
                <a:lnTo>
                  <a:pt x="12826" y="24993"/>
                </a:lnTo>
                <a:lnTo>
                  <a:pt x="13296" y="22377"/>
                </a:lnTo>
                <a:lnTo>
                  <a:pt x="14998" y="17373"/>
                </a:lnTo>
                <a:lnTo>
                  <a:pt x="18834" y="0"/>
                </a:lnTo>
                <a:lnTo>
                  <a:pt x="14858" y="1714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8" name="object 468"/>
          <p:cNvSpPr/>
          <p:nvPr/>
        </p:nvSpPr>
        <p:spPr>
          <a:xfrm>
            <a:off x="5225503" y="6838897"/>
            <a:ext cx="48895" cy="39293"/>
          </a:xfrm>
          <a:custGeom>
            <a:avLst/>
            <a:gdLst/>
            <a:ahLst/>
            <a:cxnLst/>
            <a:rect l="l" t="t" r="r" b="b"/>
            <a:pathLst>
              <a:path w="48895" h="39293">
                <a:moveTo>
                  <a:pt x="48895" y="35864"/>
                </a:moveTo>
                <a:lnTo>
                  <a:pt x="48895" y="27343"/>
                </a:lnTo>
                <a:lnTo>
                  <a:pt x="48336" y="23228"/>
                </a:lnTo>
                <a:lnTo>
                  <a:pt x="47218" y="19392"/>
                </a:lnTo>
                <a:lnTo>
                  <a:pt x="46101" y="15544"/>
                </a:lnTo>
                <a:lnTo>
                  <a:pt x="44348" y="12191"/>
                </a:lnTo>
                <a:lnTo>
                  <a:pt x="41973" y="9347"/>
                </a:lnTo>
                <a:lnTo>
                  <a:pt x="39585" y="6489"/>
                </a:lnTo>
                <a:lnTo>
                  <a:pt x="36550" y="4216"/>
                </a:lnTo>
                <a:lnTo>
                  <a:pt x="32854" y="2527"/>
                </a:lnTo>
                <a:lnTo>
                  <a:pt x="29159" y="850"/>
                </a:lnTo>
                <a:lnTo>
                  <a:pt x="24676" y="0"/>
                </a:lnTo>
                <a:lnTo>
                  <a:pt x="14516" y="0"/>
                </a:lnTo>
                <a:lnTo>
                  <a:pt x="10071" y="863"/>
                </a:lnTo>
                <a:lnTo>
                  <a:pt x="6108" y="2565"/>
                </a:lnTo>
                <a:lnTo>
                  <a:pt x="2273" y="19938"/>
                </a:lnTo>
                <a:lnTo>
                  <a:pt x="5016" y="15849"/>
                </a:lnTo>
                <a:lnTo>
                  <a:pt x="8483" y="12458"/>
                </a:lnTo>
                <a:lnTo>
                  <a:pt x="13068" y="10172"/>
                </a:lnTo>
                <a:lnTo>
                  <a:pt x="15748" y="9601"/>
                </a:lnTo>
                <a:lnTo>
                  <a:pt x="24726" y="9601"/>
                </a:lnTo>
                <a:lnTo>
                  <a:pt x="29210" y="11442"/>
                </a:lnTo>
                <a:lnTo>
                  <a:pt x="32232" y="15112"/>
                </a:lnTo>
                <a:lnTo>
                  <a:pt x="35242" y="18783"/>
                </a:lnTo>
                <a:lnTo>
                  <a:pt x="36690" y="23837"/>
                </a:lnTo>
                <a:lnTo>
                  <a:pt x="36537" y="30289"/>
                </a:lnTo>
                <a:lnTo>
                  <a:pt x="0" y="30289"/>
                </a:lnTo>
                <a:lnTo>
                  <a:pt x="0" y="39293"/>
                </a:lnTo>
                <a:lnTo>
                  <a:pt x="44107" y="39293"/>
                </a:lnTo>
                <a:lnTo>
                  <a:pt x="46456" y="38887"/>
                </a:lnTo>
                <a:lnTo>
                  <a:pt x="48895" y="35864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9" name="object 469"/>
          <p:cNvSpPr/>
          <p:nvPr/>
        </p:nvSpPr>
        <p:spPr>
          <a:xfrm>
            <a:off x="5668213" y="6812329"/>
            <a:ext cx="15112" cy="14744"/>
          </a:xfrm>
          <a:custGeom>
            <a:avLst/>
            <a:gdLst/>
            <a:ahLst/>
            <a:cxnLst/>
            <a:rect l="l" t="t" r="r" b="b"/>
            <a:pathLst>
              <a:path w="15112" h="14744">
                <a:moveTo>
                  <a:pt x="15112" y="7302"/>
                </a:moveTo>
                <a:lnTo>
                  <a:pt x="15112" y="4470"/>
                </a:lnTo>
                <a:lnTo>
                  <a:pt x="13550" y="1536"/>
                </a:lnTo>
                <a:lnTo>
                  <a:pt x="10528" y="0"/>
                </a:lnTo>
                <a:lnTo>
                  <a:pt x="4673" y="0"/>
                </a:lnTo>
                <a:lnTo>
                  <a:pt x="1600" y="1562"/>
                </a:lnTo>
                <a:lnTo>
                  <a:pt x="0" y="4571"/>
                </a:lnTo>
                <a:lnTo>
                  <a:pt x="0" y="10274"/>
                </a:lnTo>
                <a:lnTo>
                  <a:pt x="1574" y="13207"/>
                </a:lnTo>
                <a:lnTo>
                  <a:pt x="4571" y="14744"/>
                </a:lnTo>
                <a:lnTo>
                  <a:pt x="10375" y="14744"/>
                </a:lnTo>
                <a:lnTo>
                  <a:pt x="13474" y="13182"/>
                </a:lnTo>
                <a:lnTo>
                  <a:pt x="15112" y="10172"/>
                </a:lnTo>
                <a:lnTo>
                  <a:pt x="15112" y="7302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0" name="object 470"/>
          <p:cNvSpPr/>
          <p:nvPr/>
        </p:nvSpPr>
        <p:spPr>
          <a:xfrm>
            <a:off x="5147652" y="6888339"/>
            <a:ext cx="13207" cy="24155"/>
          </a:xfrm>
          <a:custGeom>
            <a:avLst/>
            <a:gdLst/>
            <a:ahLst/>
            <a:cxnLst/>
            <a:rect l="l" t="t" r="r" b="b"/>
            <a:pathLst>
              <a:path w="13208" h="24155">
                <a:moveTo>
                  <a:pt x="3492" y="7873"/>
                </a:moveTo>
                <a:lnTo>
                  <a:pt x="901" y="2857"/>
                </a:lnTo>
                <a:lnTo>
                  <a:pt x="0" y="0"/>
                </a:lnTo>
                <a:lnTo>
                  <a:pt x="635" y="21297"/>
                </a:lnTo>
                <a:lnTo>
                  <a:pt x="4102" y="23202"/>
                </a:lnTo>
                <a:lnTo>
                  <a:pt x="8305" y="24155"/>
                </a:lnTo>
                <a:lnTo>
                  <a:pt x="13208" y="24155"/>
                </a:lnTo>
                <a:lnTo>
                  <a:pt x="12141" y="13665"/>
                </a:lnTo>
                <a:lnTo>
                  <a:pt x="9461" y="12903"/>
                </a:lnTo>
                <a:lnTo>
                  <a:pt x="7327" y="11391"/>
                </a:lnTo>
                <a:lnTo>
                  <a:pt x="3492" y="7873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1" name="object 471"/>
          <p:cNvSpPr/>
          <p:nvPr/>
        </p:nvSpPr>
        <p:spPr>
          <a:xfrm>
            <a:off x="5133632" y="6807719"/>
            <a:ext cx="61607" cy="104775"/>
          </a:xfrm>
          <a:custGeom>
            <a:avLst/>
            <a:gdLst/>
            <a:ahLst/>
            <a:cxnLst/>
            <a:rect l="l" t="t" r="r" b="b"/>
            <a:pathLst>
              <a:path w="61607" h="104775">
                <a:moveTo>
                  <a:pt x="13500" y="77393"/>
                </a:moveTo>
                <a:lnTo>
                  <a:pt x="12979" y="74168"/>
                </a:lnTo>
                <a:lnTo>
                  <a:pt x="12725" y="70866"/>
                </a:lnTo>
                <a:lnTo>
                  <a:pt x="12725" y="64325"/>
                </a:lnTo>
                <a:lnTo>
                  <a:pt x="13030" y="61201"/>
                </a:lnTo>
                <a:lnTo>
                  <a:pt x="13652" y="58115"/>
                </a:lnTo>
                <a:lnTo>
                  <a:pt x="14274" y="55041"/>
                </a:lnTo>
                <a:lnTo>
                  <a:pt x="15265" y="52285"/>
                </a:lnTo>
                <a:lnTo>
                  <a:pt x="16624" y="49860"/>
                </a:lnTo>
                <a:lnTo>
                  <a:pt x="19761" y="45466"/>
                </a:lnTo>
                <a:lnTo>
                  <a:pt x="24129" y="42494"/>
                </a:lnTo>
                <a:lnTo>
                  <a:pt x="26784" y="41744"/>
                </a:lnTo>
                <a:lnTo>
                  <a:pt x="33286" y="41744"/>
                </a:lnTo>
                <a:lnTo>
                  <a:pt x="36525" y="42824"/>
                </a:lnTo>
                <a:lnTo>
                  <a:pt x="39623" y="44983"/>
                </a:lnTo>
                <a:lnTo>
                  <a:pt x="42722" y="47142"/>
                </a:lnTo>
                <a:lnTo>
                  <a:pt x="45935" y="50279"/>
                </a:lnTo>
                <a:lnTo>
                  <a:pt x="49263" y="54394"/>
                </a:lnTo>
                <a:lnTo>
                  <a:pt x="49263" y="81191"/>
                </a:lnTo>
                <a:lnTo>
                  <a:pt x="45491" y="85661"/>
                </a:lnTo>
                <a:lnTo>
                  <a:pt x="42011" y="88988"/>
                </a:lnTo>
                <a:lnTo>
                  <a:pt x="38760" y="91376"/>
                </a:lnTo>
                <a:lnTo>
                  <a:pt x="35623" y="93167"/>
                </a:lnTo>
                <a:lnTo>
                  <a:pt x="32600" y="94056"/>
                </a:lnTo>
                <a:lnTo>
                  <a:pt x="29387" y="94284"/>
                </a:lnTo>
                <a:lnTo>
                  <a:pt x="26161" y="94284"/>
                </a:lnTo>
                <a:lnTo>
                  <a:pt x="27228" y="104775"/>
                </a:lnTo>
                <a:lnTo>
                  <a:pt x="31749" y="104775"/>
                </a:lnTo>
                <a:lnTo>
                  <a:pt x="35902" y="103708"/>
                </a:lnTo>
                <a:lnTo>
                  <a:pt x="39700" y="101574"/>
                </a:lnTo>
                <a:lnTo>
                  <a:pt x="43497" y="99441"/>
                </a:lnTo>
                <a:lnTo>
                  <a:pt x="47155" y="96469"/>
                </a:lnTo>
                <a:lnTo>
                  <a:pt x="50672" y="92646"/>
                </a:lnTo>
                <a:lnTo>
                  <a:pt x="50672" y="101498"/>
                </a:lnTo>
                <a:lnTo>
                  <a:pt x="50965" y="102539"/>
                </a:lnTo>
                <a:lnTo>
                  <a:pt x="53644" y="103657"/>
                </a:lnTo>
                <a:lnTo>
                  <a:pt x="56248" y="103809"/>
                </a:lnTo>
                <a:lnTo>
                  <a:pt x="58788" y="103657"/>
                </a:lnTo>
                <a:lnTo>
                  <a:pt x="61607" y="101498"/>
                </a:lnTo>
                <a:lnTo>
                  <a:pt x="61607" y="2387"/>
                </a:lnTo>
                <a:lnTo>
                  <a:pt x="61048" y="1054"/>
                </a:lnTo>
                <a:lnTo>
                  <a:pt x="58407" y="190"/>
                </a:lnTo>
                <a:lnTo>
                  <a:pt x="55359" y="0"/>
                </a:lnTo>
                <a:lnTo>
                  <a:pt x="52425" y="190"/>
                </a:lnTo>
                <a:lnTo>
                  <a:pt x="49263" y="2387"/>
                </a:lnTo>
                <a:lnTo>
                  <a:pt x="49263" y="41300"/>
                </a:lnTo>
                <a:lnTo>
                  <a:pt x="46088" y="37973"/>
                </a:lnTo>
                <a:lnTo>
                  <a:pt x="42875" y="35458"/>
                </a:lnTo>
                <a:lnTo>
                  <a:pt x="39623" y="33743"/>
                </a:lnTo>
                <a:lnTo>
                  <a:pt x="36372" y="32042"/>
                </a:lnTo>
                <a:lnTo>
                  <a:pt x="32791" y="31178"/>
                </a:lnTo>
                <a:lnTo>
                  <a:pt x="24155" y="31178"/>
                </a:lnTo>
                <a:lnTo>
                  <a:pt x="20002" y="32067"/>
                </a:lnTo>
                <a:lnTo>
                  <a:pt x="16408" y="33820"/>
                </a:lnTo>
                <a:lnTo>
                  <a:pt x="12801" y="35585"/>
                </a:lnTo>
                <a:lnTo>
                  <a:pt x="9791" y="38100"/>
                </a:lnTo>
                <a:lnTo>
                  <a:pt x="7365" y="41376"/>
                </a:lnTo>
                <a:lnTo>
                  <a:pt x="4927" y="44653"/>
                </a:lnTo>
                <a:lnTo>
                  <a:pt x="3098" y="48602"/>
                </a:lnTo>
                <a:lnTo>
                  <a:pt x="1854" y="53251"/>
                </a:lnTo>
                <a:lnTo>
                  <a:pt x="622" y="57886"/>
                </a:lnTo>
                <a:lnTo>
                  <a:pt x="0" y="63080"/>
                </a:lnTo>
                <a:lnTo>
                  <a:pt x="0" y="73698"/>
                </a:lnTo>
                <a:lnTo>
                  <a:pt x="495" y="78320"/>
                </a:lnTo>
                <a:lnTo>
                  <a:pt x="1485" y="82715"/>
                </a:lnTo>
                <a:lnTo>
                  <a:pt x="2476" y="87109"/>
                </a:lnTo>
                <a:lnTo>
                  <a:pt x="4051" y="90919"/>
                </a:lnTo>
                <a:lnTo>
                  <a:pt x="6210" y="94170"/>
                </a:lnTo>
                <a:lnTo>
                  <a:pt x="8369" y="97421"/>
                </a:lnTo>
                <a:lnTo>
                  <a:pt x="11188" y="99999"/>
                </a:lnTo>
                <a:lnTo>
                  <a:pt x="14655" y="101917"/>
                </a:lnTo>
                <a:lnTo>
                  <a:pt x="14020" y="80619"/>
                </a:lnTo>
                <a:lnTo>
                  <a:pt x="13500" y="77393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2" name="object 472"/>
          <p:cNvSpPr/>
          <p:nvPr/>
        </p:nvSpPr>
        <p:spPr>
          <a:xfrm>
            <a:off x="4934673" y="6807427"/>
            <a:ext cx="12268" cy="104101"/>
          </a:xfrm>
          <a:custGeom>
            <a:avLst/>
            <a:gdLst/>
            <a:ahLst/>
            <a:cxnLst/>
            <a:rect l="l" t="t" r="r" b="b"/>
            <a:pathLst>
              <a:path w="12268" h="104101">
                <a:moveTo>
                  <a:pt x="431" y="103073"/>
                </a:moveTo>
                <a:lnTo>
                  <a:pt x="3124" y="103949"/>
                </a:lnTo>
                <a:lnTo>
                  <a:pt x="6095" y="104101"/>
                </a:lnTo>
                <a:lnTo>
                  <a:pt x="9143" y="103949"/>
                </a:lnTo>
                <a:lnTo>
                  <a:pt x="12268" y="101790"/>
                </a:lnTo>
                <a:lnTo>
                  <a:pt x="12268" y="2374"/>
                </a:lnTo>
                <a:lnTo>
                  <a:pt x="11772" y="1041"/>
                </a:lnTo>
                <a:lnTo>
                  <a:pt x="9143" y="139"/>
                </a:lnTo>
                <a:lnTo>
                  <a:pt x="6095" y="0"/>
                </a:lnTo>
                <a:lnTo>
                  <a:pt x="3124" y="139"/>
                </a:lnTo>
                <a:lnTo>
                  <a:pt x="0" y="2374"/>
                </a:lnTo>
                <a:lnTo>
                  <a:pt x="0" y="101790"/>
                </a:lnTo>
                <a:lnTo>
                  <a:pt x="431" y="103073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3" name="object 473"/>
          <p:cNvSpPr/>
          <p:nvPr/>
        </p:nvSpPr>
        <p:spPr>
          <a:xfrm>
            <a:off x="5318099" y="6814793"/>
            <a:ext cx="72034" cy="96735"/>
          </a:xfrm>
          <a:custGeom>
            <a:avLst/>
            <a:gdLst/>
            <a:ahLst/>
            <a:cxnLst/>
            <a:rect l="l" t="t" r="r" b="b"/>
            <a:pathLst>
              <a:path w="72034" h="96735">
                <a:moveTo>
                  <a:pt x="30111" y="95694"/>
                </a:moveTo>
                <a:lnTo>
                  <a:pt x="32969" y="96545"/>
                </a:lnTo>
                <a:lnTo>
                  <a:pt x="36017" y="96735"/>
                </a:lnTo>
                <a:lnTo>
                  <a:pt x="39103" y="96545"/>
                </a:lnTo>
                <a:lnTo>
                  <a:pt x="42418" y="94348"/>
                </a:lnTo>
                <a:lnTo>
                  <a:pt x="42418" y="10858"/>
                </a:lnTo>
                <a:lnTo>
                  <a:pt x="69507" y="10858"/>
                </a:lnTo>
                <a:lnTo>
                  <a:pt x="71628" y="9207"/>
                </a:lnTo>
                <a:lnTo>
                  <a:pt x="72034" y="6451"/>
                </a:lnTo>
                <a:lnTo>
                  <a:pt x="71882" y="3009"/>
                </a:lnTo>
                <a:lnTo>
                  <a:pt x="69507" y="0"/>
                </a:lnTo>
                <a:lnTo>
                  <a:pt x="2527" y="0"/>
                </a:lnTo>
                <a:lnTo>
                  <a:pt x="469" y="1714"/>
                </a:lnTo>
                <a:lnTo>
                  <a:pt x="0" y="4559"/>
                </a:lnTo>
                <a:lnTo>
                  <a:pt x="190" y="7962"/>
                </a:lnTo>
                <a:lnTo>
                  <a:pt x="2527" y="10858"/>
                </a:lnTo>
                <a:lnTo>
                  <a:pt x="29616" y="10858"/>
                </a:lnTo>
                <a:lnTo>
                  <a:pt x="29616" y="94348"/>
                </a:lnTo>
                <a:lnTo>
                  <a:pt x="30111" y="95694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4" name="object 474"/>
          <p:cNvSpPr/>
          <p:nvPr/>
        </p:nvSpPr>
        <p:spPr>
          <a:xfrm>
            <a:off x="4964239" y="6838897"/>
            <a:ext cx="47396" cy="73596"/>
          </a:xfrm>
          <a:custGeom>
            <a:avLst/>
            <a:gdLst/>
            <a:ahLst/>
            <a:cxnLst/>
            <a:rect l="l" t="t" r="r" b="b"/>
            <a:pathLst>
              <a:path w="47396" h="73596">
                <a:moveTo>
                  <a:pt x="2120" y="25399"/>
                </a:moveTo>
                <a:lnTo>
                  <a:pt x="4051" y="29667"/>
                </a:lnTo>
                <a:lnTo>
                  <a:pt x="6921" y="33045"/>
                </a:lnTo>
                <a:lnTo>
                  <a:pt x="10299" y="35877"/>
                </a:lnTo>
                <a:lnTo>
                  <a:pt x="14325" y="38011"/>
                </a:lnTo>
                <a:lnTo>
                  <a:pt x="18491" y="39814"/>
                </a:lnTo>
                <a:lnTo>
                  <a:pt x="22644" y="41465"/>
                </a:lnTo>
                <a:lnTo>
                  <a:pt x="26619" y="43002"/>
                </a:lnTo>
                <a:lnTo>
                  <a:pt x="29984" y="44869"/>
                </a:lnTo>
                <a:lnTo>
                  <a:pt x="33820" y="48298"/>
                </a:lnTo>
                <a:lnTo>
                  <a:pt x="35267" y="51180"/>
                </a:lnTo>
                <a:lnTo>
                  <a:pt x="35267" y="54889"/>
                </a:lnTo>
                <a:lnTo>
                  <a:pt x="34264" y="57823"/>
                </a:lnTo>
                <a:lnTo>
                  <a:pt x="31394" y="61137"/>
                </a:lnTo>
                <a:lnTo>
                  <a:pt x="28702" y="62661"/>
                </a:lnTo>
                <a:lnTo>
                  <a:pt x="25323" y="63550"/>
                </a:lnTo>
                <a:lnTo>
                  <a:pt x="21348" y="63779"/>
                </a:lnTo>
                <a:lnTo>
                  <a:pt x="18580" y="63779"/>
                </a:lnTo>
                <a:lnTo>
                  <a:pt x="13982" y="62776"/>
                </a:lnTo>
                <a:lnTo>
                  <a:pt x="10007" y="61366"/>
                </a:lnTo>
                <a:lnTo>
                  <a:pt x="6883" y="59778"/>
                </a:lnTo>
                <a:lnTo>
                  <a:pt x="3429" y="57708"/>
                </a:lnTo>
                <a:lnTo>
                  <a:pt x="241" y="59410"/>
                </a:lnTo>
                <a:lnTo>
                  <a:pt x="0" y="62433"/>
                </a:lnTo>
                <a:lnTo>
                  <a:pt x="368" y="66078"/>
                </a:lnTo>
                <a:lnTo>
                  <a:pt x="2108" y="68656"/>
                </a:lnTo>
                <a:lnTo>
                  <a:pt x="5359" y="70459"/>
                </a:lnTo>
                <a:lnTo>
                  <a:pt x="8521" y="71627"/>
                </a:lnTo>
                <a:lnTo>
                  <a:pt x="12166" y="72669"/>
                </a:lnTo>
                <a:lnTo>
                  <a:pt x="16484" y="73418"/>
                </a:lnTo>
                <a:lnTo>
                  <a:pt x="21132" y="73596"/>
                </a:lnTo>
                <a:lnTo>
                  <a:pt x="25006" y="73596"/>
                </a:lnTo>
                <a:lnTo>
                  <a:pt x="28549" y="73126"/>
                </a:lnTo>
                <a:lnTo>
                  <a:pt x="31775" y="72186"/>
                </a:lnTo>
                <a:lnTo>
                  <a:pt x="35001" y="71246"/>
                </a:lnTo>
                <a:lnTo>
                  <a:pt x="37769" y="69849"/>
                </a:lnTo>
                <a:lnTo>
                  <a:pt x="40106" y="68021"/>
                </a:lnTo>
                <a:lnTo>
                  <a:pt x="44234" y="63919"/>
                </a:lnTo>
                <a:lnTo>
                  <a:pt x="45504" y="61239"/>
                </a:lnTo>
                <a:lnTo>
                  <a:pt x="46761" y="58572"/>
                </a:lnTo>
                <a:lnTo>
                  <a:pt x="47396" y="55511"/>
                </a:lnTo>
                <a:lnTo>
                  <a:pt x="47396" y="49212"/>
                </a:lnTo>
                <a:lnTo>
                  <a:pt x="46913" y="46735"/>
                </a:lnTo>
                <a:lnTo>
                  <a:pt x="44983" y="42570"/>
                </a:lnTo>
                <a:lnTo>
                  <a:pt x="42113" y="39293"/>
                </a:lnTo>
                <a:lnTo>
                  <a:pt x="38709" y="36537"/>
                </a:lnTo>
                <a:lnTo>
                  <a:pt x="34582" y="34455"/>
                </a:lnTo>
                <a:lnTo>
                  <a:pt x="30391" y="32677"/>
                </a:lnTo>
                <a:lnTo>
                  <a:pt x="26212" y="31013"/>
                </a:lnTo>
                <a:lnTo>
                  <a:pt x="22148" y="29425"/>
                </a:lnTo>
                <a:lnTo>
                  <a:pt x="18745" y="27533"/>
                </a:lnTo>
                <a:lnTo>
                  <a:pt x="14884" y="24079"/>
                </a:lnTo>
                <a:lnTo>
                  <a:pt x="13385" y="21132"/>
                </a:lnTo>
                <a:lnTo>
                  <a:pt x="13385" y="17818"/>
                </a:lnTo>
                <a:lnTo>
                  <a:pt x="14693" y="14147"/>
                </a:lnTo>
                <a:lnTo>
                  <a:pt x="17500" y="11379"/>
                </a:lnTo>
                <a:lnTo>
                  <a:pt x="20383" y="10236"/>
                </a:lnTo>
                <a:lnTo>
                  <a:pt x="23812" y="9524"/>
                </a:lnTo>
                <a:lnTo>
                  <a:pt x="28219" y="9524"/>
                </a:lnTo>
                <a:lnTo>
                  <a:pt x="32105" y="10350"/>
                </a:lnTo>
                <a:lnTo>
                  <a:pt x="35496" y="11480"/>
                </a:lnTo>
                <a:lnTo>
                  <a:pt x="38176" y="12712"/>
                </a:lnTo>
                <a:lnTo>
                  <a:pt x="40944" y="14389"/>
                </a:lnTo>
                <a:lnTo>
                  <a:pt x="43789" y="12636"/>
                </a:lnTo>
                <a:lnTo>
                  <a:pt x="43980" y="9829"/>
                </a:lnTo>
                <a:lnTo>
                  <a:pt x="43713" y="6807"/>
                </a:lnTo>
                <a:lnTo>
                  <a:pt x="41706" y="4000"/>
                </a:lnTo>
                <a:lnTo>
                  <a:pt x="38900" y="2501"/>
                </a:lnTo>
                <a:lnTo>
                  <a:pt x="36233" y="1562"/>
                </a:lnTo>
                <a:lnTo>
                  <a:pt x="33185" y="749"/>
                </a:lnTo>
                <a:lnTo>
                  <a:pt x="29616" y="152"/>
                </a:lnTo>
                <a:lnTo>
                  <a:pt x="26047" y="0"/>
                </a:lnTo>
                <a:lnTo>
                  <a:pt x="21971" y="0"/>
                </a:lnTo>
                <a:lnTo>
                  <a:pt x="18415" y="546"/>
                </a:lnTo>
                <a:lnTo>
                  <a:pt x="15367" y="1638"/>
                </a:lnTo>
                <a:lnTo>
                  <a:pt x="12319" y="2730"/>
                </a:lnTo>
                <a:lnTo>
                  <a:pt x="9766" y="4178"/>
                </a:lnTo>
                <a:lnTo>
                  <a:pt x="5702" y="7797"/>
                </a:lnTo>
                <a:lnTo>
                  <a:pt x="3162" y="12318"/>
                </a:lnTo>
                <a:lnTo>
                  <a:pt x="1638" y="17246"/>
                </a:lnTo>
                <a:lnTo>
                  <a:pt x="1638" y="22847"/>
                </a:lnTo>
                <a:lnTo>
                  <a:pt x="2120" y="25399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5" name="object 475"/>
          <p:cNvSpPr/>
          <p:nvPr/>
        </p:nvSpPr>
        <p:spPr>
          <a:xfrm>
            <a:off x="5393524" y="6838897"/>
            <a:ext cx="39077" cy="72631"/>
          </a:xfrm>
          <a:custGeom>
            <a:avLst/>
            <a:gdLst/>
            <a:ahLst/>
            <a:cxnLst/>
            <a:rect l="l" t="t" r="r" b="b"/>
            <a:pathLst>
              <a:path w="39077" h="72631">
                <a:moveTo>
                  <a:pt x="11087" y="3352"/>
                </a:moveTo>
                <a:lnTo>
                  <a:pt x="10998" y="2616"/>
                </a:lnTo>
                <a:lnTo>
                  <a:pt x="8293" y="1155"/>
                </a:lnTo>
                <a:lnTo>
                  <a:pt x="2819" y="1155"/>
                </a:lnTo>
                <a:lnTo>
                  <a:pt x="0" y="3352"/>
                </a:lnTo>
                <a:lnTo>
                  <a:pt x="0" y="70319"/>
                </a:lnTo>
                <a:lnTo>
                  <a:pt x="431" y="71602"/>
                </a:lnTo>
                <a:lnTo>
                  <a:pt x="3124" y="72478"/>
                </a:lnTo>
                <a:lnTo>
                  <a:pt x="6095" y="72631"/>
                </a:lnTo>
                <a:lnTo>
                  <a:pt x="9143" y="72478"/>
                </a:lnTo>
                <a:lnTo>
                  <a:pt x="12268" y="70319"/>
                </a:lnTo>
                <a:lnTo>
                  <a:pt x="12268" y="26276"/>
                </a:lnTo>
                <a:lnTo>
                  <a:pt x="14008" y="23545"/>
                </a:lnTo>
                <a:lnTo>
                  <a:pt x="17030" y="19354"/>
                </a:lnTo>
                <a:lnTo>
                  <a:pt x="19850" y="15951"/>
                </a:lnTo>
                <a:lnTo>
                  <a:pt x="22478" y="13665"/>
                </a:lnTo>
                <a:lnTo>
                  <a:pt x="26111" y="11861"/>
                </a:lnTo>
                <a:lnTo>
                  <a:pt x="29616" y="11607"/>
                </a:lnTo>
                <a:lnTo>
                  <a:pt x="32359" y="12103"/>
                </a:lnTo>
                <a:lnTo>
                  <a:pt x="35255" y="12992"/>
                </a:lnTo>
                <a:lnTo>
                  <a:pt x="38201" y="13207"/>
                </a:lnTo>
                <a:lnTo>
                  <a:pt x="39065" y="10490"/>
                </a:lnTo>
                <a:lnTo>
                  <a:pt x="39077" y="4356"/>
                </a:lnTo>
                <a:lnTo>
                  <a:pt x="37795" y="1689"/>
                </a:lnTo>
                <a:lnTo>
                  <a:pt x="35039" y="723"/>
                </a:lnTo>
                <a:lnTo>
                  <a:pt x="32397" y="190"/>
                </a:lnTo>
                <a:lnTo>
                  <a:pt x="29387" y="0"/>
                </a:lnTo>
                <a:lnTo>
                  <a:pt x="27952" y="0"/>
                </a:lnTo>
                <a:lnTo>
                  <a:pt x="25107" y="558"/>
                </a:lnTo>
                <a:lnTo>
                  <a:pt x="22263" y="1600"/>
                </a:lnTo>
                <a:lnTo>
                  <a:pt x="19392" y="3543"/>
                </a:lnTo>
                <a:lnTo>
                  <a:pt x="16255" y="6553"/>
                </a:lnTo>
                <a:lnTo>
                  <a:pt x="12915" y="10426"/>
                </a:lnTo>
                <a:lnTo>
                  <a:pt x="11087" y="13093"/>
                </a:lnTo>
                <a:lnTo>
                  <a:pt x="11087" y="3352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6" name="object 476"/>
          <p:cNvSpPr/>
          <p:nvPr/>
        </p:nvSpPr>
        <p:spPr>
          <a:xfrm>
            <a:off x="4849025" y="6838897"/>
            <a:ext cx="66967" cy="73596"/>
          </a:xfrm>
          <a:custGeom>
            <a:avLst/>
            <a:gdLst/>
            <a:ahLst/>
            <a:cxnLst/>
            <a:rect l="l" t="t" r="r" b="b"/>
            <a:pathLst>
              <a:path w="66967" h="73596">
                <a:moveTo>
                  <a:pt x="660" y="48145"/>
                </a:moveTo>
                <a:lnTo>
                  <a:pt x="2006" y="52616"/>
                </a:lnTo>
                <a:lnTo>
                  <a:pt x="3340" y="57073"/>
                </a:lnTo>
                <a:lnTo>
                  <a:pt x="5372" y="60871"/>
                </a:lnTo>
                <a:lnTo>
                  <a:pt x="8102" y="63995"/>
                </a:lnTo>
                <a:lnTo>
                  <a:pt x="10833" y="67119"/>
                </a:lnTo>
                <a:lnTo>
                  <a:pt x="12712" y="40284"/>
                </a:lnTo>
                <a:lnTo>
                  <a:pt x="12712" y="32791"/>
                </a:lnTo>
                <a:lnTo>
                  <a:pt x="13131" y="29273"/>
                </a:lnTo>
                <a:lnTo>
                  <a:pt x="13957" y="26047"/>
                </a:lnTo>
                <a:lnTo>
                  <a:pt x="14782" y="22821"/>
                </a:lnTo>
                <a:lnTo>
                  <a:pt x="16040" y="20027"/>
                </a:lnTo>
                <a:lnTo>
                  <a:pt x="17741" y="17678"/>
                </a:lnTo>
                <a:lnTo>
                  <a:pt x="21615" y="13500"/>
                </a:lnTo>
                <a:lnTo>
                  <a:pt x="24244" y="12204"/>
                </a:lnTo>
                <a:lnTo>
                  <a:pt x="26873" y="10921"/>
                </a:lnTo>
                <a:lnTo>
                  <a:pt x="30010" y="10274"/>
                </a:lnTo>
                <a:lnTo>
                  <a:pt x="37617" y="10274"/>
                </a:lnTo>
                <a:lnTo>
                  <a:pt x="40919" y="10972"/>
                </a:lnTo>
                <a:lnTo>
                  <a:pt x="43573" y="12395"/>
                </a:lnTo>
                <a:lnTo>
                  <a:pt x="46228" y="13804"/>
                </a:lnTo>
                <a:lnTo>
                  <a:pt x="48323" y="15735"/>
                </a:lnTo>
                <a:lnTo>
                  <a:pt x="51435" y="20586"/>
                </a:lnTo>
                <a:lnTo>
                  <a:pt x="52539" y="23418"/>
                </a:lnTo>
                <a:lnTo>
                  <a:pt x="53225" y="26644"/>
                </a:lnTo>
                <a:lnTo>
                  <a:pt x="53898" y="29870"/>
                </a:lnTo>
                <a:lnTo>
                  <a:pt x="54241" y="33286"/>
                </a:lnTo>
                <a:lnTo>
                  <a:pt x="54241" y="40779"/>
                </a:lnTo>
                <a:lnTo>
                  <a:pt x="53835" y="44322"/>
                </a:lnTo>
                <a:lnTo>
                  <a:pt x="53035" y="47548"/>
                </a:lnTo>
                <a:lnTo>
                  <a:pt x="52235" y="50774"/>
                </a:lnTo>
                <a:lnTo>
                  <a:pt x="50977" y="53555"/>
                </a:lnTo>
                <a:lnTo>
                  <a:pt x="49276" y="55892"/>
                </a:lnTo>
                <a:lnTo>
                  <a:pt x="45402" y="60032"/>
                </a:lnTo>
                <a:lnTo>
                  <a:pt x="42748" y="61315"/>
                </a:lnTo>
                <a:lnTo>
                  <a:pt x="40106" y="62610"/>
                </a:lnTo>
                <a:lnTo>
                  <a:pt x="36969" y="63258"/>
                </a:lnTo>
                <a:lnTo>
                  <a:pt x="29413" y="63258"/>
                </a:lnTo>
                <a:lnTo>
                  <a:pt x="26098" y="62547"/>
                </a:lnTo>
                <a:lnTo>
                  <a:pt x="23444" y="61137"/>
                </a:lnTo>
                <a:lnTo>
                  <a:pt x="20802" y="59715"/>
                </a:lnTo>
                <a:lnTo>
                  <a:pt x="18681" y="57810"/>
                </a:lnTo>
                <a:lnTo>
                  <a:pt x="15532" y="52997"/>
                </a:lnTo>
                <a:lnTo>
                  <a:pt x="14401" y="50177"/>
                </a:lnTo>
                <a:lnTo>
                  <a:pt x="13728" y="46951"/>
                </a:lnTo>
                <a:lnTo>
                  <a:pt x="14249" y="69507"/>
                </a:lnTo>
                <a:lnTo>
                  <a:pt x="18338" y="71145"/>
                </a:lnTo>
                <a:lnTo>
                  <a:pt x="22428" y="72783"/>
                </a:lnTo>
                <a:lnTo>
                  <a:pt x="27228" y="73596"/>
                </a:lnTo>
                <a:lnTo>
                  <a:pt x="38392" y="73596"/>
                </a:lnTo>
                <a:lnTo>
                  <a:pt x="43370" y="72669"/>
                </a:lnTo>
                <a:lnTo>
                  <a:pt x="47650" y="70802"/>
                </a:lnTo>
                <a:lnTo>
                  <a:pt x="51943" y="68948"/>
                </a:lnTo>
                <a:lnTo>
                  <a:pt x="55524" y="66357"/>
                </a:lnTo>
                <a:lnTo>
                  <a:pt x="58369" y="63030"/>
                </a:lnTo>
                <a:lnTo>
                  <a:pt x="61226" y="59702"/>
                </a:lnTo>
                <a:lnTo>
                  <a:pt x="63373" y="55752"/>
                </a:lnTo>
                <a:lnTo>
                  <a:pt x="64808" y="51168"/>
                </a:lnTo>
                <a:lnTo>
                  <a:pt x="66243" y="46570"/>
                </a:lnTo>
                <a:lnTo>
                  <a:pt x="66967" y="41554"/>
                </a:lnTo>
                <a:lnTo>
                  <a:pt x="66967" y="30492"/>
                </a:lnTo>
                <a:lnTo>
                  <a:pt x="66281" y="25450"/>
                </a:lnTo>
                <a:lnTo>
                  <a:pt x="64922" y="20993"/>
                </a:lnTo>
                <a:lnTo>
                  <a:pt x="63550" y="16522"/>
                </a:lnTo>
                <a:lnTo>
                  <a:pt x="61506" y="12725"/>
                </a:lnTo>
                <a:lnTo>
                  <a:pt x="58775" y="9601"/>
                </a:lnTo>
                <a:lnTo>
                  <a:pt x="56057" y="6476"/>
                </a:lnTo>
                <a:lnTo>
                  <a:pt x="52641" y="4089"/>
                </a:lnTo>
                <a:lnTo>
                  <a:pt x="48552" y="2463"/>
                </a:lnTo>
                <a:lnTo>
                  <a:pt x="44462" y="825"/>
                </a:lnTo>
                <a:lnTo>
                  <a:pt x="39662" y="0"/>
                </a:lnTo>
                <a:lnTo>
                  <a:pt x="28448" y="0"/>
                </a:lnTo>
                <a:lnTo>
                  <a:pt x="23456" y="914"/>
                </a:lnTo>
                <a:lnTo>
                  <a:pt x="19189" y="2755"/>
                </a:lnTo>
                <a:lnTo>
                  <a:pt x="14922" y="4597"/>
                </a:lnTo>
                <a:lnTo>
                  <a:pt x="11366" y="7175"/>
                </a:lnTo>
                <a:lnTo>
                  <a:pt x="8509" y="10490"/>
                </a:lnTo>
                <a:lnTo>
                  <a:pt x="5664" y="13817"/>
                </a:lnTo>
                <a:lnTo>
                  <a:pt x="3530" y="17779"/>
                </a:lnTo>
                <a:lnTo>
                  <a:pt x="2120" y="22364"/>
                </a:lnTo>
                <a:lnTo>
                  <a:pt x="698" y="26949"/>
                </a:lnTo>
                <a:lnTo>
                  <a:pt x="0" y="31978"/>
                </a:lnTo>
                <a:lnTo>
                  <a:pt x="0" y="43091"/>
                </a:lnTo>
                <a:lnTo>
                  <a:pt x="660" y="48145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7" name="object 477"/>
          <p:cNvSpPr/>
          <p:nvPr/>
        </p:nvSpPr>
        <p:spPr>
          <a:xfrm>
            <a:off x="5700039" y="6838897"/>
            <a:ext cx="66979" cy="73596"/>
          </a:xfrm>
          <a:custGeom>
            <a:avLst/>
            <a:gdLst/>
            <a:ahLst/>
            <a:cxnLst/>
            <a:rect l="l" t="t" r="r" b="b"/>
            <a:pathLst>
              <a:path w="66979" h="73596">
                <a:moveTo>
                  <a:pt x="673" y="48145"/>
                </a:moveTo>
                <a:lnTo>
                  <a:pt x="2019" y="52616"/>
                </a:lnTo>
                <a:lnTo>
                  <a:pt x="3352" y="57073"/>
                </a:lnTo>
                <a:lnTo>
                  <a:pt x="5384" y="60871"/>
                </a:lnTo>
                <a:lnTo>
                  <a:pt x="8115" y="63995"/>
                </a:lnTo>
                <a:lnTo>
                  <a:pt x="10845" y="67119"/>
                </a:lnTo>
                <a:lnTo>
                  <a:pt x="12725" y="40284"/>
                </a:lnTo>
                <a:lnTo>
                  <a:pt x="12725" y="32791"/>
                </a:lnTo>
                <a:lnTo>
                  <a:pt x="13131" y="29273"/>
                </a:lnTo>
                <a:lnTo>
                  <a:pt x="13970" y="26047"/>
                </a:lnTo>
                <a:lnTo>
                  <a:pt x="14782" y="22821"/>
                </a:lnTo>
                <a:lnTo>
                  <a:pt x="16052" y="20027"/>
                </a:lnTo>
                <a:lnTo>
                  <a:pt x="17767" y="17678"/>
                </a:lnTo>
                <a:lnTo>
                  <a:pt x="21615" y="13500"/>
                </a:lnTo>
                <a:lnTo>
                  <a:pt x="24244" y="12204"/>
                </a:lnTo>
                <a:lnTo>
                  <a:pt x="26885" y="10921"/>
                </a:lnTo>
                <a:lnTo>
                  <a:pt x="30022" y="10274"/>
                </a:lnTo>
                <a:lnTo>
                  <a:pt x="37630" y="10274"/>
                </a:lnTo>
                <a:lnTo>
                  <a:pt x="40932" y="10972"/>
                </a:lnTo>
                <a:lnTo>
                  <a:pt x="43586" y="12395"/>
                </a:lnTo>
                <a:lnTo>
                  <a:pt x="46240" y="13804"/>
                </a:lnTo>
                <a:lnTo>
                  <a:pt x="48348" y="15735"/>
                </a:lnTo>
                <a:lnTo>
                  <a:pt x="51447" y="20586"/>
                </a:lnTo>
                <a:lnTo>
                  <a:pt x="52565" y="23418"/>
                </a:lnTo>
                <a:lnTo>
                  <a:pt x="53238" y="26644"/>
                </a:lnTo>
                <a:lnTo>
                  <a:pt x="53911" y="29870"/>
                </a:lnTo>
                <a:lnTo>
                  <a:pt x="54254" y="33286"/>
                </a:lnTo>
                <a:lnTo>
                  <a:pt x="54254" y="40779"/>
                </a:lnTo>
                <a:lnTo>
                  <a:pt x="53860" y="44322"/>
                </a:lnTo>
                <a:lnTo>
                  <a:pt x="53047" y="47548"/>
                </a:lnTo>
                <a:lnTo>
                  <a:pt x="52247" y="50774"/>
                </a:lnTo>
                <a:lnTo>
                  <a:pt x="51003" y="53555"/>
                </a:lnTo>
                <a:lnTo>
                  <a:pt x="49288" y="55892"/>
                </a:lnTo>
                <a:lnTo>
                  <a:pt x="45415" y="60032"/>
                </a:lnTo>
                <a:lnTo>
                  <a:pt x="42773" y="61315"/>
                </a:lnTo>
                <a:lnTo>
                  <a:pt x="40119" y="62610"/>
                </a:lnTo>
                <a:lnTo>
                  <a:pt x="36982" y="63258"/>
                </a:lnTo>
                <a:lnTo>
                  <a:pt x="29425" y="63258"/>
                </a:lnTo>
                <a:lnTo>
                  <a:pt x="26123" y="62547"/>
                </a:lnTo>
                <a:lnTo>
                  <a:pt x="23469" y="61137"/>
                </a:lnTo>
                <a:lnTo>
                  <a:pt x="20815" y="59715"/>
                </a:lnTo>
                <a:lnTo>
                  <a:pt x="18694" y="57810"/>
                </a:lnTo>
                <a:lnTo>
                  <a:pt x="15544" y="52997"/>
                </a:lnTo>
                <a:lnTo>
                  <a:pt x="14414" y="50177"/>
                </a:lnTo>
                <a:lnTo>
                  <a:pt x="13741" y="46951"/>
                </a:lnTo>
                <a:lnTo>
                  <a:pt x="14249" y="69507"/>
                </a:lnTo>
                <a:lnTo>
                  <a:pt x="18351" y="71145"/>
                </a:lnTo>
                <a:lnTo>
                  <a:pt x="22440" y="72783"/>
                </a:lnTo>
                <a:lnTo>
                  <a:pt x="27241" y="73596"/>
                </a:lnTo>
                <a:lnTo>
                  <a:pt x="38404" y="73596"/>
                </a:lnTo>
                <a:lnTo>
                  <a:pt x="43370" y="72669"/>
                </a:lnTo>
                <a:lnTo>
                  <a:pt x="47663" y="70802"/>
                </a:lnTo>
                <a:lnTo>
                  <a:pt x="51955" y="68948"/>
                </a:lnTo>
                <a:lnTo>
                  <a:pt x="55524" y="66357"/>
                </a:lnTo>
                <a:lnTo>
                  <a:pt x="58381" y="63030"/>
                </a:lnTo>
                <a:lnTo>
                  <a:pt x="61239" y="59702"/>
                </a:lnTo>
                <a:lnTo>
                  <a:pt x="63385" y="55752"/>
                </a:lnTo>
                <a:lnTo>
                  <a:pt x="64820" y="51168"/>
                </a:lnTo>
                <a:lnTo>
                  <a:pt x="66255" y="46570"/>
                </a:lnTo>
                <a:lnTo>
                  <a:pt x="66979" y="41554"/>
                </a:lnTo>
                <a:lnTo>
                  <a:pt x="66979" y="30492"/>
                </a:lnTo>
                <a:lnTo>
                  <a:pt x="66294" y="25450"/>
                </a:lnTo>
                <a:lnTo>
                  <a:pt x="64935" y="20993"/>
                </a:lnTo>
                <a:lnTo>
                  <a:pt x="63563" y="16522"/>
                </a:lnTo>
                <a:lnTo>
                  <a:pt x="61518" y="12725"/>
                </a:lnTo>
                <a:lnTo>
                  <a:pt x="58788" y="9601"/>
                </a:lnTo>
                <a:lnTo>
                  <a:pt x="56057" y="6476"/>
                </a:lnTo>
                <a:lnTo>
                  <a:pt x="52654" y="4089"/>
                </a:lnTo>
                <a:lnTo>
                  <a:pt x="48564" y="2463"/>
                </a:lnTo>
                <a:lnTo>
                  <a:pt x="44462" y="825"/>
                </a:lnTo>
                <a:lnTo>
                  <a:pt x="39662" y="0"/>
                </a:lnTo>
                <a:lnTo>
                  <a:pt x="28460" y="0"/>
                </a:lnTo>
                <a:lnTo>
                  <a:pt x="23469" y="914"/>
                </a:lnTo>
                <a:lnTo>
                  <a:pt x="19202" y="2755"/>
                </a:lnTo>
                <a:lnTo>
                  <a:pt x="14935" y="4597"/>
                </a:lnTo>
                <a:lnTo>
                  <a:pt x="11379" y="7175"/>
                </a:lnTo>
                <a:lnTo>
                  <a:pt x="8521" y="10490"/>
                </a:lnTo>
                <a:lnTo>
                  <a:pt x="5676" y="13817"/>
                </a:lnTo>
                <a:lnTo>
                  <a:pt x="3543" y="17779"/>
                </a:lnTo>
                <a:lnTo>
                  <a:pt x="2120" y="22364"/>
                </a:lnTo>
                <a:lnTo>
                  <a:pt x="711" y="26949"/>
                </a:lnTo>
                <a:lnTo>
                  <a:pt x="0" y="31978"/>
                </a:lnTo>
                <a:lnTo>
                  <a:pt x="0" y="43091"/>
                </a:lnTo>
                <a:lnTo>
                  <a:pt x="673" y="48145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8" name="object 478"/>
          <p:cNvSpPr/>
          <p:nvPr/>
        </p:nvSpPr>
        <p:spPr>
          <a:xfrm>
            <a:off x="5515813" y="6807427"/>
            <a:ext cx="47002" cy="104101"/>
          </a:xfrm>
          <a:custGeom>
            <a:avLst/>
            <a:gdLst/>
            <a:ahLst/>
            <a:cxnLst/>
            <a:rect l="l" t="t" r="r" b="b"/>
            <a:pathLst>
              <a:path w="47002" h="104101">
                <a:moveTo>
                  <a:pt x="2133" y="103847"/>
                </a:moveTo>
                <a:lnTo>
                  <a:pt x="5359" y="104101"/>
                </a:lnTo>
                <a:lnTo>
                  <a:pt x="7924" y="103949"/>
                </a:lnTo>
                <a:lnTo>
                  <a:pt x="10871" y="101790"/>
                </a:lnTo>
                <a:lnTo>
                  <a:pt x="10871" y="93611"/>
                </a:lnTo>
                <a:lnTo>
                  <a:pt x="14643" y="97383"/>
                </a:lnTo>
                <a:lnTo>
                  <a:pt x="12280" y="81851"/>
                </a:lnTo>
                <a:lnTo>
                  <a:pt x="12280" y="55143"/>
                </a:lnTo>
                <a:lnTo>
                  <a:pt x="16065" y="50596"/>
                </a:lnTo>
                <a:lnTo>
                  <a:pt x="19507" y="47320"/>
                </a:lnTo>
                <a:lnTo>
                  <a:pt x="22758" y="44945"/>
                </a:lnTo>
                <a:lnTo>
                  <a:pt x="25933" y="43154"/>
                </a:lnTo>
                <a:lnTo>
                  <a:pt x="29032" y="42265"/>
                </a:lnTo>
                <a:lnTo>
                  <a:pt x="32207" y="42036"/>
                </a:lnTo>
                <a:lnTo>
                  <a:pt x="35394" y="42036"/>
                </a:lnTo>
                <a:lnTo>
                  <a:pt x="38074" y="42798"/>
                </a:lnTo>
                <a:lnTo>
                  <a:pt x="40208" y="44310"/>
                </a:lnTo>
                <a:lnTo>
                  <a:pt x="44081" y="47815"/>
                </a:lnTo>
                <a:lnTo>
                  <a:pt x="47002" y="34378"/>
                </a:lnTo>
                <a:lnTo>
                  <a:pt x="43548" y="32435"/>
                </a:lnTo>
                <a:lnTo>
                  <a:pt x="39395" y="31470"/>
                </a:lnTo>
                <a:lnTo>
                  <a:pt x="34531" y="31470"/>
                </a:lnTo>
                <a:lnTo>
                  <a:pt x="30670" y="31673"/>
                </a:lnTo>
                <a:lnTo>
                  <a:pt x="27089" y="32461"/>
                </a:lnTo>
                <a:lnTo>
                  <a:pt x="23520" y="33972"/>
                </a:lnTo>
                <a:lnTo>
                  <a:pt x="19913" y="35966"/>
                </a:lnTo>
                <a:lnTo>
                  <a:pt x="16192" y="38734"/>
                </a:lnTo>
                <a:lnTo>
                  <a:pt x="12280" y="42481"/>
                </a:lnTo>
                <a:lnTo>
                  <a:pt x="12280" y="2374"/>
                </a:lnTo>
                <a:lnTo>
                  <a:pt x="11785" y="1041"/>
                </a:lnTo>
                <a:lnTo>
                  <a:pt x="9156" y="139"/>
                </a:lnTo>
                <a:lnTo>
                  <a:pt x="6108" y="0"/>
                </a:lnTo>
                <a:lnTo>
                  <a:pt x="3136" y="139"/>
                </a:lnTo>
                <a:lnTo>
                  <a:pt x="0" y="2374"/>
                </a:lnTo>
                <a:lnTo>
                  <a:pt x="0" y="101790"/>
                </a:lnTo>
                <a:lnTo>
                  <a:pt x="2133" y="103847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9" name="object 479"/>
          <p:cNvSpPr/>
          <p:nvPr/>
        </p:nvSpPr>
        <p:spPr>
          <a:xfrm>
            <a:off x="5028653" y="6838897"/>
            <a:ext cx="51714" cy="73596"/>
          </a:xfrm>
          <a:custGeom>
            <a:avLst/>
            <a:gdLst/>
            <a:ahLst/>
            <a:cxnLst/>
            <a:rect l="l" t="t" r="r" b="b"/>
            <a:pathLst>
              <a:path w="51714" h="73596">
                <a:moveTo>
                  <a:pt x="40957" y="2730"/>
                </a:moveTo>
                <a:lnTo>
                  <a:pt x="37579" y="1638"/>
                </a:lnTo>
                <a:lnTo>
                  <a:pt x="34201" y="546"/>
                </a:lnTo>
                <a:lnTo>
                  <a:pt x="30111" y="0"/>
                </a:lnTo>
                <a:lnTo>
                  <a:pt x="22720" y="0"/>
                </a:lnTo>
                <a:lnTo>
                  <a:pt x="20167" y="241"/>
                </a:lnTo>
                <a:lnTo>
                  <a:pt x="17640" y="711"/>
                </a:lnTo>
                <a:lnTo>
                  <a:pt x="12776" y="1777"/>
                </a:lnTo>
                <a:lnTo>
                  <a:pt x="8509" y="3213"/>
                </a:lnTo>
                <a:lnTo>
                  <a:pt x="4991" y="4876"/>
                </a:lnTo>
                <a:lnTo>
                  <a:pt x="2197" y="6502"/>
                </a:lnTo>
                <a:lnTo>
                  <a:pt x="266" y="9194"/>
                </a:lnTo>
                <a:lnTo>
                  <a:pt x="0" y="12128"/>
                </a:lnTo>
                <a:lnTo>
                  <a:pt x="406" y="15303"/>
                </a:lnTo>
                <a:lnTo>
                  <a:pt x="3048" y="16890"/>
                </a:lnTo>
                <a:lnTo>
                  <a:pt x="6388" y="15100"/>
                </a:lnTo>
                <a:lnTo>
                  <a:pt x="9715" y="13436"/>
                </a:lnTo>
                <a:lnTo>
                  <a:pt x="13627" y="11772"/>
                </a:lnTo>
                <a:lnTo>
                  <a:pt x="18440" y="10337"/>
                </a:lnTo>
                <a:lnTo>
                  <a:pt x="21158" y="9969"/>
                </a:lnTo>
                <a:lnTo>
                  <a:pt x="27012" y="9969"/>
                </a:lnTo>
                <a:lnTo>
                  <a:pt x="31330" y="10972"/>
                </a:lnTo>
                <a:lnTo>
                  <a:pt x="34836" y="12636"/>
                </a:lnTo>
                <a:lnTo>
                  <a:pt x="37274" y="15265"/>
                </a:lnTo>
                <a:lnTo>
                  <a:pt x="38696" y="18910"/>
                </a:lnTo>
                <a:lnTo>
                  <a:pt x="39509" y="23164"/>
                </a:lnTo>
                <a:lnTo>
                  <a:pt x="39509" y="30962"/>
                </a:lnTo>
                <a:lnTo>
                  <a:pt x="25082" y="30962"/>
                </a:lnTo>
                <a:lnTo>
                  <a:pt x="20396" y="31419"/>
                </a:lnTo>
                <a:lnTo>
                  <a:pt x="16217" y="32334"/>
                </a:lnTo>
                <a:lnTo>
                  <a:pt x="12052" y="33248"/>
                </a:lnTo>
                <a:lnTo>
                  <a:pt x="9690" y="48780"/>
                </a:lnTo>
                <a:lnTo>
                  <a:pt x="11226" y="45656"/>
                </a:lnTo>
                <a:lnTo>
                  <a:pt x="14058" y="43205"/>
                </a:lnTo>
                <a:lnTo>
                  <a:pt x="17767" y="41236"/>
                </a:lnTo>
                <a:lnTo>
                  <a:pt x="22720" y="40093"/>
                </a:lnTo>
                <a:lnTo>
                  <a:pt x="25654" y="39814"/>
                </a:lnTo>
                <a:lnTo>
                  <a:pt x="39509" y="39814"/>
                </a:lnTo>
                <a:lnTo>
                  <a:pt x="39509" y="54025"/>
                </a:lnTo>
                <a:lnTo>
                  <a:pt x="36487" y="57403"/>
                </a:lnTo>
                <a:lnTo>
                  <a:pt x="33604" y="59905"/>
                </a:lnTo>
                <a:lnTo>
                  <a:pt x="30848" y="61544"/>
                </a:lnTo>
                <a:lnTo>
                  <a:pt x="28092" y="63182"/>
                </a:lnTo>
                <a:lnTo>
                  <a:pt x="25107" y="63995"/>
                </a:lnTo>
                <a:lnTo>
                  <a:pt x="17907" y="63995"/>
                </a:lnTo>
                <a:lnTo>
                  <a:pt x="14820" y="62966"/>
                </a:lnTo>
                <a:lnTo>
                  <a:pt x="10401" y="58851"/>
                </a:lnTo>
                <a:lnTo>
                  <a:pt x="9296" y="56083"/>
                </a:lnTo>
                <a:lnTo>
                  <a:pt x="10375" y="72224"/>
                </a:lnTo>
                <a:lnTo>
                  <a:pt x="13233" y="73139"/>
                </a:lnTo>
                <a:lnTo>
                  <a:pt x="16421" y="73596"/>
                </a:lnTo>
                <a:lnTo>
                  <a:pt x="23964" y="73596"/>
                </a:lnTo>
                <a:lnTo>
                  <a:pt x="27774" y="72732"/>
                </a:lnTo>
                <a:lnTo>
                  <a:pt x="31369" y="70992"/>
                </a:lnTo>
                <a:lnTo>
                  <a:pt x="34963" y="69253"/>
                </a:lnTo>
                <a:lnTo>
                  <a:pt x="38227" y="66827"/>
                </a:lnTo>
                <a:lnTo>
                  <a:pt x="41148" y="63703"/>
                </a:lnTo>
                <a:lnTo>
                  <a:pt x="41148" y="70396"/>
                </a:lnTo>
                <a:lnTo>
                  <a:pt x="42583" y="72262"/>
                </a:lnTo>
                <a:lnTo>
                  <a:pt x="45148" y="72631"/>
                </a:lnTo>
                <a:lnTo>
                  <a:pt x="48793" y="72555"/>
                </a:lnTo>
                <a:lnTo>
                  <a:pt x="51714" y="70396"/>
                </a:lnTo>
                <a:lnTo>
                  <a:pt x="51714" y="21056"/>
                </a:lnTo>
                <a:lnTo>
                  <a:pt x="51244" y="17411"/>
                </a:lnTo>
                <a:lnTo>
                  <a:pt x="50304" y="14287"/>
                </a:lnTo>
                <a:lnTo>
                  <a:pt x="49364" y="11163"/>
                </a:lnTo>
                <a:lnTo>
                  <a:pt x="47853" y="8547"/>
                </a:lnTo>
                <a:lnTo>
                  <a:pt x="43688" y="4330"/>
                </a:lnTo>
                <a:lnTo>
                  <a:pt x="40957" y="2730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0" name="object 480"/>
          <p:cNvSpPr/>
          <p:nvPr/>
        </p:nvSpPr>
        <p:spPr>
          <a:xfrm>
            <a:off x="5441530" y="6838897"/>
            <a:ext cx="51714" cy="73596"/>
          </a:xfrm>
          <a:custGeom>
            <a:avLst/>
            <a:gdLst/>
            <a:ahLst/>
            <a:cxnLst/>
            <a:rect l="l" t="t" r="r" b="b"/>
            <a:pathLst>
              <a:path w="51714" h="73596">
                <a:moveTo>
                  <a:pt x="40944" y="2730"/>
                </a:moveTo>
                <a:lnTo>
                  <a:pt x="37579" y="1638"/>
                </a:lnTo>
                <a:lnTo>
                  <a:pt x="34201" y="546"/>
                </a:lnTo>
                <a:lnTo>
                  <a:pt x="30111" y="0"/>
                </a:lnTo>
                <a:lnTo>
                  <a:pt x="22720" y="0"/>
                </a:lnTo>
                <a:lnTo>
                  <a:pt x="20167" y="241"/>
                </a:lnTo>
                <a:lnTo>
                  <a:pt x="17640" y="711"/>
                </a:lnTo>
                <a:lnTo>
                  <a:pt x="12776" y="1777"/>
                </a:lnTo>
                <a:lnTo>
                  <a:pt x="8509" y="3213"/>
                </a:lnTo>
                <a:lnTo>
                  <a:pt x="4978" y="4876"/>
                </a:lnTo>
                <a:lnTo>
                  <a:pt x="2197" y="6502"/>
                </a:lnTo>
                <a:lnTo>
                  <a:pt x="254" y="9194"/>
                </a:lnTo>
                <a:lnTo>
                  <a:pt x="0" y="12128"/>
                </a:lnTo>
                <a:lnTo>
                  <a:pt x="406" y="15303"/>
                </a:lnTo>
                <a:lnTo>
                  <a:pt x="3048" y="16890"/>
                </a:lnTo>
                <a:lnTo>
                  <a:pt x="6388" y="15100"/>
                </a:lnTo>
                <a:lnTo>
                  <a:pt x="9702" y="13436"/>
                </a:lnTo>
                <a:lnTo>
                  <a:pt x="13627" y="11772"/>
                </a:lnTo>
                <a:lnTo>
                  <a:pt x="18440" y="10337"/>
                </a:lnTo>
                <a:lnTo>
                  <a:pt x="21158" y="9969"/>
                </a:lnTo>
                <a:lnTo>
                  <a:pt x="27012" y="9969"/>
                </a:lnTo>
                <a:lnTo>
                  <a:pt x="31330" y="10972"/>
                </a:lnTo>
                <a:lnTo>
                  <a:pt x="34836" y="12636"/>
                </a:lnTo>
                <a:lnTo>
                  <a:pt x="37261" y="15265"/>
                </a:lnTo>
                <a:lnTo>
                  <a:pt x="38696" y="18910"/>
                </a:lnTo>
                <a:lnTo>
                  <a:pt x="39509" y="23164"/>
                </a:lnTo>
                <a:lnTo>
                  <a:pt x="39509" y="30962"/>
                </a:lnTo>
                <a:lnTo>
                  <a:pt x="25069" y="30962"/>
                </a:lnTo>
                <a:lnTo>
                  <a:pt x="20383" y="31419"/>
                </a:lnTo>
                <a:lnTo>
                  <a:pt x="16217" y="32334"/>
                </a:lnTo>
                <a:lnTo>
                  <a:pt x="12052" y="33248"/>
                </a:lnTo>
                <a:lnTo>
                  <a:pt x="9690" y="48780"/>
                </a:lnTo>
                <a:lnTo>
                  <a:pt x="11226" y="45656"/>
                </a:lnTo>
                <a:lnTo>
                  <a:pt x="14058" y="43205"/>
                </a:lnTo>
                <a:lnTo>
                  <a:pt x="17754" y="41236"/>
                </a:lnTo>
                <a:lnTo>
                  <a:pt x="22720" y="40093"/>
                </a:lnTo>
                <a:lnTo>
                  <a:pt x="25641" y="39814"/>
                </a:lnTo>
                <a:lnTo>
                  <a:pt x="39509" y="39814"/>
                </a:lnTo>
                <a:lnTo>
                  <a:pt x="39509" y="54025"/>
                </a:lnTo>
                <a:lnTo>
                  <a:pt x="36487" y="57403"/>
                </a:lnTo>
                <a:lnTo>
                  <a:pt x="33591" y="59905"/>
                </a:lnTo>
                <a:lnTo>
                  <a:pt x="30848" y="61544"/>
                </a:lnTo>
                <a:lnTo>
                  <a:pt x="28092" y="63182"/>
                </a:lnTo>
                <a:lnTo>
                  <a:pt x="25095" y="63995"/>
                </a:lnTo>
                <a:lnTo>
                  <a:pt x="17907" y="63995"/>
                </a:lnTo>
                <a:lnTo>
                  <a:pt x="14820" y="62966"/>
                </a:lnTo>
                <a:lnTo>
                  <a:pt x="10401" y="58851"/>
                </a:lnTo>
                <a:lnTo>
                  <a:pt x="9296" y="56083"/>
                </a:lnTo>
                <a:lnTo>
                  <a:pt x="10375" y="72224"/>
                </a:lnTo>
                <a:lnTo>
                  <a:pt x="13233" y="73139"/>
                </a:lnTo>
                <a:lnTo>
                  <a:pt x="16421" y="73596"/>
                </a:lnTo>
                <a:lnTo>
                  <a:pt x="23964" y="73596"/>
                </a:lnTo>
                <a:lnTo>
                  <a:pt x="27762" y="72732"/>
                </a:lnTo>
                <a:lnTo>
                  <a:pt x="31369" y="70992"/>
                </a:lnTo>
                <a:lnTo>
                  <a:pt x="34963" y="69253"/>
                </a:lnTo>
                <a:lnTo>
                  <a:pt x="38227" y="66827"/>
                </a:lnTo>
                <a:lnTo>
                  <a:pt x="41148" y="63703"/>
                </a:lnTo>
                <a:lnTo>
                  <a:pt x="41148" y="70396"/>
                </a:lnTo>
                <a:lnTo>
                  <a:pt x="42570" y="72262"/>
                </a:lnTo>
                <a:lnTo>
                  <a:pt x="45148" y="72631"/>
                </a:lnTo>
                <a:lnTo>
                  <a:pt x="48793" y="72555"/>
                </a:lnTo>
                <a:lnTo>
                  <a:pt x="51714" y="70396"/>
                </a:lnTo>
                <a:lnTo>
                  <a:pt x="51714" y="21056"/>
                </a:lnTo>
                <a:lnTo>
                  <a:pt x="51244" y="17411"/>
                </a:lnTo>
                <a:lnTo>
                  <a:pt x="50304" y="14287"/>
                </a:lnTo>
                <a:lnTo>
                  <a:pt x="49364" y="11163"/>
                </a:lnTo>
                <a:lnTo>
                  <a:pt x="47840" y="8547"/>
                </a:lnTo>
                <a:lnTo>
                  <a:pt x="43675" y="4330"/>
                </a:lnTo>
                <a:lnTo>
                  <a:pt x="40944" y="2730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1" name="object 481"/>
          <p:cNvSpPr/>
          <p:nvPr/>
        </p:nvSpPr>
        <p:spPr>
          <a:xfrm>
            <a:off x="5593930" y="6838897"/>
            <a:ext cx="51714" cy="73596"/>
          </a:xfrm>
          <a:custGeom>
            <a:avLst/>
            <a:gdLst/>
            <a:ahLst/>
            <a:cxnLst/>
            <a:rect l="l" t="t" r="r" b="b"/>
            <a:pathLst>
              <a:path w="51714" h="73596">
                <a:moveTo>
                  <a:pt x="406" y="15303"/>
                </a:moveTo>
                <a:lnTo>
                  <a:pt x="3048" y="16890"/>
                </a:lnTo>
                <a:lnTo>
                  <a:pt x="6388" y="15100"/>
                </a:lnTo>
                <a:lnTo>
                  <a:pt x="9702" y="13436"/>
                </a:lnTo>
                <a:lnTo>
                  <a:pt x="13627" y="11772"/>
                </a:lnTo>
                <a:lnTo>
                  <a:pt x="18440" y="10337"/>
                </a:lnTo>
                <a:lnTo>
                  <a:pt x="21158" y="9969"/>
                </a:lnTo>
                <a:lnTo>
                  <a:pt x="27012" y="9969"/>
                </a:lnTo>
                <a:lnTo>
                  <a:pt x="31330" y="10972"/>
                </a:lnTo>
                <a:lnTo>
                  <a:pt x="34836" y="12636"/>
                </a:lnTo>
                <a:lnTo>
                  <a:pt x="37261" y="15265"/>
                </a:lnTo>
                <a:lnTo>
                  <a:pt x="38696" y="18910"/>
                </a:lnTo>
                <a:lnTo>
                  <a:pt x="39509" y="23164"/>
                </a:lnTo>
                <a:lnTo>
                  <a:pt x="39509" y="30962"/>
                </a:lnTo>
                <a:lnTo>
                  <a:pt x="25069" y="30962"/>
                </a:lnTo>
                <a:lnTo>
                  <a:pt x="20383" y="31419"/>
                </a:lnTo>
                <a:lnTo>
                  <a:pt x="16217" y="32334"/>
                </a:lnTo>
                <a:lnTo>
                  <a:pt x="12052" y="33248"/>
                </a:lnTo>
                <a:lnTo>
                  <a:pt x="9690" y="48780"/>
                </a:lnTo>
                <a:lnTo>
                  <a:pt x="11226" y="45656"/>
                </a:lnTo>
                <a:lnTo>
                  <a:pt x="14058" y="43205"/>
                </a:lnTo>
                <a:lnTo>
                  <a:pt x="17754" y="41236"/>
                </a:lnTo>
                <a:lnTo>
                  <a:pt x="22720" y="40093"/>
                </a:lnTo>
                <a:lnTo>
                  <a:pt x="25641" y="39814"/>
                </a:lnTo>
                <a:lnTo>
                  <a:pt x="39509" y="39814"/>
                </a:lnTo>
                <a:lnTo>
                  <a:pt x="39509" y="54025"/>
                </a:lnTo>
                <a:lnTo>
                  <a:pt x="36487" y="57403"/>
                </a:lnTo>
                <a:lnTo>
                  <a:pt x="33591" y="59905"/>
                </a:lnTo>
                <a:lnTo>
                  <a:pt x="30848" y="61544"/>
                </a:lnTo>
                <a:lnTo>
                  <a:pt x="28092" y="63182"/>
                </a:lnTo>
                <a:lnTo>
                  <a:pt x="25095" y="63995"/>
                </a:lnTo>
                <a:lnTo>
                  <a:pt x="17907" y="63995"/>
                </a:lnTo>
                <a:lnTo>
                  <a:pt x="14820" y="62966"/>
                </a:lnTo>
                <a:lnTo>
                  <a:pt x="10401" y="58851"/>
                </a:lnTo>
                <a:lnTo>
                  <a:pt x="9296" y="56083"/>
                </a:lnTo>
                <a:lnTo>
                  <a:pt x="10375" y="72224"/>
                </a:lnTo>
                <a:lnTo>
                  <a:pt x="13233" y="73139"/>
                </a:lnTo>
                <a:lnTo>
                  <a:pt x="16421" y="73596"/>
                </a:lnTo>
                <a:lnTo>
                  <a:pt x="23964" y="73596"/>
                </a:lnTo>
                <a:lnTo>
                  <a:pt x="27762" y="72732"/>
                </a:lnTo>
                <a:lnTo>
                  <a:pt x="31369" y="70992"/>
                </a:lnTo>
                <a:lnTo>
                  <a:pt x="34963" y="69253"/>
                </a:lnTo>
                <a:lnTo>
                  <a:pt x="38227" y="66827"/>
                </a:lnTo>
                <a:lnTo>
                  <a:pt x="41148" y="63703"/>
                </a:lnTo>
                <a:lnTo>
                  <a:pt x="41148" y="70396"/>
                </a:lnTo>
                <a:lnTo>
                  <a:pt x="42570" y="72262"/>
                </a:lnTo>
                <a:lnTo>
                  <a:pt x="45148" y="72631"/>
                </a:lnTo>
                <a:lnTo>
                  <a:pt x="48793" y="72555"/>
                </a:lnTo>
                <a:lnTo>
                  <a:pt x="51714" y="70396"/>
                </a:lnTo>
                <a:lnTo>
                  <a:pt x="51714" y="21056"/>
                </a:lnTo>
                <a:lnTo>
                  <a:pt x="51244" y="17411"/>
                </a:lnTo>
                <a:lnTo>
                  <a:pt x="50304" y="14287"/>
                </a:lnTo>
                <a:lnTo>
                  <a:pt x="49364" y="11163"/>
                </a:lnTo>
                <a:lnTo>
                  <a:pt x="47840" y="8547"/>
                </a:lnTo>
                <a:lnTo>
                  <a:pt x="43675" y="4330"/>
                </a:lnTo>
                <a:lnTo>
                  <a:pt x="40944" y="2730"/>
                </a:lnTo>
                <a:lnTo>
                  <a:pt x="37579" y="1638"/>
                </a:lnTo>
                <a:lnTo>
                  <a:pt x="34201" y="546"/>
                </a:lnTo>
                <a:lnTo>
                  <a:pt x="30111" y="0"/>
                </a:lnTo>
                <a:lnTo>
                  <a:pt x="22720" y="0"/>
                </a:lnTo>
                <a:lnTo>
                  <a:pt x="20167" y="241"/>
                </a:lnTo>
                <a:lnTo>
                  <a:pt x="17640" y="711"/>
                </a:lnTo>
                <a:lnTo>
                  <a:pt x="15100" y="1181"/>
                </a:lnTo>
                <a:lnTo>
                  <a:pt x="12776" y="1777"/>
                </a:lnTo>
                <a:lnTo>
                  <a:pt x="8509" y="3213"/>
                </a:lnTo>
                <a:lnTo>
                  <a:pt x="4978" y="4876"/>
                </a:lnTo>
                <a:lnTo>
                  <a:pt x="2197" y="6502"/>
                </a:lnTo>
                <a:lnTo>
                  <a:pt x="254" y="9194"/>
                </a:lnTo>
                <a:lnTo>
                  <a:pt x="0" y="12128"/>
                </a:lnTo>
                <a:lnTo>
                  <a:pt x="406" y="15303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2" name="object 482"/>
          <p:cNvSpPr/>
          <p:nvPr/>
        </p:nvSpPr>
        <p:spPr>
          <a:xfrm>
            <a:off x="5590654" y="6872146"/>
            <a:ext cx="15328" cy="38976"/>
          </a:xfrm>
          <a:custGeom>
            <a:avLst/>
            <a:gdLst/>
            <a:ahLst/>
            <a:cxnLst/>
            <a:rect l="l" t="t" r="r" b="b"/>
            <a:pathLst>
              <a:path w="15328" h="38976">
                <a:moveTo>
                  <a:pt x="0" y="16192"/>
                </a:moveTo>
                <a:lnTo>
                  <a:pt x="0" y="23190"/>
                </a:lnTo>
                <a:lnTo>
                  <a:pt x="558" y="26060"/>
                </a:lnTo>
                <a:lnTo>
                  <a:pt x="1676" y="28587"/>
                </a:lnTo>
                <a:lnTo>
                  <a:pt x="2794" y="31127"/>
                </a:lnTo>
                <a:lnTo>
                  <a:pt x="6362" y="34988"/>
                </a:lnTo>
                <a:lnTo>
                  <a:pt x="10807" y="38049"/>
                </a:lnTo>
                <a:lnTo>
                  <a:pt x="13652" y="38976"/>
                </a:lnTo>
                <a:lnTo>
                  <a:pt x="12573" y="22834"/>
                </a:lnTo>
                <a:lnTo>
                  <a:pt x="12573" y="19367"/>
                </a:lnTo>
                <a:lnTo>
                  <a:pt x="12966" y="15532"/>
                </a:lnTo>
                <a:lnTo>
                  <a:pt x="15328" y="0"/>
                </a:lnTo>
                <a:lnTo>
                  <a:pt x="11811" y="1384"/>
                </a:lnTo>
                <a:lnTo>
                  <a:pt x="8928" y="3213"/>
                </a:lnTo>
                <a:lnTo>
                  <a:pt x="6057" y="5054"/>
                </a:lnTo>
                <a:lnTo>
                  <a:pt x="3848" y="7353"/>
                </a:lnTo>
                <a:lnTo>
                  <a:pt x="2311" y="10134"/>
                </a:lnTo>
                <a:lnTo>
                  <a:pt x="774" y="12915"/>
                </a:lnTo>
                <a:lnTo>
                  <a:pt x="0" y="16192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3" name="object 483"/>
          <p:cNvSpPr/>
          <p:nvPr/>
        </p:nvSpPr>
        <p:spPr>
          <a:xfrm>
            <a:off x="5438254" y="6872146"/>
            <a:ext cx="15328" cy="38976"/>
          </a:xfrm>
          <a:custGeom>
            <a:avLst/>
            <a:gdLst/>
            <a:ahLst/>
            <a:cxnLst/>
            <a:rect l="l" t="t" r="r" b="b"/>
            <a:pathLst>
              <a:path w="15328" h="38976">
                <a:moveTo>
                  <a:pt x="0" y="16192"/>
                </a:moveTo>
                <a:lnTo>
                  <a:pt x="0" y="23190"/>
                </a:lnTo>
                <a:lnTo>
                  <a:pt x="558" y="26060"/>
                </a:lnTo>
                <a:lnTo>
                  <a:pt x="1676" y="28587"/>
                </a:lnTo>
                <a:lnTo>
                  <a:pt x="2794" y="31127"/>
                </a:lnTo>
                <a:lnTo>
                  <a:pt x="6362" y="34988"/>
                </a:lnTo>
                <a:lnTo>
                  <a:pt x="10807" y="38049"/>
                </a:lnTo>
                <a:lnTo>
                  <a:pt x="13652" y="38976"/>
                </a:lnTo>
                <a:lnTo>
                  <a:pt x="12573" y="22834"/>
                </a:lnTo>
                <a:lnTo>
                  <a:pt x="12573" y="19367"/>
                </a:lnTo>
                <a:lnTo>
                  <a:pt x="12966" y="15532"/>
                </a:lnTo>
                <a:lnTo>
                  <a:pt x="15328" y="0"/>
                </a:lnTo>
                <a:lnTo>
                  <a:pt x="11811" y="1384"/>
                </a:lnTo>
                <a:lnTo>
                  <a:pt x="8928" y="3213"/>
                </a:lnTo>
                <a:lnTo>
                  <a:pt x="6057" y="5054"/>
                </a:lnTo>
                <a:lnTo>
                  <a:pt x="3848" y="7353"/>
                </a:lnTo>
                <a:lnTo>
                  <a:pt x="2311" y="10134"/>
                </a:lnTo>
                <a:lnTo>
                  <a:pt x="774" y="12915"/>
                </a:lnTo>
                <a:lnTo>
                  <a:pt x="0" y="16192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4" name="object 484"/>
          <p:cNvSpPr/>
          <p:nvPr/>
        </p:nvSpPr>
        <p:spPr>
          <a:xfrm>
            <a:off x="5025377" y="6872146"/>
            <a:ext cx="15328" cy="38976"/>
          </a:xfrm>
          <a:custGeom>
            <a:avLst/>
            <a:gdLst/>
            <a:ahLst/>
            <a:cxnLst/>
            <a:rect l="l" t="t" r="r" b="b"/>
            <a:pathLst>
              <a:path w="15328" h="38976">
                <a:moveTo>
                  <a:pt x="0" y="16192"/>
                </a:moveTo>
                <a:lnTo>
                  <a:pt x="0" y="23190"/>
                </a:lnTo>
                <a:lnTo>
                  <a:pt x="558" y="26060"/>
                </a:lnTo>
                <a:lnTo>
                  <a:pt x="1676" y="28587"/>
                </a:lnTo>
                <a:lnTo>
                  <a:pt x="2793" y="31127"/>
                </a:lnTo>
                <a:lnTo>
                  <a:pt x="6362" y="34988"/>
                </a:lnTo>
                <a:lnTo>
                  <a:pt x="10807" y="38049"/>
                </a:lnTo>
                <a:lnTo>
                  <a:pt x="13652" y="38976"/>
                </a:lnTo>
                <a:lnTo>
                  <a:pt x="12572" y="22834"/>
                </a:lnTo>
                <a:lnTo>
                  <a:pt x="12572" y="19367"/>
                </a:lnTo>
                <a:lnTo>
                  <a:pt x="12966" y="15532"/>
                </a:lnTo>
                <a:lnTo>
                  <a:pt x="15328" y="0"/>
                </a:lnTo>
                <a:lnTo>
                  <a:pt x="11810" y="1384"/>
                </a:lnTo>
                <a:lnTo>
                  <a:pt x="8928" y="3213"/>
                </a:lnTo>
                <a:lnTo>
                  <a:pt x="6057" y="5054"/>
                </a:lnTo>
                <a:lnTo>
                  <a:pt x="3848" y="7353"/>
                </a:lnTo>
                <a:lnTo>
                  <a:pt x="2311" y="10134"/>
                </a:lnTo>
                <a:lnTo>
                  <a:pt x="774" y="12915"/>
                </a:lnTo>
                <a:lnTo>
                  <a:pt x="0" y="16192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5" name="object 485"/>
          <p:cNvSpPr/>
          <p:nvPr/>
        </p:nvSpPr>
        <p:spPr>
          <a:xfrm>
            <a:off x="4777333" y="6814793"/>
            <a:ext cx="32346" cy="10756"/>
          </a:xfrm>
          <a:custGeom>
            <a:avLst/>
            <a:gdLst/>
            <a:ahLst/>
            <a:cxnLst/>
            <a:rect l="l" t="t" r="r" b="b"/>
            <a:pathLst>
              <a:path w="32346" h="10756">
                <a:moveTo>
                  <a:pt x="7962" y="10414"/>
                </a:moveTo>
                <a:lnTo>
                  <a:pt x="24828" y="10414"/>
                </a:lnTo>
                <a:lnTo>
                  <a:pt x="27787" y="10756"/>
                </a:lnTo>
                <a:lnTo>
                  <a:pt x="32346" y="546"/>
                </a:lnTo>
                <a:lnTo>
                  <a:pt x="27635" y="0"/>
                </a:lnTo>
                <a:lnTo>
                  <a:pt x="0" y="0"/>
                </a:lnTo>
                <a:lnTo>
                  <a:pt x="7962" y="10414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6" name="object 486"/>
          <p:cNvSpPr/>
          <p:nvPr/>
        </p:nvSpPr>
        <p:spPr>
          <a:xfrm>
            <a:off x="4777333" y="6893317"/>
            <a:ext cx="42887" cy="17767"/>
          </a:xfrm>
          <a:custGeom>
            <a:avLst/>
            <a:gdLst/>
            <a:ahLst/>
            <a:cxnLst/>
            <a:rect l="l" t="t" r="r" b="b"/>
            <a:pathLst>
              <a:path w="42887" h="17767">
                <a:moveTo>
                  <a:pt x="42672" y="14643"/>
                </a:moveTo>
                <a:lnTo>
                  <a:pt x="42887" y="0"/>
                </a:lnTo>
                <a:lnTo>
                  <a:pt x="39941" y="3073"/>
                </a:lnTo>
                <a:lnTo>
                  <a:pt x="36347" y="5461"/>
                </a:lnTo>
                <a:lnTo>
                  <a:pt x="32004" y="6845"/>
                </a:lnTo>
                <a:lnTo>
                  <a:pt x="29438" y="7200"/>
                </a:lnTo>
                <a:lnTo>
                  <a:pt x="7962" y="7200"/>
                </a:lnTo>
                <a:lnTo>
                  <a:pt x="0" y="17767"/>
                </a:lnTo>
                <a:lnTo>
                  <a:pt x="28778" y="17767"/>
                </a:lnTo>
                <a:lnTo>
                  <a:pt x="31991" y="17500"/>
                </a:lnTo>
                <a:lnTo>
                  <a:pt x="34785" y="16979"/>
                </a:lnTo>
                <a:lnTo>
                  <a:pt x="37592" y="16459"/>
                </a:lnTo>
                <a:lnTo>
                  <a:pt x="40220" y="15684"/>
                </a:lnTo>
                <a:lnTo>
                  <a:pt x="42672" y="14643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7" name="object 487"/>
          <p:cNvSpPr/>
          <p:nvPr/>
        </p:nvSpPr>
        <p:spPr>
          <a:xfrm>
            <a:off x="4772571" y="6814793"/>
            <a:ext cx="63474" cy="96291"/>
          </a:xfrm>
          <a:custGeom>
            <a:avLst/>
            <a:gdLst/>
            <a:ahLst/>
            <a:cxnLst/>
            <a:rect l="l" t="t" r="r" b="b"/>
            <a:pathLst>
              <a:path w="63474" h="96291">
                <a:moveTo>
                  <a:pt x="57378" y="24333"/>
                </a:moveTo>
                <a:lnTo>
                  <a:pt x="57378" y="20510"/>
                </a:lnTo>
                <a:lnTo>
                  <a:pt x="56756" y="17081"/>
                </a:lnTo>
                <a:lnTo>
                  <a:pt x="55511" y="14058"/>
                </a:lnTo>
                <a:lnTo>
                  <a:pt x="54267" y="11036"/>
                </a:lnTo>
                <a:lnTo>
                  <a:pt x="52425" y="8483"/>
                </a:lnTo>
                <a:lnTo>
                  <a:pt x="47510" y="4318"/>
                </a:lnTo>
                <a:lnTo>
                  <a:pt x="44450" y="2730"/>
                </a:lnTo>
                <a:lnTo>
                  <a:pt x="40779" y="1638"/>
                </a:lnTo>
                <a:lnTo>
                  <a:pt x="37109" y="546"/>
                </a:lnTo>
                <a:lnTo>
                  <a:pt x="32550" y="10756"/>
                </a:lnTo>
                <a:lnTo>
                  <a:pt x="36995" y="12153"/>
                </a:lnTo>
                <a:lnTo>
                  <a:pt x="40182" y="14465"/>
                </a:lnTo>
                <a:lnTo>
                  <a:pt x="42595" y="17386"/>
                </a:lnTo>
                <a:lnTo>
                  <a:pt x="43878" y="21158"/>
                </a:lnTo>
                <a:lnTo>
                  <a:pt x="44196" y="25590"/>
                </a:lnTo>
                <a:lnTo>
                  <a:pt x="43891" y="29705"/>
                </a:lnTo>
                <a:lnTo>
                  <a:pt x="42646" y="33616"/>
                </a:lnTo>
                <a:lnTo>
                  <a:pt x="40335" y="36791"/>
                </a:lnTo>
                <a:lnTo>
                  <a:pt x="37312" y="39420"/>
                </a:lnTo>
                <a:lnTo>
                  <a:pt x="33261" y="41160"/>
                </a:lnTo>
                <a:lnTo>
                  <a:pt x="30581" y="41592"/>
                </a:lnTo>
                <a:lnTo>
                  <a:pt x="12725" y="41592"/>
                </a:lnTo>
                <a:lnTo>
                  <a:pt x="12725" y="10414"/>
                </a:lnTo>
                <a:lnTo>
                  <a:pt x="4762" y="0"/>
                </a:lnTo>
                <a:lnTo>
                  <a:pt x="3619" y="0"/>
                </a:lnTo>
                <a:lnTo>
                  <a:pt x="508" y="1917"/>
                </a:lnTo>
                <a:lnTo>
                  <a:pt x="0" y="5207"/>
                </a:lnTo>
                <a:lnTo>
                  <a:pt x="0" y="91084"/>
                </a:lnTo>
                <a:lnTo>
                  <a:pt x="1524" y="95135"/>
                </a:lnTo>
                <a:lnTo>
                  <a:pt x="4762" y="96291"/>
                </a:lnTo>
                <a:lnTo>
                  <a:pt x="12725" y="85725"/>
                </a:lnTo>
                <a:lnTo>
                  <a:pt x="12725" y="51790"/>
                </a:lnTo>
                <a:lnTo>
                  <a:pt x="32029" y="51790"/>
                </a:lnTo>
                <a:lnTo>
                  <a:pt x="35356" y="52171"/>
                </a:lnTo>
                <a:lnTo>
                  <a:pt x="38011" y="52946"/>
                </a:lnTo>
                <a:lnTo>
                  <a:pt x="40652" y="53708"/>
                </a:lnTo>
                <a:lnTo>
                  <a:pt x="42862" y="54838"/>
                </a:lnTo>
                <a:lnTo>
                  <a:pt x="46367" y="57823"/>
                </a:lnTo>
                <a:lnTo>
                  <a:pt x="48628" y="61836"/>
                </a:lnTo>
                <a:lnTo>
                  <a:pt x="50012" y="66548"/>
                </a:lnTo>
                <a:lnTo>
                  <a:pt x="50012" y="72110"/>
                </a:lnTo>
                <a:lnTo>
                  <a:pt x="49530" y="74460"/>
                </a:lnTo>
                <a:lnTo>
                  <a:pt x="47650" y="78524"/>
                </a:lnTo>
                <a:lnTo>
                  <a:pt x="47434" y="93167"/>
                </a:lnTo>
                <a:lnTo>
                  <a:pt x="52108" y="90830"/>
                </a:lnTo>
                <a:lnTo>
                  <a:pt x="56019" y="87757"/>
                </a:lnTo>
                <a:lnTo>
                  <a:pt x="59080" y="83934"/>
                </a:lnTo>
                <a:lnTo>
                  <a:pt x="61556" y="79603"/>
                </a:lnTo>
                <a:lnTo>
                  <a:pt x="62318" y="77050"/>
                </a:lnTo>
                <a:lnTo>
                  <a:pt x="63093" y="74498"/>
                </a:lnTo>
                <a:lnTo>
                  <a:pt x="63474" y="71704"/>
                </a:lnTo>
                <a:lnTo>
                  <a:pt x="63474" y="65405"/>
                </a:lnTo>
                <a:lnTo>
                  <a:pt x="62979" y="62407"/>
                </a:lnTo>
                <a:lnTo>
                  <a:pt x="61988" y="59677"/>
                </a:lnTo>
                <a:lnTo>
                  <a:pt x="60998" y="56946"/>
                </a:lnTo>
                <a:lnTo>
                  <a:pt x="59639" y="54571"/>
                </a:lnTo>
                <a:lnTo>
                  <a:pt x="56222" y="50495"/>
                </a:lnTo>
                <a:lnTo>
                  <a:pt x="51943" y="47510"/>
                </a:lnTo>
                <a:lnTo>
                  <a:pt x="47205" y="45288"/>
                </a:lnTo>
                <a:lnTo>
                  <a:pt x="44577" y="44792"/>
                </a:lnTo>
                <a:lnTo>
                  <a:pt x="48501" y="42760"/>
                </a:lnTo>
                <a:lnTo>
                  <a:pt x="51727" y="39979"/>
                </a:lnTo>
                <a:lnTo>
                  <a:pt x="54140" y="36652"/>
                </a:lnTo>
                <a:lnTo>
                  <a:pt x="56007" y="32956"/>
                </a:lnTo>
                <a:lnTo>
                  <a:pt x="57099" y="28790"/>
                </a:lnTo>
                <a:lnTo>
                  <a:pt x="57378" y="24333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8" name="object 488"/>
          <p:cNvSpPr/>
          <p:nvPr/>
        </p:nvSpPr>
        <p:spPr>
          <a:xfrm>
            <a:off x="5528094" y="6841806"/>
            <a:ext cx="49339" cy="70688"/>
          </a:xfrm>
          <a:custGeom>
            <a:avLst/>
            <a:gdLst/>
            <a:ahLst/>
            <a:cxnLst/>
            <a:rect l="l" t="t" r="r" b="b"/>
            <a:pathLst>
              <a:path w="49339" h="70688">
                <a:moveTo>
                  <a:pt x="16052" y="60121"/>
                </a:moveTo>
                <a:lnTo>
                  <a:pt x="12826" y="59042"/>
                </a:lnTo>
                <a:lnTo>
                  <a:pt x="9740" y="56883"/>
                </a:lnTo>
                <a:lnTo>
                  <a:pt x="6642" y="54724"/>
                </a:lnTo>
                <a:lnTo>
                  <a:pt x="3403" y="51587"/>
                </a:lnTo>
                <a:lnTo>
                  <a:pt x="0" y="47472"/>
                </a:lnTo>
                <a:lnTo>
                  <a:pt x="2362" y="63004"/>
                </a:lnTo>
                <a:lnTo>
                  <a:pt x="5829" y="65874"/>
                </a:lnTo>
                <a:lnTo>
                  <a:pt x="9309" y="68008"/>
                </a:lnTo>
                <a:lnTo>
                  <a:pt x="12814" y="69634"/>
                </a:lnTo>
                <a:lnTo>
                  <a:pt x="16433" y="70485"/>
                </a:lnTo>
                <a:lnTo>
                  <a:pt x="20535" y="70688"/>
                </a:lnTo>
                <a:lnTo>
                  <a:pt x="25158" y="70688"/>
                </a:lnTo>
                <a:lnTo>
                  <a:pt x="29248" y="69824"/>
                </a:lnTo>
                <a:lnTo>
                  <a:pt x="32816" y="68084"/>
                </a:lnTo>
                <a:lnTo>
                  <a:pt x="36385" y="66344"/>
                </a:lnTo>
                <a:lnTo>
                  <a:pt x="39408" y="63842"/>
                </a:lnTo>
                <a:lnTo>
                  <a:pt x="41859" y="60566"/>
                </a:lnTo>
                <a:lnTo>
                  <a:pt x="44322" y="57289"/>
                </a:lnTo>
                <a:lnTo>
                  <a:pt x="46177" y="53340"/>
                </a:lnTo>
                <a:lnTo>
                  <a:pt x="47447" y="48704"/>
                </a:lnTo>
                <a:lnTo>
                  <a:pt x="48704" y="44056"/>
                </a:lnTo>
                <a:lnTo>
                  <a:pt x="49339" y="38836"/>
                </a:lnTo>
                <a:lnTo>
                  <a:pt x="49339" y="28181"/>
                </a:lnTo>
                <a:lnTo>
                  <a:pt x="48844" y="23558"/>
                </a:lnTo>
                <a:lnTo>
                  <a:pt x="47853" y="19189"/>
                </a:lnTo>
                <a:lnTo>
                  <a:pt x="46862" y="14833"/>
                </a:lnTo>
                <a:lnTo>
                  <a:pt x="45288" y="11023"/>
                </a:lnTo>
                <a:lnTo>
                  <a:pt x="43129" y="7772"/>
                </a:lnTo>
                <a:lnTo>
                  <a:pt x="40970" y="4521"/>
                </a:lnTo>
                <a:lnTo>
                  <a:pt x="38163" y="1930"/>
                </a:lnTo>
                <a:lnTo>
                  <a:pt x="34721" y="0"/>
                </a:lnTo>
                <a:lnTo>
                  <a:pt x="31800" y="13436"/>
                </a:lnTo>
                <a:lnTo>
                  <a:pt x="34391" y="18402"/>
                </a:lnTo>
                <a:lnTo>
                  <a:pt x="35305" y="21259"/>
                </a:lnTo>
                <a:lnTo>
                  <a:pt x="35839" y="24472"/>
                </a:lnTo>
                <a:lnTo>
                  <a:pt x="36360" y="27698"/>
                </a:lnTo>
                <a:lnTo>
                  <a:pt x="36614" y="31026"/>
                </a:lnTo>
                <a:lnTo>
                  <a:pt x="36614" y="37579"/>
                </a:lnTo>
                <a:lnTo>
                  <a:pt x="36309" y="40665"/>
                </a:lnTo>
                <a:lnTo>
                  <a:pt x="35674" y="43713"/>
                </a:lnTo>
                <a:lnTo>
                  <a:pt x="35051" y="46761"/>
                </a:lnTo>
                <a:lnTo>
                  <a:pt x="34061" y="49517"/>
                </a:lnTo>
                <a:lnTo>
                  <a:pt x="32677" y="51981"/>
                </a:lnTo>
                <a:lnTo>
                  <a:pt x="29514" y="56400"/>
                </a:lnTo>
                <a:lnTo>
                  <a:pt x="25133" y="59385"/>
                </a:lnTo>
                <a:lnTo>
                  <a:pt x="22491" y="60121"/>
                </a:lnTo>
                <a:lnTo>
                  <a:pt x="16052" y="60121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9" name="object 489"/>
          <p:cNvSpPr/>
          <p:nvPr/>
        </p:nvSpPr>
        <p:spPr>
          <a:xfrm>
            <a:off x="5710885" y="6879182"/>
            <a:ext cx="3403" cy="29222"/>
          </a:xfrm>
          <a:custGeom>
            <a:avLst/>
            <a:gdLst/>
            <a:ahLst/>
            <a:cxnLst/>
            <a:rect l="l" t="t" r="r" b="b"/>
            <a:pathLst>
              <a:path w="3403" h="29222">
                <a:moveTo>
                  <a:pt x="3403" y="29222"/>
                </a:moveTo>
                <a:lnTo>
                  <a:pt x="2895" y="6667"/>
                </a:lnTo>
                <a:lnTo>
                  <a:pt x="2222" y="3454"/>
                </a:lnTo>
                <a:lnTo>
                  <a:pt x="1879" y="0"/>
                </a:lnTo>
                <a:lnTo>
                  <a:pt x="0" y="26835"/>
                </a:lnTo>
                <a:lnTo>
                  <a:pt x="3403" y="29222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0" name="object 490"/>
          <p:cNvSpPr/>
          <p:nvPr/>
        </p:nvSpPr>
        <p:spPr>
          <a:xfrm>
            <a:off x="4859858" y="6879182"/>
            <a:ext cx="3416" cy="29222"/>
          </a:xfrm>
          <a:custGeom>
            <a:avLst/>
            <a:gdLst/>
            <a:ahLst/>
            <a:cxnLst/>
            <a:rect l="l" t="t" r="r" b="b"/>
            <a:pathLst>
              <a:path w="3416" h="29222">
                <a:moveTo>
                  <a:pt x="3416" y="29222"/>
                </a:moveTo>
                <a:lnTo>
                  <a:pt x="2895" y="6667"/>
                </a:lnTo>
                <a:lnTo>
                  <a:pt x="2222" y="3454"/>
                </a:lnTo>
                <a:lnTo>
                  <a:pt x="1879" y="0"/>
                </a:lnTo>
                <a:lnTo>
                  <a:pt x="0" y="26835"/>
                </a:lnTo>
                <a:lnTo>
                  <a:pt x="3416" y="29222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1" name="object 491"/>
          <p:cNvSpPr/>
          <p:nvPr/>
        </p:nvSpPr>
        <p:spPr>
          <a:xfrm>
            <a:off x="5653633" y="6839939"/>
            <a:ext cx="28282" cy="98298"/>
          </a:xfrm>
          <a:custGeom>
            <a:avLst/>
            <a:gdLst/>
            <a:ahLst/>
            <a:cxnLst/>
            <a:rect l="l" t="t" r="r" b="b"/>
            <a:pathLst>
              <a:path w="28282" h="98298">
                <a:moveTo>
                  <a:pt x="0" y="91528"/>
                </a:moveTo>
                <a:lnTo>
                  <a:pt x="127" y="94945"/>
                </a:lnTo>
                <a:lnTo>
                  <a:pt x="2527" y="97586"/>
                </a:lnTo>
                <a:lnTo>
                  <a:pt x="5613" y="98209"/>
                </a:lnTo>
                <a:lnTo>
                  <a:pt x="12077" y="98297"/>
                </a:lnTo>
                <a:lnTo>
                  <a:pt x="15087" y="97777"/>
                </a:lnTo>
                <a:lnTo>
                  <a:pt x="22072" y="94068"/>
                </a:lnTo>
                <a:lnTo>
                  <a:pt x="25247" y="89890"/>
                </a:lnTo>
                <a:lnTo>
                  <a:pt x="27165" y="84277"/>
                </a:lnTo>
                <a:lnTo>
                  <a:pt x="28282" y="77215"/>
                </a:lnTo>
                <a:lnTo>
                  <a:pt x="28282" y="2311"/>
                </a:lnTo>
                <a:lnTo>
                  <a:pt x="27787" y="1041"/>
                </a:lnTo>
                <a:lnTo>
                  <a:pt x="25082" y="152"/>
                </a:lnTo>
                <a:lnTo>
                  <a:pt x="22098" y="0"/>
                </a:lnTo>
                <a:lnTo>
                  <a:pt x="19126" y="152"/>
                </a:lnTo>
                <a:lnTo>
                  <a:pt x="15925" y="2311"/>
                </a:lnTo>
                <a:lnTo>
                  <a:pt x="15925" y="75806"/>
                </a:lnTo>
                <a:lnTo>
                  <a:pt x="15748" y="78511"/>
                </a:lnTo>
                <a:lnTo>
                  <a:pt x="15062" y="82080"/>
                </a:lnTo>
                <a:lnTo>
                  <a:pt x="13017" y="85763"/>
                </a:lnTo>
                <a:lnTo>
                  <a:pt x="9740" y="87566"/>
                </a:lnTo>
                <a:lnTo>
                  <a:pt x="6692" y="87807"/>
                </a:lnTo>
                <a:lnTo>
                  <a:pt x="3683" y="87629"/>
                </a:lnTo>
                <a:lnTo>
                  <a:pt x="304" y="88950"/>
                </a:lnTo>
                <a:lnTo>
                  <a:pt x="0" y="91528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2" name="object 492"/>
          <p:cNvSpPr/>
          <p:nvPr/>
        </p:nvSpPr>
        <p:spPr>
          <a:xfrm>
            <a:off x="5603227" y="6878712"/>
            <a:ext cx="30213" cy="24180"/>
          </a:xfrm>
          <a:custGeom>
            <a:avLst/>
            <a:gdLst/>
            <a:ahLst/>
            <a:cxnLst/>
            <a:rect l="l" t="t" r="r" b="b"/>
            <a:pathLst>
              <a:path w="30213" h="24180">
                <a:moveTo>
                  <a:pt x="19723" y="0"/>
                </a:moveTo>
                <a:lnTo>
                  <a:pt x="16344" y="0"/>
                </a:lnTo>
                <a:lnTo>
                  <a:pt x="13423" y="279"/>
                </a:lnTo>
                <a:lnTo>
                  <a:pt x="10947" y="850"/>
                </a:lnTo>
                <a:lnTo>
                  <a:pt x="8458" y="1422"/>
                </a:lnTo>
                <a:lnTo>
                  <a:pt x="6400" y="2273"/>
                </a:lnTo>
                <a:lnTo>
                  <a:pt x="4762" y="3390"/>
                </a:lnTo>
                <a:lnTo>
                  <a:pt x="3124" y="4495"/>
                </a:lnTo>
                <a:lnTo>
                  <a:pt x="1930" y="5842"/>
                </a:lnTo>
                <a:lnTo>
                  <a:pt x="1155" y="7404"/>
                </a:lnTo>
                <a:lnTo>
                  <a:pt x="393" y="8966"/>
                </a:lnTo>
                <a:lnTo>
                  <a:pt x="0" y="10769"/>
                </a:lnTo>
                <a:lnTo>
                  <a:pt x="0" y="12801"/>
                </a:lnTo>
                <a:lnTo>
                  <a:pt x="0" y="16268"/>
                </a:lnTo>
                <a:lnTo>
                  <a:pt x="1104" y="19037"/>
                </a:lnTo>
                <a:lnTo>
                  <a:pt x="3314" y="21094"/>
                </a:lnTo>
                <a:lnTo>
                  <a:pt x="5524" y="23152"/>
                </a:lnTo>
                <a:lnTo>
                  <a:pt x="8610" y="24180"/>
                </a:lnTo>
                <a:lnTo>
                  <a:pt x="12585" y="24180"/>
                </a:lnTo>
                <a:lnTo>
                  <a:pt x="15798" y="24180"/>
                </a:lnTo>
                <a:lnTo>
                  <a:pt x="18795" y="23368"/>
                </a:lnTo>
                <a:lnTo>
                  <a:pt x="21551" y="21729"/>
                </a:lnTo>
                <a:lnTo>
                  <a:pt x="24295" y="20091"/>
                </a:lnTo>
                <a:lnTo>
                  <a:pt x="27190" y="17589"/>
                </a:lnTo>
                <a:lnTo>
                  <a:pt x="30213" y="14211"/>
                </a:lnTo>
                <a:lnTo>
                  <a:pt x="30213" y="0"/>
                </a:lnTo>
                <a:lnTo>
                  <a:pt x="19723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3" name="object 493"/>
          <p:cNvSpPr/>
          <p:nvPr/>
        </p:nvSpPr>
        <p:spPr>
          <a:xfrm>
            <a:off x="5450827" y="6878712"/>
            <a:ext cx="30213" cy="24180"/>
          </a:xfrm>
          <a:custGeom>
            <a:avLst/>
            <a:gdLst/>
            <a:ahLst/>
            <a:cxnLst/>
            <a:rect l="l" t="t" r="r" b="b"/>
            <a:pathLst>
              <a:path w="30213" h="24180">
                <a:moveTo>
                  <a:pt x="19723" y="0"/>
                </a:moveTo>
                <a:lnTo>
                  <a:pt x="16344" y="0"/>
                </a:lnTo>
                <a:lnTo>
                  <a:pt x="13423" y="279"/>
                </a:lnTo>
                <a:lnTo>
                  <a:pt x="10947" y="850"/>
                </a:lnTo>
                <a:lnTo>
                  <a:pt x="8458" y="1422"/>
                </a:lnTo>
                <a:lnTo>
                  <a:pt x="6400" y="2273"/>
                </a:lnTo>
                <a:lnTo>
                  <a:pt x="4762" y="3390"/>
                </a:lnTo>
                <a:lnTo>
                  <a:pt x="3124" y="4495"/>
                </a:lnTo>
                <a:lnTo>
                  <a:pt x="1930" y="5842"/>
                </a:lnTo>
                <a:lnTo>
                  <a:pt x="1155" y="7404"/>
                </a:lnTo>
                <a:lnTo>
                  <a:pt x="393" y="8966"/>
                </a:lnTo>
                <a:lnTo>
                  <a:pt x="0" y="10769"/>
                </a:lnTo>
                <a:lnTo>
                  <a:pt x="0" y="12801"/>
                </a:lnTo>
                <a:lnTo>
                  <a:pt x="0" y="16268"/>
                </a:lnTo>
                <a:lnTo>
                  <a:pt x="1104" y="19037"/>
                </a:lnTo>
                <a:lnTo>
                  <a:pt x="3314" y="21094"/>
                </a:lnTo>
                <a:lnTo>
                  <a:pt x="5524" y="23152"/>
                </a:lnTo>
                <a:lnTo>
                  <a:pt x="8610" y="24180"/>
                </a:lnTo>
                <a:lnTo>
                  <a:pt x="12572" y="24180"/>
                </a:lnTo>
                <a:lnTo>
                  <a:pt x="15798" y="24180"/>
                </a:lnTo>
                <a:lnTo>
                  <a:pt x="18795" y="23368"/>
                </a:lnTo>
                <a:lnTo>
                  <a:pt x="21551" y="21729"/>
                </a:lnTo>
                <a:lnTo>
                  <a:pt x="24295" y="20091"/>
                </a:lnTo>
                <a:lnTo>
                  <a:pt x="27190" y="17589"/>
                </a:lnTo>
                <a:lnTo>
                  <a:pt x="30213" y="14211"/>
                </a:lnTo>
                <a:lnTo>
                  <a:pt x="30213" y="0"/>
                </a:lnTo>
                <a:lnTo>
                  <a:pt x="19723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4" name="object 494"/>
          <p:cNvSpPr/>
          <p:nvPr/>
        </p:nvSpPr>
        <p:spPr>
          <a:xfrm>
            <a:off x="5037950" y="6878712"/>
            <a:ext cx="30213" cy="24180"/>
          </a:xfrm>
          <a:custGeom>
            <a:avLst/>
            <a:gdLst/>
            <a:ahLst/>
            <a:cxnLst/>
            <a:rect l="l" t="t" r="r" b="b"/>
            <a:pathLst>
              <a:path w="30213" h="24180">
                <a:moveTo>
                  <a:pt x="19723" y="0"/>
                </a:moveTo>
                <a:lnTo>
                  <a:pt x="16357" y="0"/>
                </a:lnTo>
                <a:lnTo>
                  <a:pt x="13423" y="279"/>
                </a:lnTo>
                <a:lnTo>
                  <a:pt x="10947" y="850"/>
                </a:lnTo>
                <a:lnTo>
                  <a:pt x="8470" y="1422"/>
                </a:lnTo>
                <a:lnTo>
                  <a:pt x="6400" y="2273"/>
                </a:lnTo>
                <a:lnTo>
                  <a:pt x="4762" y="3390"/>
                </a:lnTo>
                <a:lnTo>
                  <a:pt x="3136" y="4495"/>
                </a:lnTo>
                <a:lnTo>
                  <a:pt x="1930" y="5842"/>
                </a:lnTo>
                <a:lnTo>
                  <a:pt x="1155" y="7404"/>
                </a:lnTo>
                <a:lnTo>
                  <a:pt x="393" y="8966"/>
                </a:lnTo>
                <a:lnTo>
                  <a:pt x="0" y="10769"/>
                </a:lnTo>
                <a:lnTo>
                  <a:pt x="0" y="12801"/>
                </a:lnTo>
                <a:lnTo>
                  <a:pt x="0" y="16268"/>
                </a:lnTo>
                <a:lnTo>
                  <a:pt x="1104" y="19037"/>
                </a:lnTo>
                <a:lnTo>
                  <a:pt x="3314" y="21094"/>
                </a:lnTo>
                <a:lnTo>
                  <a:pt x="5524" y="23152"/>
                </a:lnTo>
                <a:lnTo>
                  <a:pt x="8610" y="24180"/>
                </a:lnTo>
                <a:lnTo>
                  <a:pt x="12585" y="24180"/>
                </a:lnTo>
                <a:lnTo>
                  <a:pt x="15811" y="24180"/>
                </a:lnTo>
                <a:lnTo>
                  <a:pt x="18795" y="23368"/>
                </a:lnTo>
                <a:lnTo>
                  <a:pt x="21551" y="21729"/>
                </a:lnTo>
                <a:lnTo>
                  <a:pt x="24307" y="20091"/>
                </a:lnTo>
                <a:lnTo>
                  <a:pt x="27190" y="17589"/>
                </a:lnTo>
                <a:lnTo>
                  <a:pt x="30213" y="14211"/>
                </a:lnTo>
                <a:lnTo>
                  <a:pt x="30213" y="0"/>
                </a:lnTo>
                <a:lnTo>
                  <a:pt x="19723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5" name="object 495"/>
          <p:cNvSpPr/>
          <p:nvPr/>
        </p:nvSpPr>
        <p:spPr>
          <a:xfrm>
            <a:off x="4785296" y="6866583"/>
            <a:ext cx="37287" cy="33934"/>
          </a:xfrm>
          <a:custGeom>
            <a:avLst/>
            <a:gdLst/>
            <a:ahLst/>
            <a:cxnLst/>
            <a:rect l="l" t="t" r="r" b="b"/>
            <a:pathLst>
              <a:path w="37287" h="33934">
                <a:moveTo>
                  <a:pt x="0" y="0"/>
                </a:moveTo>
                <a:lnTo>
                  <a:pt x="0" y="33934"/>
                </a:lnTo>
                <a:lnTo>
                  <a:pt x="18567" y="33934"/>
                </a:lnTo>
                <a:lnTo>
                  <a:pt x="21475" y="33934"/>
                </a:lnTo>
                <a:lnTo>
                  <a:pt x="24041" y="33578"/>
                </a:lnTo>
                <a:lnTo>
                  <a:pt x="26212" y="32893"/>
                </a:lnTo>
                <a:lnTo>
                  <a:pt x="28384" y="32194"/>
                </a:lnTo>
                <a:lnTo>
                  <a:pt x="30314" y="31165"/>
                </a:lnTo>
                <a:lnTo>
                  <a:pt x="31978" y="29806"/>
                </a:lnTo>
                <a:lnTo>
                  <a:pt x="33616" y="28435"/>
                </a:lnTo>
                <a:lnTo>
                  <a:pt x="34924" y="26733"/>
                </a:lnTo>
                <a:lnTo>
                  <a:pt x="35864" y="24701"/>
                </a:lnTo>
                <a:lnTo>
                  <a:pt x="36804" y="22669"/>
                </a:lnTo>
                <a:lnTo>
                  <a:pt x="37287" y="20320"/>
                </a:lnTo>
                <a:lnTo>
                  <a:pt x="37287" y="17640"/>
                </a:lnTo>
                <a:lnTo>
                  <a:pt x="37287" y="14757"/>
                </a:lnTo>
                <a:lnTo>
                  <a:pt x="36817" y="12230"/>
                </a:lnTo>
                <a:lnTo>
                  <a:pt x="35902" y="10045"/>
                </a:lnTo>
                <a:lnTo>
                  <a:pt x="34988" y="7861"/>
                </a:lnTo>
                <a:lnTo>
                  <a:pt x="33642" y="6032"/>
                </a:lnTo>
                <a:lnTo>
                  <a:pt x="31902" y="4533"/>
                </a:lnTo>
                <a:lnTo>
                  <a:pt x="30137" y="3048"/>
                </a:lnTo>
                <a:lnTo>
                  <a:pt x="27927" y="1917"/>
                </a:lnTo>
                <a:lnTo>
                  <a:pt x="25285" y="1155"/>
                </a:lnTo>
                <a:lnTo>
                  <a:pt x="22631" y="381"/>
                </a:lnTo>
                <a:lnTo>
                  <a:pt x="19303" y="0"/>
                </a:lnTo>
                <a:lnTo>
                  <a:pt x="1529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6" name="object 496"/>
          <p:cNvSpPr/>
          <p:nvPr/>
        </p:nvSpPr>
        <p:spPr>
          <a:xfrm>
            <a:off x="5528094" y="6849464"/>
            <a:ext cx="36614" cy="52463"/>
          </a:xfrm>
          <a:custGeom>
            <a:avLst/>
            <a:gdLst/>
            <a:ahLst/>
            <a:cxnLst/>
            <a:rect l="l" t="t" r="r" b="b"/>
            <a:pathLst>
              <a:path w="36614" h="52463">
                <a:moveTo>
                  <a:pt x="19926" y="0"/>
                </a:moveTo>
                <a:lnTo>
                  <a:pt x="18326" y="0"/>
                </a:lnTo>
                <a:lnTo>
                  <a:pt x="16751" y="228"/>
                </a:lnTo>
                <a:lnTo>
                  <a:pt x="15201" y="673"/>
                </a:lnTo>
                <a:lnTo>
                  <a:pt x="13652" y="1117"/>
                </a:lnTo>
                <a:lnTo>
                  <a:pt x="12077" y="1866"/>
                </a:lnTo>
                <a:lnTo>
                  <a:pt x="10477" y="2908"/>
                </a:lnTo>
                <a:lnTo>
                  <a:pt x="8877" y="3949"/>
                </a:lnTo>
                <a:lnTo>
                  <a:pt x="7226" y="5283"/>
                </a:lnTo>
                <a:lnTo>
                  <a:pt x="5511" y="6921"/>
                </a:lnTo>
                <a:lnTo>
                  <a:pt x="3784" y="8559"/>
                </a:lnTo>
                <a:lnTo>
                  <a:pt x="1955" y="10617"/>
                </a:lnTo>
                <a:lnTo>
                  <a:pt x="0" y="13106"/>
                </a:lnTo>
                <a:lnTo>
                  <a:pt x="0" y="39814"/>
                </a:lnTo>
                <a:lnTo>
                  <a:pt x="3403" y="43929"/>
                </a:lnTo>
                <a:lnTo>
                  <a:pt x="6642" y="47066"/>
                </a:lnTo>
                <a:lnTo>
                  <a:pt x="9740" y="49225"/>
                </a:lnTo>
                <a:lnTo>
                  <a:pt x="12826" y="51384"/>
                </a:lnTo>
                <a:lnTo>
                  <a:pt x="16052" y="52463"/>
                </a:lnTo>
                <a:lnTo>
                  <a:pt x="19405" y="52463"/>
                </a:lnTo>
                <a:lnTo>
                  <a:pt x="22491" y="52463"/>
                </a:lnTo>
                <a:lnTo>
                  <a:pt x="25133" y="51727"/>
                </a:lnTo>
                <a:lnTo>
                  <a:pt x="27330" y="50228"/>
                </a:lnTo>
                <a:lnTo>
                  <a:pt x="29527" y="48742"/>
                </a:lnTo>
                <a:lnTo>
                  <a:pt x="31305" y="46774"/>
                </a:lnTo>
                <a:lnTo>
                  <a:pt x="32677" y="44322"/>
                </a:lnTo>
                <a:lnTo>
                  <a:pt x="34061" y="41859"/>
                </a:lnTo>
                <a:lnTo>
                  <a:pt x="35051" y="39103"/>
                </a:lnTo>
                <a:lnTo>
                  <a:pt x="35674" y="36055"/>
                </a:lnTo>
                <a:lnTo>
                  <a:pt x="36309" y="33007"/>
                </a:lnTo>
                <a:lnTo>
                  <a:pt x="36614" y="29921"/>
                </a:lnTo>
                <a:lnTo>
                  <a:pt x="36614" y="26796"/>
                </a:lnTo>
                <a:lnTo>
                  <a:pt x="36614" y="23367"/>
                </a:lnTo>
                <a:lnTo>
                  <a:pt x="36360" y="20040"/>
                </a:lnTo>
                <a:lnTo>
                  <a:pt x="35839" y="16814"/>
                </a:lnTo>
                <a:lnTo>
                  <a:pt x="35305" y="13601"/>
                </a:lnTo>
                <a:lnTo>
                  <a:pt x="34391" y="10744"/>
                </a:lnTo>
                <a:lnTo>
                  <a:pt x="33096" y="8267"/>
                </a:lnTo>
                <a:lnTo>
                  <a:pt x="31800" y="5778"/>
                </a:lnTo>
                <a:lnTo>
                  <a:pt x="30073" y="3784"/>
                </a:lnTo>
                <a:lnTo>
                  <a:pt x="27927" y="2273"/>
                </a:lnTo>
                <a:lnTo>
                  <a:pt x="25793" y="761"/>
                </a:lnTo>
                <a:lnTo>
                  <a:pt x="23113" y="0"/>
                </a:lnTo>
                <a:lnTo>
                  <a:pt x="19926" y="0"/>
                </a:lnTo>
                <a:close/>
              </a:path>
            </a:pathLst>
          </a:custGeom>
          <a:ln w="12699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7" name="object 497"/>
          <p:cNvSpPr/>
          <p:nvPr/>
        </p:nvSpPr>
        <p:spPr>
          <a:xfrm>
            <a:off x="5146357" y="6849464"/>
            <a:ext cx="36537" cy="52539"/>
          </a:xfrm>
          <a:custGeom>
            <a:avLst/>
            <a:gdLst/>
            <a:ahLst/>
            <a:cxnLst/>
            <a:rect l="l" t="t" r="r" b="b"/>
            <a:pathLst>
              <a:path w="36537" h="52539">
                <a:moveTo>
                  <a:pt x="17183" y="0"/>
                </a:moveTo>
                <a:lnTo>
                  <a:pt x="14058" y="0"/>
                </a:lnTo>
                <a:lnTo>
                  <a:pt x="11404" y="749"/>
                </a:lnTo>
                <a:lnTo>
                  <a:pt x="9220" y="2235"/>
                </a:lnTo>
                <a:lnTo>
                  <a:pt x="7035" y="3721"/>
                </a:lnTo>
                <a:lnTo>
                  <a:pt x="5270" y="5689"/>
                </a:lnTo>
                <a:lnTo>
                  <a:pt x="3898" y="8115"/>
                </a:lnTo>
                <a:lnTo>
                  <a:pt x="2539" y="10540"/>
                </a:lnTo>
                <a:lnTo>
                  <a:pt x="1549" y="13296"/>
                </a:lnTo>
                <a:lnTo>
                  <a:pt x="927" y="16370"/>
                </a:lnTo>
                <a:lnTo>
                  <a:pt x="304" y="19456"/>
                </a:lnTo>
                <a:lnTo>
                  <a:pt x="0" y="22580"/>
                </a:lnTo>
                <a:lnTo>
                  <a:pt x="0" y="25755"/>
                </a:lnTo>
                <a:lnTo>
                  <a:pt x="0" y="29121"/>
                </a:lnTo>
                <a:lnTo>
                  <a:pt x="253" y="32423"/>
                </a:lnTo>
                <a:lnTo>
                  <a:pt x="774" y="35648"/>
                </a:lnTo>
                <a:lnTo>
                  <a:pt x="1295" y="38874"/>
                </a:lnTo>
                <a:lnTo>
                  <a:pt x="2197" y="41732"/>
                </a:lnTo>
                <a:lnTo>
                  <a:pt x="3492" y="44246"/>
                </a:lnTo>
                <a:lnTo>
                  <a:pt x="4787" y="46748"/>
                </a:lnTo>
                <a:lnTo>
                  <a:pt x="6489" y="48755"/>
                </a:lnTo>
                <a:lnTo>
                  <a:pt x="8623" y="50266"/>
                </a:lnTo>
                <a:lnTo>
                  <a:pt x="10756" y="51777"/>
                </a:lnTo>
                <a:lnTo>
                  <a:pt x="13436" y="52539"/>
                </a:lnTo>
                <a:lnTo>
                  <a:pt x="16662" y="52539"/>
                </a:lnTo>
                <a:lnTo>
                  <a:pt x="18300" y="52539"/>
                </a:lnTo>
                <a:lnTo>
                  <a:pt x="19875" y="52311"/>
                </a:lnTo>
                <a:lnTo>
                  <a:pt x="21386" y="51866"/>
                </a:lnTo>
                <a:lnTo>
                  <a:pt x="22898" y="51422"/>
                </a:lnTo>
                <a:lnTo>
                  <a:pt x="24447" y="50672"/>
                </a:lnTo>
                <a:lnTo>
                  <a:pt x="26034" y="49631"/>
                </a:lnTo>
                <a:lnTo>
                  <a:pt x="27622" y="48590"/>
                </a:lnTo>
                <a:lnTo>
                  <a:pt x="29286" y="47243"/>
                </a:lnTo>
                <a:lnTo>
                  <a:pt x="31026" y="45580"/>
                </a:lnTo>
                <a:lnTo>
                  <a:pt x="32765" y="43916"/>
                </a:lnTo>
                <a:lnTo>
                  <a:pt x="34594" y="41871"/>
                </a:lnTo>
                <a:lnTo>
                  <a:pt x="36537" y="39446"/>
                </a:lnTo>
                <a:lnTo>
                  <a:pt x="36537" y="12649"/>
                </a:lnTo>
                <a:lnTo>
                  <a:pt x="33210" y="8534"/>
                </a:lnTo>
                <a:lnTo>
                  <a:pt x="29997" y="5397"/>
                </a:lnTo>
                <a:lnTo>
                  <a:pt x="26898" y="3238"/>
                </a:lnTo>
                <a:lnTo>
                  <a:pt x="23799" y="1079"/>
                </a:lnTo>
                <a:lnTo>
                  <a:pt x="20561" y="0"/>
                </a:lnTo>
                <a:lnTo>
                  <a:pt x="17183" y="0"/>
                </a:lnTo>
                <a:close/>
              </a:path>
            </a:pathLst>
          </a:custGeom>
          <a:ln w="12699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8" name="object 498"/>
          <p:cNvSpPr/>
          <p:nvPr/>
        </p:nvSpPr>
        <p:spPr>
          <a:xfrm>
            <a:off x="5712764" y="6849172"/>
            <a:ext cx="41529" cy="52984"/>
          </a:xfrm>
          <a:custGeom>
            <a:avLst/>
            <a:gdLst/>
            <a:ahLst/>
            <a:cxnLst/>
            <a:rect l="l" t="t" r="r" b="b"/>
            <a:pathLst>
              <a:path w="41528" h="52984">
                <a:moveTo>
                  <a:pt x="20954" y="0"/>
                </a:moveTo>
                <a:lnTo>
                  <a:pt x="17297" y="0"/>
                </a:lnTo>
                <a:lnTo>
                  <a:pt x="14160" y="647"/>
                </a:lnTo>
                <a:lnTo>
                  <a:pt x="11518" y="1930"/>
                </a:lnTo>
                <a:lnTo>
                  <a:pt x="8889" y="3225"/>
                </a:lnTo>
                <a:lnTo>
                  <a:pt x="6743" y="5041"/>
                </a:lnTo>
                <a:lnTo>
                  <a:pt x="5041" y="7404"/>
                </a:lnTo>
                <a:lnTo>
                  <a:pt x="3327" y="9753"/>
                </a:lnTo>
                <a:lnTo>
                  <a:pt x="2057" y="12547"/>
                </a:lnTo>
                <a:lnTo>
                  <a:pt x="1244" y="15773"/>
                </a:lnTo>
                <a:lnTo>
                  <a:pt x="406" y="18999"/>
                </a:lnTo>
                <a:lnTo>
                  <a:pt x="0" y="22517"/>
                </a:lnTo>
                <a:lnTo>
                  <a:pt x="0" y="26339"/>
                </a:lnTo>
                <a:lnTo>
                  <a:pt x="0" y="30010"/>
                </a:lnTo>
                <a:lnTo>
                  <a:pt x="342" y="33464"/>
                </a:lnTo>
                <a:lnTo>
                  <a:pt x="1015" y="36677"/>
                </a:lnTo>
                <a:lnTo>
                  <a:pt x="1689" y="39903"/>
                </a:lnTo>
                <a:lnTo>
                  <a:pt x="2819" y="42722"/>
                </a:lnTo>
                <a:lnTo>
                  <a:pt x="4394" y="45135"/>
                </a:lnTo>
                <a:lnTo>
                  <a:pt x="5968" y="47536"/>
                </a:lnTo>
                <a:lnTo>
                  <a:pt x="8089" y="49441"/>
                </a:lnTo>
                <a:lnTo>
                  <a:pt x="10744" y="50863"/>
                </a:lnTo>
                <a:lnTo>
                  <a:pt x="13398" y="52273"/>
                </a:lnTo>
                <a:lnTo>
                  <a:pt x="16700" y="52984"/>
                </a:lnTo>
                <a:lnTo>
                  <a:pt x="20650" y="52984"/>
                </a:lnTo>
                <a:lnTo>
                  <a:pt x="24256" y="52984"/>
                </a:lnTo>
                <a:lnTo>
                  <a:pt x="27393" y="52336"/>
                </a:lnTo>
                <a:lnTo>
                  <a:pt x="30048" y="51041"/>
                </a:lnTo>
                <a:lnTo>
                  <a:pt x="32689" y="49758"/>
                </a:lnTo>
                <a:lnTo>
                  <a:pt x="34861" y="47942"/>
                </a:lnTo>
                <a:lnTo>
                  <a:pt x="36563" y="45618"/>
                </a:lnTo>
                <a:lnTo>
                  <a:pt x="38277" y="43281"/>
                </a:lnTo>
                <a:lnTo>
                  <a:pt x="39522" y="40500"/>
                </a:lnTo>
                <a:lnTo>
                  <a:pt x="40322" y="37274"/>
                </a:lnTo>
                <a:lnTo>
                  <a:pt x="41135" y="34048"/>
                </a:lnTo>
                <a:lnTo>
                  <a:pt x="41528" y="30505"/>
                </a:lnTo>
                <a:lnTo>
                  <a:pt x="41528" y="26631"/>
                </a:lnTo>
                <a:lnTo>
                  <a:pt x="41528" y="23012"/>
                </a:lnTo>
                <a:lnTo>
                  <a:pt x="41186" y="19596"/>
                </a:lnTo>
                <a:lnTo>
                  <a:pt x="40512" y="16370"/>
                </a:lnTo>
                <a:lnTo>
                  <a:pt x="39839" y="13144"/>
                </a:lnTo>
                <a:lnTo>
                  <a:pt x="38722" y="10312"/>
                </a:lnTo>
                <a:lnTo>
                  <a:pt x="37172" y="7886"/>
                </a:lnTo>
                <a:lnTo>
                  <a:pt x="35623" y="5461"/>
                </a:lnTo>
                <a:lnTo>
                  <a:pt x="33515" y="3530"/>
                </a:lnTo>
                <a:lnTo>
                  <a:pt x="30860" y="2120"/>
                </a:lnTo>
                <a:lnTo>
                  <a:pt x="28206" y="698"/>
                </a:lnTo>
                <a:lnTo>
                  <a:pt x="24904" y="0"/>
                </a:lnTo>
                <a:lnTo>
                  <a:pt x="20954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9" name="object 499"/>
          <p:cNvSpPr/>
          <p:nvPr/>
        </p:nvSpPr>
        <p:spPr>
          <a:xfrm>
            <a:off x="4861737" y="6849172"/>
            <a:ext cx="41529" cy="52984"/>
          </a:xfrm>
          <a:custGeom>
            <a:avLst/>
            <a:gdLst/>
            <a:ahLst/>
            <a:cxnLst/>
            <a:rect l="l" t="t" r="r" b="b"/>
            <a:pathLst>
              <a:path w="41528" h="52984">
                <a:moveTo>
                  <a:pt x="20954" y="0"/>
                </a:moveTo>
                <a:lnTo>
                  <a:pt x="17297" y="0"/>
                </a:lnTo>
                <a:lnTo>
                  <a:pt x="14160" y="647"/>
                </a:lnTo>
                <a:lnTo>
                  <a:pt x="11531" y="1930"/>
                </a:lnTo>
                <a:lnTo>
                  <a:pt x="8902" y="3225"/>
                </a:lnTo>
                <a:lnTo>
                  <a:pt x="6743" y="5041"/>
                </a:lnTo>
                <a:lnTo>
                  <a:pt x="5029" y="7404"/>
                </a:lnTo>
                <a:lnTo>
                  <a:pt x="3327" y="9753"/>
                </a:lnTo>
                <a:lnTo>
                  <a:pt x="2070" y="12547"/>
                </a:lnTo>
                <a:lnTo>
                  <a:pt x="1244" y="15773"/>
                </a:lnTo>
                <a:lnTo>
                  <a:pt x="419" y="18999"/>
                </a:lnTo>
                <a:lnTo>
                  <a:pt x="0" y="22517"/>
                </a:lnTo>
                <a:lnTo>
                  <a:pt x="0" y="26339"/>
                </a:lnTo>
                <a:lnTo>
                  <a:pt x="0" y="30010"/>
                </a:lnTo>
                <a:lnTo>
                  <a:pt x="342" y="33464"/>
                </a:lnTo>
                <a:lnTo>
                  <a:pt x="1028" y="36677"/>
                </a:lnTo>
                <a:lnTo>
                  <a:pt x="1689" y="39903"/>
                </a:lnTo>
                <a:lnTo>
                  <a:pt x="2819" y="42722"/>
                </a:lnTo>
                <a:lnTo>
                  <a:pt x="4394" y="45135"/>
                </a:lnTo>
                <a:lnTo>
                  <a:pt x="5968" y="47536"/>
                </a:lnTo>
                <a:lnTo>
                  <a:pt x="8089" y="49441"/>
                </a:lnTo>
                <a:lnTo>
                  <a:pt x="10731" y="50863"/>
                </a:lnTo>
                <a:lnTo>
                  <a:pt x="13385" y="52273"/>
                </a:lnTo>
                <a:lnTo>
                  <a:pt x="16700" y="52984"/>
                </a:lnTo>
                <a:lnTo>
                  <a:pt x="20650" y="52984"/>
                </a:lnTo>
                <a:lnTo>
                  <a:pt x="24256" y="52984"/>
                </a:lnTo>
                <a:lnTo>
                  <a:pt x="27393" y="52336"/>
                </a:lnTo>
                <a:lnTo>
                  <a:pt x="30035" y="51041"/>
                </a:lnTo>
                <a:lnTo>
                  <a:pt x="32689" y="49758"/>
                </a:lnTo>
                <a:lnTo>
                  <a:pt x="34874" y="47942"/>
                </a:lnTo>
                <a:lnTo>
                  <a:pt x="36563" y="45618"/>
                </a:lnTo>
                <a:lnTo>
                  <a:pt x="38265" y="43281"/>
                </a:lnTo>
                <a:lnTo>
                  <a:pt x="39522" y="40500"/>
                </a:lnTo>
                <a:lnTo>
                  <a:pt x="40322" y="37274"/>
                </a:lnTo>
                <a:lnTo>
                  <a:pt x="41122" y="34048"/>
                </a:lnTo>
                <a:lnTo>
                  <a:pt x="41528" y="30505"/>
                </a:lnTo>
                <a:lnTo>
                  <a:pt x="41528" y="26631"/>
                </a:lnTo>
                <a:lnTo>
                  <a:pt x="41528" y="23012"/>
                </a:lnTo>
                <a:lnTo>
                  <a:pt x="41186" y="19596"/>
                </a:lnTo>
                <a:lnTo>
                  <a:pt x="40512" y="16370"/>
                </a:lnTo>
                <a:lnTo>
                  <a:pt x="39827" y="13144"/>
                </a:lnTo>
                <a:lnTo>
                  <a:pt x="38722" y="10312"/>
                </a:lnTo>
                <a:lnTo>
                  <a:pt x="37172" y="7886"/>
                </a:lnTo>
                <a:lnTo>
                  <a:pt x="35610" y="5461"/>
                </a:lnTo>
                <a:lnTo>
                  <a:pt x="33515" y="3530"/>
                </a:lnTo>
                <a:lnTo>
                  <a:pt x="30860" y="2120"/>
                </a:lnTo>
                <a:lnTo>
                  <a:pt x="28206" y="698"/>
                </a:lnTo>
                <a:lnTo>
                  <a:pt x="24904" y="0"/>
                </a:lnTo>
                <a:lnTo>
                  <a:pt x="20954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0" name="object 500"/>
          <p:cNvSpPr/>
          <p:nvPr/>
        </p:nvSpPr>
        <p:spPr>
          <a:xfrm>
            <a:off x="5225503" y="6848499"/>
            <a:ext cx="36690" cy="20688"/>
          </a:xfrm>
          <a:custGeom>
            <a:avLst/>
            <a:gdLst/>
            <a:ahLst/>
            <a:cxnLst/>
            <a:rect l="l" t="t" r="r" b="b"/>
            <a:pathLst>
              <a:path w="36690" h="20688">
                <a:moveTo>
                  <a:pt x="18796" y="0"/>
                </a:moveTo>
                <a:lnTo>
                  <a:pt x="15748" y="0"/>
                </a:lnTo>
                <a:lnTo>
                  <a:pt x="13068" y="571"/>
                </a:lnTo>
                <a:lnTo>
                  <a:pt x="10782" y="1714"/>
                </a:lnTo>
                <a:lnTo>
                  <a:pt x="8483" y="2857"/>
                </a:lnTo>
                <a:lnTo>
                  <a:pt x="6565" y="4368"/>
                </a:lnTo>
                <a:lnTo>
                  <a:pt x="5016" y="6248"/>
                </a:lnTo>
                <a:lnTo>
                  <a:pt x="3467" y="8140"/>
                </a:lnTo>
                <a:lnTo>
                  <a:pt x="2273" y="10337"/>
                </a:lnTo>
                <a:lnTo>
                  <a:pt x="1409" y="12839"/>
                </a:lnTo>
                <a:lnTo>
                  <a:pt x="571" y="15341"/>
                </a:lnTo>
                <a:lnTo>
                  <a:pt x="101" y="17957"/>
                </a:lnTo>
                <a:lnTo>
                  <a:pt x="0" y="20688"/>
                </a:lnTo>
                <a:lnTo>
                  <a:pt x="36537" y="20688"/>
                </a:lnTo>
                <a:lnTo>
                  <a:pt x="36690" y="14236"/>
                </a:lnTo>
                <a:lnTo>
                  <a:pt x="35242" y="9182"/>
                </a:lnTo>
                <a:lnTo>
                  <a:pt x="32232" y="5511"/>
                </a:lnTo>
                <a:lnTo>
                  <a:pt x="29210" y="1841"/>
                </a:lnTo>
                <a:lnTo>
                  <a:pt x="24726" y="0"/>
                </a:lnTo>
                <a:lnTo>
                  <a:pt x="18796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1" name="object 501"/>
          <p:cNvSpPr/>
          <p:nvPr/>
        </p:nvSpPr>
        <p:spPr>
          <a:xfrm>
            <a:off x="5653633" y="6839939"/>
            <a:ext cx="28282" cy="98298"/>
          </a:xfrm>
          <a:custGeom>
            <a:avLst/>
            <a:gdLst/>
            <a:ahLst/>
            <a:cxnLst/>
            <a:rect l="l" t="t" r="r" b="b"/>
            <a:pathLst>
              <a:path w="28282" h="98298">
                <a:moveTo>
                  <a:pt x="22098" y="0"/>
                </a:moveTo>
                <a:lnTo>
                  <a:pt x="23291" y="0"/>
                </a:lnTo>
                <a:lnTo>
                  <a:pt x="24282" y="50"/>
                </a:lnTo>
                <a:lnTo>
                  <a:pt x="25082" y="152"/>
                </a:lnTo>
                <a:lnTo>
                  <a:pt x="25869" y="253"/>
                </a:lnTo>
                <a:lnTo>
                  <a:pt x="26504" y="406"/>
                </a:lnTo>
                <a:lnTo>
                  <a:pt x="26974" y="596"/>
                </a:lnTo>
                <a:lnTo>
                  <a:pt x="27444" y="800"/>
                </a:lnTo>
                <a:lnTo>
                  <a:pt x="27787" y="1041"/>
                </a:lnTo>
                <a:lnTo>
                  <a:pt x="27978" y="1346"/>
                </a:lnTo>
                <a:lnTo>
                  <a:pt x="28181" y="1638"/>
                </a:lnTo>
                <a:lnTo>
                  <a:pt x="28282" y="1968"/>
                </a:lnTo>
                <a:lnTo>
                  <a:pt x="28282" y="2311"/>
                </a:lnTo>
                <a:lnTo>
                  <a:pt x="28282" y="72262"/>
                </a:lnTo>
                <a:lnTo>
                  <a:pt x="28282" y="77215"/>
                </a:lnTo>
                <a:lnTo>
                  <a:pt x="27901" y="81229"/>
                </a:lnTo>
                <a:lnTo>
                  <a:pt x="27165" y="84277"/>
                </a:lnTo>
                <a:lnTo>
                  <a:pt x="26416" y="87325"/>
                </a:lnTo>
                <a:lnTo>
                  <a:pt x="25247" y="89890"/>
                </a:lnTo>
                <a:lnTo>
                  <a:pt x="23660" y="91973"/>
                </a:lnTo>
                <a:lnTo>
                  <a:pt x="22072" y="94068"/>
                </a:lnTo>
                <a:lnTo>
                  <a:pt x="20040" y="95643"/>
                </a:lnTo>
                <a:lnTo>
                  <a:pt x="17564" y="96710"/>
                </a:lnTo>
                <a:lnTo>
                  <a:pt x="15087" y="97777"/>
                </a:lnTo>
                <a:lnTo>
                  <a:pt x="12077" y="98297"/>
                </a:lnTo>
                <a:lnTo>
                  <a:pt x="8559" y="98297"/>
                </a:lnTo>
                <a:lnTo>
                  <a:pt x="6972" y="98297"/>
                </a:lnTo>
                <a:lnTo>
                  <a:pt x="5613" y="98209"/>
                </a:lnTo>
                <a:lnTo>
                  <a:pt x="4508" y="98005"/>
                </a:lnTo>
                <a:lnTo>
                  <a:pt x="3390" y="97802"/>
                </a:lnTo>
                <a:lnTo>
                  <a:pt x="2527" y="97586"/>
                </a:lnTo>
                <a:lnTo>
                  <a:pt x="1930" y="97332"/>
                </a:lnTo>
                <a:lnTo>
                  <a:pt x="1333" y="97091"/>
                </a:lnTo>
                <a:lnTo>
                  <a:pt x="927" y="96799"/>
                </a:lnTo>
                <a:lnTo>
                  <a:pt x="711" y="96481"/>
                </a:lnTo>
                <a:lnTo>
                  <a:pt x="482" y="96164"/>
                </a:lnTo>
                <a:lnTo>
                  <a:pt x="317" y="95783"/>
                </a:lnTo>
                <a:lnTo>
                  <a:pt x="228" y="95364"/>
                </a:lnTo>
                <a:lnTo>
                  <a:pt x="127" y="94945"/>
                </a:lnTo>
                <a:lnTo>
                  <a:pt x="63" y="94513"/>
                </a:lnTo>
                <a:lnTo>
                  <a:pt x="38" y="94068"/>
                </a:lnTo>
                <a:lnTo>
                  <a:pt x="12" y="93611"/>
                </a:lnTo>
                <a:lnTo>
                  <a:pt x="0" y="93065"/>
                </a:lnTo>
                <a:lnTo>
                  <a:pt x="0" y="92430"/>
                </a:lnTo>
                <a:lnTo>
                  <a:pt x="0" y="91528"/>
                </a:lnTo>
                <a:lnTo>
                  <a:pt x="38" y="90766"/>
                </a:lnTo>
                <a:lnTo>
                  <a:pt x="114" y="90119"/>
                </a:lnTo>
                <a:lnTo>
                  <a:pt x="190" y="89471"/>
                </a:lnTo>
                <a:lnTo>
                  <a:pt x="304" y="88950"/>
                </a:lnTo>
                <a:lnTo>
                  <a:pt x="482" y="88557"/>
                </a:lnTo>
                <a:lnTo>
                  <a:pt x="660" y="88163"/>
                </a:lnTo>
                <a:lnTo>
                  <a:pt x="850" y="87871"/>
                </a:lnTo>
                <a:lnTo>
                  <a:pt x="1079" y="87706"/>
                </a:lnTo>
                <a:lnTo>
                  <a:pt x="1308" y="87528"/>
                </a:lnTo>
                <a:lnTo>
                  <a:pt x="1587" y="87439"/>
                </a:lnTo>
                <a:lnTo>
                  <a:pt x="1930" y="87439"/>
                </a:lnTo>
                <a:lnTo>
                  <a:pt x="2235" y="87439"/>
                </a:lnTo>
                <a:lnTo>
                  <a:pt x="2819" y="87502"/>
                </a:lnTo>
                <a:lnTo>
                  <a:pt x="3683" y="87629"/>
                </a:lnTo>
                <a:lnTo>
                  <a:pt x="4546" y="87744"/>
                </a:lnTo>
                <a:lnTo>
                  <a:pt x="5562" y="87807"/>
                </a:lnTo>
                <a:lnTo>
                  <a:pt x="6692" y="87807"/>
                </a:lnTo>
                <a:lnTo>
                  <a:pt x="8331" y="87807"/>
                </a:lnTo>
                <a:lnTo>
                  <a:pt x="9740" y="87566"/>
                </a:lnTo>
                <a:lnTo>
                  <a:pt x="10896" y="87071"/>
                </a:lnTo>
                <a:lnTo>
                  <a:pt x="12065" y="86575"/>
                </a:lnTo>
                <a:lnTo>
                  <a:pt x="13017" y="85763"/>
                </a:lnTo>
                <a:lnTo>
                  <a:pt x="13766" y="84645"/>
                </a:lnTo>
                <a:lnTo>
                  <a:pt x="14516" y="83527"/>
                </a:lnTo>
                <a:lnTo>
                  <a:pt x="15062" y="82080"/>
                </a:lnTo>
                <a:lnTo>
                  <a:pt x="15405" y="80302"/>
                </a:lnTo>
                <a:lnTo>
                  <a:pt x="15748" y="78511"/>
                </a:lnTo>
                <a:lnTo>
                  <a:pt x="15925" y="75806"/>
                </a:lnTo>
                <a:lnTo>
                  <a:pt x="15925" y="72186"/>
                </a:lnTo>
                <a:lnTo>
                  <a:pt x="15925" y="2311"/>
                </a:lnTo>
                <a:lnTo>
                  <a:pt x="15925" y="1968"/>
                </a:lnTo>
                <a:lnTo>
                  <a:pt x="16027" y="1638"/>
                </a:lnTo>
                <a:lnTo>
                  <a:pt x="16217" y="1346"/>
                </a:lnTo>
                <a:lnTo>
                  <a:pt x="16421" y="1041"/>
                </a:lnTo>
                <a:lnTo>
                  <a:pt x="16751" y="800"/>
                </a:lnTo>
                <a:lnTo>
                  <a:pt x="17221" y="596"/>
                </a:lnTo>
                <a:lnTo>
                  <a:pt x="17703" y="406"/>
                </a:lnTo>
                <a:lnTo>
                  <a:pt x="18326" y="253"/>
                </a:lnTo>
                <a:lnTo>
                  <a:pt x="19126" y="152"/>
                </a:lnTo>
                <a:lnTo>
                  <a:pt x="19913" y="50"/>
                </a:lnTo>
                <a:lnTo>
                  <a:pt x="20904" y="0"/>
                </a:lnTo>
                <a:lnTo>
                  <a:pt x="22098" y="0"/>
                </a:lnTo>
                <a:close/>
              </a:path>
            </a:pathLst>
          </a:custGeom>
          <a:ln w="12699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2" name="object 502"/>
          <p:cNvSpPr/>
          <p:nvPr/>
        </p:nvSpPr>
        <p:spPr>
          <a:xfrm>
            <a:off x="5700039" y="6838897"/>
            <a:ext cx="66979" cy="73596"/>
          </a:xfrm>
          <a:custGeom>
            <a:avLst/>
            <a:gdLst/>
            <a:ahLst/>
            <a:cxnLst/>
            <a:rect l="l" t="t" r="r" b="b"/>
            <a:pathLst>
              <a:path w="66979" h="73596">
                <a:moveTo>
                  <a:pt x="34163" y="0"/>
                </a:moveTo>
                <a:lnTo>
                  <a:pt x="39662" y="0"/>
                </a:lnTo>
                <a:lnTo>
                  <a:pt x="44462" y="825"/>
                </a:lnTo>
                <a:lnTo>
                  <a:pt x="48564" y="2463"/>
                </a:lnTo>
                <a:lnTo>
                  <a:pt x="52654" y="4089"/>
                </a:lnTo>
                <a:lnTo>
                  <a:pt x="56057" y="6476"/>
                </a:lnTo>
                <a:lnTo>
                  <a:pt x="58788" y="9601"/>
                </a:lnTo>
                <a:lnTo>
                  <a:pt x="61518" y="12725"/>
                </a:lnTo>
                <a:lnTo>
                  <a:pt x="63563" y="16522"/>
                </a:lnTo>
                <a:lnTo>
                  <a:pt x="64935" y="20993"/>
                </a:lnTo>
                <a:lnTo>
                  <a:pt x="66294" y="25450"/>
                </a:lnTo>
                <a:lnTo>
                  <a:pt x="66979" y="30492"/>
                </a:lnTo>
                <a:lnTo>
                  <a:pt x="66979" y="36093"/>
                </a:lnTo>
                <a:lnTo>
                  <a:pt x="66979" y="41554"/>
                </a:lnTo>
                <a:lnTo>
                  <a:pt x="66255" y="46570"/>
                </a:lnTo>
                <a:lnTo>
                  <a:pt x="64820" y="51168"/>
                </a:lnTo>
                <a:lnTo>
                  <a:pt x="63385" y="55752"/>
                </a:lnTo>
                <a:lnTo>
                  <a:pt x="61239" y="59702"/>
                </a:lnTo>
                <a:lnTo>
                  <a:pt x="58381" y="63030"/>
                </a:lnTo>
                <a:lnTo>
                  <a:pt x="55524" y="66357"/>
                </a:lnTo>
                <a:lnTo>
                  <a:pt x="51955" y="68948"/>
                </a:lnTo>
                <a:lnTo>
                  <a:pt x="47663" y="70802"/>
                </a:lnTo>
                <a:lnTo>
                  <a:pt x="43370" y="72669"/>
                </a:lnTo>
                <a:lnTo>
                  <a:pt x="38404" y="73596"/>
                </a:lnTo>
                <a:lnTo>
                  <a:pt x="32740" y="73596"/>
                </a:lnTo>
                <a:lnTo>
                  <a:pt x="27241" y="73596"/>
                </a:lnTo>
                <a:lnTo>
                  <a:pt x="22440" y="72783"/>
                </a:lnTo>
                <a:lnTo>
                  <a:pt x="18351" y="71145"/>
                </a:lnTo>
                <a:lnTo>
                  <a:pt x="14249" y="69507"/>
                </a:lnTo>
                <a:lnTo>
                  <a:pt x="10845" y="67119"/>
                </a:lnTo>
                <a:lnTo>
                  <a:pt x="8115" y="63995"/>
                </a:lnTo>
                <a:lnTo>
                  <a:pt x="5384" y="60871"/>
                </a:lnTo>
                <a:lnTo>
                  <a:pt x="3352" y="57073"/>
                </a:lnTo>
                <a:lnTo>
                  <a:pt x="2019" y="52616"/>
                </a:lnTo>
                <a:lnTo>
                  <a:pt x="673" y="48145"/>
                </a:lnTo>
                <a:lnTo>
                  <a:pt x="0" y="43091"/>
                </a:lnTo>
                <a:lnTo>
                  <a:pt x="0" y="37439"/>
                </a:lnTo>
                <a:lnTo>
                  <a:pt x="0" y="31978"/>
                </a:lnTo>
                <a:lnTo>
                  <a:pt x="711" y="26949"/>
                </a:lnTo>
                <a:lnTo>
                  <a:pt x="2120" y="22364"/>
                </a:lnTo>
                <a:lnTo>
                  <a:pt x="3543" y="17779"/>
                </a:lnTo>
                <a:lnTo>
                  <a:pt x="5676" y="13817"/>
                </a:lnTo>
                <a:lnTo>
                  <a:pt x="8521" y="10490"/>
                </a:lnTo>
                <a:lnTo>
                  <a:pt x="11379" y="7175"/>
                </a:lnTo>
                <a:lnTo>
                  <a:pt x="14935" y="4597"/>
                </a:lnTo>
                <a:lnTo>
                  <a:pt x="19202" y="2755"/>
                </a:lnTo>
                <a:lnTo>
                  <a:pt x="23469" y="914"/>
                </a:lnTo>
                <a:lnTo>
                  <a:pt x="28460" y="0"/>
                </a:lnTo>
                <a:lnTo>
                  <a:pt x="34163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3" name="object 503"/>
          <p:cNvSpPr/>
          <p:nvPr/>
        </p:nvSpPr>
        <p:spPr>
          <a:xfrm>
            <a:off x="5590654" y="6838897"/>
            <a:ext cx="54991" cy="73596"/>
          </a:xfrm>
          <a:custGeom>
            <a:avLst/>
            <a:gdLst/>
            <a:ahLst/>
            <a:cxnLst/>
            <a:rect l="l" t="t" r="r" b="b"/>
            <a:pathLst>
              <a:path w="54990" h="73596">
                <a:moveTo>
                  <a:pt x="28575" y="0"/>
                </a:moveTo>
                <a:lnTo>
                  <a:pt x="33388" y="0"/>
                </a:lnTo>
                <a:lnTo>
                  <a:pt x="37477" y="546"/>
                </a:lnTo>
                <a:lnTo>
                  <a:pt x="40855" y="1638"/>
                </a:lnTo>
                <a:lnTo>
                  <a:pt x="44221" y="2730"/>
                </a:lnTo>
                <a:lnTo>
                  <a:pt x="46951" y="4330"/>
                </a:lnTo>
                <a:lnTo>
                  <a:pt x="49034" y="6438"/>
                </a:lnTo>
                <a:lnTo>
                  <a:pt x="51117" y="8547"/>
                </a:lnTo>
                <a:lnTo>
                  <a:pt x="52641" y="11163"/>
                </a:lnTo>
                <a:lnTo>
                  <a:pt x="53581" y="14287"/>
                </a:lnTo>
                <a:lnTo>
                  <a:pt x="54521" y="17411"/>
                </a:lnTo>
                <a:lnTo>
                  <a:pt x="54991" y="21056"/>
                </a:lnTo>
                <a:lnTo>
                  <a:pt x="54991" y="25234"/>
                </a:lnTo>
                <a:lnTo>
                  <a:pt x="54991" y="70396"/>
                </a:lnTo>
                <a:lnTo>
                  <a:pt x="54991" y="70992"/>
                </a:lnTo>
                <a:lnTo>
                  <a:pt x="54787" y="71437"/>
                </a:lnTo>
                <a:lnTo>
                  <a:pt x="54394" y="71742"/>
                </a:lnTo>
                <a:lnTo>
                  <a:pt x="54000" y="72034"/>
                </a:lnTo>
                <a:lnTo>
                  <a:pt x="53454" y="72262"/>
                </a:lnTo>
                <a:lnTo>
                  <a:pt x="52755" y="72402"/>
                </a:lnTo>
                <a:lnTo>
                  <a:pt x="52070" y="72555"/>
                </a:lnTo>
                <a:lnTo>
                  <a:pt x="51054" y="72631"/>
                </a:lnTo>
                <a:lnTo>
                  <a:pt x="49707" y="72631"/>
                </a:lnTo>
                <a:lnTo>
                  <a:pt x="48425" y="72631"/>
                </a:lnTo>
                <a:lnTo>
                  <a:pt x="47383" y="72555"/>
                </a:lnTo>
                <a:lnTo>
                  <a:pt x="46621" y="72402"/>
                </a:lnTo>
                <a:lnTo>
                  <a:pt x="45847" y="72262"/>
                </a:lnTo>
                <a:lnTo>
                  <a:pt x="45288" y="72034"/>
                </a:lnTo>
                <a:lnTo>
                  <a:pt x="44945" y="71742"/>
                </a:lnTo>
                <a:lnTo>
                  <a:pt x="44602" y="71437"/>
                </a:lnTo>
                <a:lnTo>
                  <a:pt x="44424" y="70992"/>
                </a:lnTo>
                <a:lnTo>
                  <a:pt x="44424" y="70396"/>
                </a:lnTo>
                <a:lnTo>
                  <a:pt x="44424" y="63703"/>
                </a:lnTo>
                <a:lnTo>
                  <a:pt x="41503" y="66827"/>
                </a:lnTo>
                <a:lnTo>
                  <a:pt x="38239" y="69253"/>
                </a:lnTo>
                <a:lnTo>
                  <a:pt x="34645" y="70992"/>
                </a:lnTo>
                <a:lnTo>
                  <a:pt x="31038" y="72732"/>
                </a:lnTo>
                <a:lnTo>
                  <a:pt x="27241" y="73596"/>
                </a:lnTo>
                <a:lnTo>
                  <a:pt x="23215" y="73596"/>
                </a:lnTo>
                <a:lnTo>
                  <a:pt x="19697" y="73596"/>
                </a:lnTo>
                <a:lnTo>
                  <a:pt x="16510" y="73139"/>
                </a:lnTo>
                <a:lnTo>
                  <a:pt x="13652" y="72224"/>
                </a:lnTo>
                <a:lnTo>
                  <a:pt x="10807" y="71297"/>
                </a:lnTo>
                <a:lnTo>
                  <a:pt x="8369" y="69976"/>
                </a:lnTo>
                <a:lnTo>
                  <a:pt x="6362" y="68237"/>
                </a:lnTo>
                <a:lnTo>
                  <a:pt x="4356" y="66509"/>
                </a:lnTo>
                <a:lnTo>
                  <a:pt x="2794" y="64376"/>
                </a:lnTo>
                <a:lnTo>
                  <a:pt x="1676" y="61836"/>
                </a:lnTo>
                <a:lnTo>
                  <a:pt x="558" y="59308"/>
                </a:lnTo>
                <a:lnTo>
                  <a:pt x="0" y="56438"/>
                </a:lnTo>
                <a:lnTo>
                  <a:pt x="0" y="53212"/>
                </a:lnTo>
                <a:lnTo>
                  <a:pt x="0" y="49441"/>
                </a:lnTo>
                <a:lnTo>
                  <a:pt x="774" y="46164"/>
                </a:lnTo>
                <a:lnTo>
                  <a:pt x="2311" y="43383"/>
                </a:lnTo>
                <a:lnTo>
                  <a:pt x="3848" y="40601"/>
                </a:lnTo>
                <a:lnTo>
                  <a:pt x="6057" y="38303"/>
                </a:lnTo>
                <a:lnTo>
                  <a:pt x="8928" y="36461"/>
                </a:lnTo>
                <a:lnTo>
                  <a:pt x="11811" y="34632"/>
                </a:lnTo>
                <a:lnTo>
                  <a:pt x="15328" y="33248"/>
                </a:lnTo>
                <a:lnTo>
                  <a:pt x="19494" y="32334"/>
                </a:lnTo>
                <a:lnTo>
                  <a:pt x="23660" y="31419"/>
                </a:lnTo>
                <a:lnTo>
                  <a:pt x="28346" y="30962"/>
                </a:lnTo>
                <a:lnTo>
                  <a:pt x="33566" y="30962"/>
                </a:lnTo>
                <a:lnTo>
                  <a:pt x="42786" y="30962"/>
                </a:lnTo>
                <a:lnTo>
                  <a:pt x="42786" y="25755"/>
                </a:lnTo>
                <a:lnTo>
                  <a:pt x="42786" y="23164"/>
                </a:lnTo>
                <a:lnTo>
                  <a:pt x="42519" y="20891"/>
                </a:lnTo>
                <a:lnTo>
                  <a:pt x="41973" y="18910"/>
                </a:lnTo>
                <a:lnTo>
                  <a:pt x="41427" y="16916"/>
                </a:lnTo>
                <a:lnTo>
                  <a:pt x="40538" y="15265"/>
                </a:lnTo>
                <a:lnTo>
                  <a:pt x="39331" y="13957"/>
                </a:lnTo>
                <a:lnTo>
                  <a:pt x="38112" y="12636"/>
                </a:lnTo>
                <a:lnTo>
                  <a:pt x="36537" y="11645"/>
                </a:lnTo>
                <a:lnTo>
                  <a:pt x="34607" y="10972"/>
                </a:lnTo>
                <a:lnTo>
                  <a:pt x="32664" y="10312"/>
                </a:lnTo>
                <a:lnTo>
                  <a:pt x="30289" y="9969"/>
                </a:lnTo>
                <a:lnTo>
                  <a:pt x="27457" y="9969"/>
                </a:lnTo>
                <a:lnTo>
                  <a:pt x="24434" y="9969"/>
                </a:lnTo>
                <a:lnTo>
                  <a:pt x="21717" y="10337"/>
                </a:lnTo>
                <a:lnTo>
                  <a:pt x="19316" y="11048"/>
                </a:lnTo>
                <a:lnTo>
                  <a:pt x="16903" y="11772"/>
                </a:lnTo>
                <a:lnTo>
                  <a:pt x="14795" y="12560"/>
                </a:lnTo>
                <a:lnTo>
                  <a:pt x="12979" y="13436"/>
                </a:lnTo>
                <a:lnTo>
                  <a:pt x="11176" y="14300"/>
                </a:lnTo>
                <a:lnTo>
                  <a:pt x="9664" y="15100"/>
                </a:lnTo>
                <a:lnTo>
                  <a:pt x="8445" y="15811"/>
                </a:lnTo>
                <a:lnTo>
                  <a:pt x="7226" y="16535"/>
                </a:lnTo>
                <a:lnTo>
                  <a:pt x="6324" y="16890"/>
                </a:lnTo>
                <a:lnTo>
                  <a:pt x="5727" y="16890"/>
                </a:lnTo>
                <a:lnTo>
                  <a:pt x="5334" y="16890"/>
                </a:lnTo>
                <a:lnTo>
                  <a:pt x="4991" y="16802"/>
                </a:lnTo>
                <a:lnTo>
                  <a:pt x="4686" y="16598"/>
                </a:lnTo>
                <a:lnTo>
                  <a:pt x="4394" y="16395"/>
                </a:lnTo>
                <a:lnTo>
                  <a:pt x="4127" y="16103"/>
                </a:lnTo>
                <a:lnTo>
                  <a:pt x="3911" y="15709"/>
                </a:lnTo>
                <a:lnTo>
                  <a:pt x="3683" y="15303"/>
                </a:lnTo>
                <a:lnTo>
                  <a:pt x="3517" y="14795"/>
                </a:lnTo>
                <a:lnTo>
                  <a:pt x="3429" y="14173"/>
                </a:lnTo>
                <a:lnTo>
                  <a:pt x="3327" y="13563"/>
                </a:lnTo>
                <a:lnTo>
                  <a:pt x="3276" y="12877"/>
                </a:lnTo>
                <a:lnTo>
                  <a:pt x="3276" y="12128"/>
                </a:lnTo>
                <a:lnTo>
                  <a:pt x="3276" y="10896"/>
                </a:lnTo>
                <a:lnTo>
                  <a:pt x="3365" y="9918"/>
                </a:lnTo>
                <a:lnTo>
                  <a:pt x="3530" y="9194"/>
                </a:lnTo>
                <a:lnTo>
                  <a:pt x="3708" y="8470"/>
                </a:lnTo>
                <a:lnTo>
                  <a:pt x="4127" y="7797"/>
                </a:lnTo>
                <a:lnTo>
                  <a:pt x="4800" y="7150"/>
                </a:lnTo>
                <a:lnTo>
                  <a:pt x="5473" y="6502"/>
                </a:lnTo>
                <a:lnTo>
                  <a:pt x="6629" y="5740"/>
                </a:lnTo>
                <a:lnTo>
                  <a:pt x="8255" y="4876"/>
                </a:lnTo>
                <a:lnTo>
                  <a:pt x="9893" y="4013"/>
                </a:lnTo>
                <a:lnTo>
                  <a:pt x="11785" y="3213"/>
                </a:lnTo>
                <a:lnTo>
                  <a:pt x="13919" y="2501"/>
                </a:lnTo>
                <a:lnTo>
                  <a:pt x="16052" y="1777"/>
                </a:lnTo>
                <a:lnTo>
                  <a:pt x="18376" y="1181"/>
                </a:lnTo>
                <a:lnTo>
                  <a:pt x="20916" y="711"/>
                </a:lnTo>
                <a:lnTo>
                  <a:pt x="23444" y="241"/>
                </a:lnTo>
                <a:lnTo>
                  <a:pt x="25996" y="0"/>
                </a:lnTo>
                <a:lnTo>
                  <a:pt x="28575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4" name="object 504"/>
          <p:cNvSpPr/>
          <p:nvPr/>
        </p:nvSpPr>
        <p:spPr>
          <a:xfrm>
            <a:off x="5438254" y="6838897"/>
            <a:ext cx="54991" cy="73596"/>
          </a:xfrm>
          <a:custGeom>
            <a:avLst/>
            <a:gdLst/>
            <a:ahLst/>
            <a:cxnLst/>
            <a:rect l="l" t="t" r="r" b="b"/>
            <a:pathLst>
              <a:path w="54990" h="73596">
                <a:moveTo>
                  <a:pt x="28575" y="0"/>
                </a:moveTo>
                <a:lnTo>
                  <a:pt x="33388" y="0"/>
                </a:lnTo>
                <a:lnTo>
                  <a:pt x="37477" y="546"/>
                </a:lnTo>
                <a:lnTo>
                  <a:pt x="40855" y="1638"/>
                </a:lnTo>
                <a:lnTo>
                  <a:pt x="44221" y="2730"/>
                </a:lnTo>
                <a:lnTo>
                  <a:pt x="46951" y="4330"/>
                </a:lnTo>
                <a:lnTo>
                  <a:pt x="49034" y="6438"/>
                </a:lnTo>
                <a:lnTo>
                  <a:pt x="51117" y="8547"/>
                </a:lnTo>
                <a:lnTo>
                  <a:pt x="52641" y="11163"/>
                </a:lnTo>
                <a:lnTo>
                  <a:pt x="53581" y="14287"/>
                </a:lnTo>
                <a:lnTo>
                  <a:pt x="54521" y="17411"/>
                </a:lnTo>
                <a:lnTo>
                  <a:pt x="54991" y="21056"/>
                </a:lnTo>
                <a:lnTo>
                  <a:pt x="54991" y="25234"/>
                </a:lnTo>
                <a:lnTo>
                  <a:pt x="54991" y="70396"/>
                </a:lnTo>
                <a:lnTo>
                  <a:pt x="54991" y="70992"/>
                </a:lnTo>
                <a:lnTo>
                  <a:pt x="54787" y="71437"/>
                </a:lnTo>
                <a:lnTo>
                  <a:pt x="54394" y="71742"/>
                </a:lnTo>
                <a:lnTo>
                  <a:pt x="54000" y="72034"/>
                </a:lnTo>
                <a:lnTo>
                  <a:pt x="53454" y="72262"/>
                </a:lnTo>
                <a:lnTo>
                  <a:pt x="52755" y="72402"/>
                </a:lnTo>
                <a:lnTo>
                  <a:pt x="52070" y="72555"/>
                </a:lnTo>
                <a:lnTo>
                  <a:pt x="51054" y="72631"/>
                </a:lnTo>
                <a:lnTo>
                  <a:pt x="49707" y="72631"/>
                </a:lnTo>
                <a:lnTo>
                  <a:pt x="48425" y="72631"/>
                </a:lnTo>
                <a:lnTo>
                  <a:pt x="47383" y="72555"/>
                </a:lnTo>
                <a:lnTo>
                  <a:pt x="46621" y="72402"/>
                </a:lnTo>
                <a:lnTo>
                  <a:pt x="45847" y="72262"/>
                </a:lnTo>
                <a:lnTo>
                  <a:pt x="45288" y="72034"/>
                </a:lnTo>
                <a:lnTo>
                  <a:pt x="44945" y="71742"/>
                </a:lnTo>
                <a:lnTo>
                  <a:pt x="44602" y="71437"/>
                </a:lnTo>
                <a:lnTo>
                  <a:pt x="44424" y="70992"/>
                </a:lnTo>
                <a:lnTo>
                  <a:pt x="44424" y="70396"/>
                </a:lnTo>
                <a:lnTo>
                  <a:pt x="44424" y="63703"/>
                </a:lnTo>
                <a:lnTo>
                  <a:pt x="41503" y="66827"/>
                </a:lnTo>
                <a:lnTo>
                  <a:pt x="38239" y="69253"/>
                </a:lnTo>
                <a:lnTo>
                  <a:pt x="34645" y="70992"/>
                </a:lnTo>
                <a:lnTo>
                  <a:pt x="31038" y="72732"/>
                </a:lnTo>
                <a:lnTo>
                  <a:pt x="27241" y="73596"/>
                </a:lnTo>
                <a:lnTo>
                  <a:pt x="23215" y="73596"/>
                </a:lnTo>
                <a:lnTo>
                  <a:pt x="19697" y="73596"/>
                </a:lnTo>
                <a:lnTo>
                  <a:pt x="16510" y="73139"/>
                </a:lnTo>
                <a:lnTo>
                  <a:pt x="13652" y="72224"/>
                </a:lnTo>
                <a:lnTo>
                  <a:pt x="10807" y="71297"/>
                </a:lnTo>
                <a:lnTo>
                  <a:pt x="8369" y="69976"/>
                </a:lnTo>
                <a:lnTo>
                  <a:pt x="6362" y="68237"/>
                </a:lnTo>
                <a:lnTo>
                  <a:pt x="4356" y="66509"/>
                </a:lnTo>
                <a:lnTo>
                  <a:pt x="2794" y="64376"/>
                </a:lnTo>
                <a:lnTo>
                  <a:pt x="1676" y="61836"/>
                </a:lnTo>
                <a:lnTo>
                  <a:pt x="558" y="59308"/>
                </a:lnTo>
                <a:lnTo>
                  <a:pt x="0" y="56438"/>
                </a:lnTo>
                <a:lnTo>
                  <a:pt x="0" y="53212"/>
                </a:lnTo>
                <a:lnTo>
                  <a:pt x="0" y="49441"/>
                </a:lnTo>
                <a:lnTo>
                  <a:pt x="774" y="46164"/>
                </a:lnTo>
                <a:lnTo>
                  <a:pt x="2311" y="43383"/>
                </a:lnTo>
                <a:lnTo>
                  <a:pt x="3848" y="40601"/>
                </a:lnTo>
                <a:lnTo>
                  <a:pt x="6057" y="38303"/>
                </a:lnTo>
                <a:lnTo>
                  <a:pt x="8928" y="36461"/>
                </a:lnTo>
                <a:lnTo>
                  <a:pt x="11811" y="34632"/>
                </a:lnTo>
                <a:lnTo>
                  <a:pt x="15328" y="33248"/>
                </a:lnTo>
                <a:lnTo>
                  <a:pt x="19494" y="32334"/>
                </a:lnTo>
                <a:lnTo>
                  <a:pt x="23660" y="31419"/>
                </a:lnTo>
                <a:lnTo>
                  <a:pt x="28346" y="30962"/>
                </a:lnTo>
                <a:lnTo>
                  <a:pt x="33566" y="30962"/>
                </a:lnTo>
                <a:lnTo>
                  <a:pt x="42786" y="30962"/>
                </a:lnTo>
                <a:lnTo>
                  <a:pt x="42786" y="25755"/>
                </a:lnTo>
                <a:lnTo>
                  <a:pt x="42786" y="23164"/>
                </a:lnTo>
                <a:lnTo>
                  <a:pt x="42519" y="20891"/>
                </a:lnTo>
                <a:lnTo>
                  <a:pt x="41973" y="18910"/>
                </a:lnTo>
                <a:lnTo>
                  <a:pt x="41427" y="16916"/>
                </a:lnTo>
                <a:lnTo>
                  <a:pt x="40538" y="15265"/>
                </a:lnTo>
                <a:lnTo>
                  <a:pt x="39331" y="13957"/>
                </a:lnTo>
                <a:lnTo>
                  <a:pt x="38112" y="12636"/>
                </a:lnTo>
                <a:lnTo>
                  <a:pt x="36537" y="11645"/>
                </a:lnTo>
                <a:lnTo>
                  <a:pt x="34607" y="10972"/>
                </a:lnTo>
                <a:lnTo>
                  <a:pt x="32664" y="10312"/>
                </a:lnTo>
                <a:lnTo>
                  <a:pt x="30289" y="9969"/>
                </a:lnTo>
                <a:lnTo>
                  <a:pt x="27457" y="9969"/>
                </a:lnTo>
                <a:lnTo>
                  <a:pt x="24434" y="9969"/>
                </a:lnTo>
                <a:lnTo>
                  <a:pt x="21717" y="10337"/>
                </a:lnTo>
                <a:lnTo>
                  <a:pt x="19316" y="11048"/>
                </a:lnTo>
                <a:lnTo>
                  <a:pt x="16903" y="11772"/>
                </a:lnTo>
                <a:lnTo>
                  <a:pt x="14795" y="12560"/>
                </a:lnTo>
                <a:lnTo>
                  <a:pt x="12979" y="13436"/>
                </a:lnTo>
                <a:lnTo>
                  <a:pt x="11176" y="14300"/>
                </a:lnTo>
                <a:lnTo>
                  <a:pt x="9664" y="15100"/>
                </a:lnTo>
                <a:lnTo>
                  <a:pt x="8445" y="15811"/>
                </a:lnTo>
                <a:lnTo>
                  <a:pt x="7226" y="16535"/>
                </a:lnTo>
                <a:lnTo>
                  <a:pt x="6324" y="16890"/>
                </a:lnTo>
                <a:lnTo>
                  <a:pt x="5727" y="16890"/>
                </a:lnTo>
                <a:lnTo>
                  <a:pt x="5334" y="16890"/>
                </a:lnTo>
                <a:lnTo>
                  <a:pt x="4991" y="16802"/>
                </a:lnTo>
                <a:lnTo>
                  <a:pt x="4686" y="16598"/>
                </a:lnTo>
                <a:lnTo>
                  <a:pt x="4394" y="16395"/>
                </a:lnTo>
                <a:lnTo>
                  <a:pt x="4127" y="16103"/>
                </a:lnTo>
                <a:lnTo>
                  <a:pt x="3911" y="15709"/>
                </a:lnTo>
                <a:lnTo>
                  <a:pt x="3683" y="15303"/>
                </a:lnTo>
                <a:lnTo>
                  <a:pt x="3517" y="14795"/>
                </a:lnTo>
                <a:lnTo>
                  <a:pt x="3429" y="14173"/>
                </a:lnTo>
                <a:lnTo>
                  <a:pt x="3327" y="13563"/>
                </a:lnTo>
                <a:lnTo>
                  <a:pt x="3276" y="12877"/>
                </a:lnTo>
                <a:lnTo>
                  <a:pt x="3276" y="12128"/>
                </a:lnTo>
                <a:lnTo>
                  <a:pt x="3276" y="10896"/>
                </a:lnTo>
                <a:lnTo>
                  <a:pt x="3365" y="9918"/>
                </a:lnTo>
                <a:lnTo>
                  <a:pt x="3530" y="9194"/>
                </a:lnTo>
                <a:lnTo>
                  <a:pt x="3708" y="8470"/>
                </a:lnTo>
                <a:lnTo>
                  <a:pt x="4127" y="7797"/>
                </a:lnTo>
                <a:lnTo>
                  <a:pt x="4800" y="7150"/>
                </a:lnTo>
                <a:lnTo>
                  <a:pt x="5473" y="6502"/>
                </a:lnTo>
                <a:lnTo>
                  <a:pt x="6629" y="5740"/>
                </a:lnTo>
                <a:lnTo>
                  <a:pt x="8255" y="4876"/>
                </a:lnTo>
                <a:lnTo>
                  <a:pt x="9893" y="4013"/>
                </a:lnTo>
                <a:lnTo>
                  <a:pt x="11785" y="3213"/>
                </a:lnTo>
                <a:lnTo>
                  <a:pt x="13919" y="2501"/>
                </a:lnTo>
                <a:lnTo>
                  <a:pt x="16052" y="1777"/>
                </a:lnTo>
                <a:lnTo>
                  <a:pt x="18376" y="1181"/>
                </a:lnTo>
                <a:lnTo>
                  <a:pt x="20916" y="711"/>
                </a:lnTo>
                <a:lnTo>
                  <a:pt x="23444" y="241"/>
                </a:lnTo>
                <a:lnTo>
                  <a:pt x="25996" y="0"/>
                </a:lnTo>
                <a:lnTo>
                  <a:pt x="28575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5" name="object 505"/>
          <p:cNvSpPr/>
          <p:nvPr/>
        </p:nvSpPr>
        <p:spPr>
          <a:xfrm>
            <a:off x="5393524" y="6838897"/>
            <a:ext cx="39141" cy="72631"/>
          </a:xfrm>
          <a:custGeom>
            <a:avLst/>
            <a:gdLst/>
            <a:ahLst/>
            <a:cxnLst/>
            <a:rect l="l" t="t" r="r" b="b"/>
            <a:pathLst>
              <a:path w="39141" h="72631">
                <a:moveTo>
                  <a:pt x="29387" y="0"/>
                </a:moveTo>
                <a:lnTo>
                  <a:pt x="30035" y="0"/>
                </a:lnTo>
                <a:lnTo>
                  <a:pt x="30759" y="38"/>
                </a:lnTo>
                <a:lnTo>
                  <a:pt x="31584" y="114"/>
                </a:lnTo>
                <a:lnTo>
                  <a:pt x="32397" y="190"/>
                </a:lnTo>
                <a:lnTo>
                  <a:pt x="33261" y="330"/>
                </a:lnTo>
                <a:lnTo>
                  <a:pt x="34150" y="520"/>
                </a:lnTo>
                <a:lnTo>
                  <a:pt x="35039" y="723"/>
                </a:lnTo>
                <a:lnTo>
                  <a:pt x="35852" y="939"/>
                </a:lnTo>
                <a:lnTo>
                  <a:pt x="36563" y="1193"/>
                </a:lnTo>
                <a:lnTo>
                  <a:pt x="37287" y="1447"/>
                </a:lnTo>
                <a:lnTo>
                  <a:pt x="37795" y="1689"/>
                </a:lnTo>
                <a:lnTo>
                  <a:pt x="38099" y="1943"/>
                </a:lnTo>
                <a:lnTo>
                  <a:pt x="38392" y="2184"/>
                </a:lnTo>
                <a:lnTo>
                  <a:pt x="38595" y="2425"/>
                </a:lnTo>
                <a:lnTo>
                  <a:pt x="38684" y="2641"/>
                </a:lnTo>
                <a:lnTo>
                  <a:pt x="38785" y="2870"/>
                </a:lnTo>
                <a:lnTo>
                  <a:pt x="38874" y="3149"/>
                </a:lnTo>
                <a:lnTo>
                  <a:pt x="38950" y="3505"/>
                </a:lnTo>
                <a:lnTo>
                  <a:pt x="39027" y="3848"/>
                </a:lnTo>
                <a:lnTo>
                  <a:pt x="39077" y="4356"/>
                </a:lnTo>
                <a:lnTo>
                  <a:pt x="39103" y="5029"/>
                </a:lnTo>
                <a:lnTo>
                  <a:pt x="39128" y="5689"/>
                </a:lnTo>
                <a:lnTo>
                  <a:pt x="39141" y="6603"/>
                </a:lnTo>
                <a:lnTo>
                  <a:pt x="39141" y="7746"/>
                </a:lnTo>
                <a:lnTo>
                  <a:pt x="39141" y="8839"/>
                </a:lnTo>
                <a:lnTo>
                  <a:pt x="39115" y="9753"/>
                </a:lnTo>
                <a:lnTo>
                  <a:pt x="39065" y="10490"/>
                </a:lnTo>
                <a:lnTo>
                  <a:pt x="39014" y="11239"/>
                </a:lnTo>
                <a:lnTo>
                  <a:pt x="38912" y="11823"/>
                </a:lnTo>
                <a:lnTo>
                  <a:pt x="38760" y="12242"/>
                </a:lnTo>
                <a:lnTo>
                  <a:pt x="38620" y="12661"/>
                </a:lnTo>
                <a:lnTo>
                  <a:pt x="38430" y="12992"/>
                </a:lnTo>
                <a:lnTo>
                  <a:pt x="38201" y="13207"/>
                </a:lnTo>
                <a:lnTo>
                  <a:pt x="37985" y="13436"/>
                </a:lnTo>
                <a:lnTo>
                  <a:pt x="37668" y="13550"/>
                </a:lnTo>
                <a:lnTo>
                  <a:pt x="37274" y="13550"/>
                </a:lnTo>
                <a:lnTo>
                  <a:pt x="36880" y="13550"/>
                </a:lnTo>
                <a:lnTo>
                  <a:pt x="36398" y="13436"/>
                </a:lnTo>
                <a:lnTo>
                  <a:pt x="35826" y="13207"/>
                </a:lnTo>
                <a:lnTo>
                  <a:pt x="35255" y="12992"/>
                </a:lnTo>
                <a:lnTo>
                  <a:pt x="34607" y="12763"/>
                </a:lnTo>
                <a:lnTo>
                  <a:pt x="33896" y="12547"/>
                </a:lnTo>
                <a:lnTo>
                  <a:pt x="33172" y="12318"/>
                </a:lnTo>
                <a:lnTo>
                  <a:pt x="32359" y="12103"/>
                </a:lnTo>
                <a:lnTo>
                  <a:pt x="31470" y="11912"/>
                </a:lnTo>
                <a:lnTo>
                  <a:pt x="30581" y="11709"/>
                </a:lnTo>
                <a:lnTo>
                  <a:pt x="29616" y="11607"/>
                </a:lnTo>
                <a:lnTo>
                  <a:pt x="28574" y="11607"/>
                </a:lnTo>
                <a:lnTo>
                  <a:pt x="27330" y="11607"/>
                </a:lnTo>
                <a:lnTo>
                  <a:pt x="26111" y="11861"/>
                </a:lnTo>
                <a:lnTo>
                  <a:pt x="24917" y="12357"/>
                </a:lnTo>
                <a:lnTo>
                  <a:pt x="23736" y="12852"/>
                </a:lnTo>
                <a:lnTo>
                  <a:pt x="22478" y="13665"/>
                </a:lnTo>
                <a:lnTo>
                  <a:pt x="21170" y="14808"/>
                </a:lnTo>
                <a:lnTo>
                  <a:pt x="19850" y="15951"/>
                </a:lnTo>
                <a:lnTo>
                  <a:pt x="18478" y="17462"/>
                </a:lnTo>
                <a:lnTo>
                  <a:pt x="17030" y="19354"/>
                </a:lnTo>
                <a:lnTo>
                  <a:pt x="15595" y="21234"/>
                </a:lnTo>
                <a:lnTo>
                  <a:pt x="14008" y="23545"/>
                </a:lnTo>
                <a:lnTo>
                  <a:pt x="12268" y="26276"/>
                </a:lnTo>
                <a:lnTo>
                  <a:pt x="12268" y="70319"/>
                </a:lnTo>
                <a:lnTo>
                  <a:pt x="12268" y="70726"/>
                </a:lnTo>
                <a:lnTo>
                  <a:pt x="12179" y="71056"/>
                </a:lnTo>
                <a:lnTo>
                  <a:pt x="11976" y="71323"/>
                </a:lnTo>
                <a:lnTo>
                  <a:pt x="11772" y="71602"/>
                </a:lnTo>
                <a:lnTo>
                  <a:pt x="11455" y="71831"/>
                </a:lnTo>
                <a:lnTo>
                  <a:pt x="11010" y="72034"/>
                </a:lnTo>
                <a:lnTo>
                  <a:pt x="10566" y="72237"/>
                </a:lnTo>
                <a:lnTo>
                  <a:pt x="9944" y="72377"/>
                </a:lnTo>
                <a:lnTo>
                  <a:pt x="9143" y="72478"/>
                </a:lnTo>
                <a:lnTo>
                  <a:pt x="8356" y="72580"/>
                </a:lnTo>
                <a:lnTo>
                  <a:pt x="7340" y="72631"/>
                </a:lnTo>
                <a:lnTo>
                  <a:pt x="6095" y="72631"/>
                </a:lnTo>
                <a:lnTo>
                  <a:pt x="4902" y="72631"/>
                </a:lnTo>
                <a:lnTo>
                  <a:pt x="3911" y="72580"/>
                </a:lnTo>
                <a:lnTo>
                  <a:pt x="3124" y="72478"/>
                </a:lnTo>
                <a:lnTo>
                  <a:pt x="2324" y="72377"/>
                </a:lnTo>
                <a:lnTo>
                  <a:pt x="1689" y="72237"/>
                </a:lnTo>
                <a:lnTo>
                  <a:pt x="1219" y="72034"/>
                </a:lnTo>
                <a:lnTo>
                  <a:pt x="749" y="71831"/>
                </a:lnTo>
                <a:lnTo>
                  <a:pt x="431" y="71602"/>
                </a:lnTo>
                <a:lnTo>
                  <a:pt x="253" y="71323"/>
                </a:lnTo>
                <a:lnTo>
                  <a:pt x="76" y="71056"/>
                </a:lnTo>
                <a:lnTo>
                  <a:pt x="0" y="70726"/>
                </a:lnTo>
                <a:lnTo>
                  <a:pt x="0" y="70319"/>
                </a:lnTo>
                <a:lnTo>
                  <a:pt x="0" y="3352"/>
                </a:lnTo>
                <a:lnTo>
                  <a:pt x="0" y="2959"/>
                </a:lnTo>
                <a:lnTo>
                  <a:pt x="63" y="2616"/>
                </a:lnTo>
                <a:lnTo>
                  <a:pt x="215" y="2349"/>
                </a:lnTo>
                <a:lnTo>
                  <a:pt x="368" y="2070"/>
                </a:lnTo>
                <a:lnTo>
                  <a:pt x="660" y="1828"/>
                </a:lnTo>
                <a:lnTo>
                  <a:pt x="1104" y="1600"/>
                </a:lnTo>
                <a:lnTo>
                  <a:pt x="1562" y="1384"/>
                </a:lnTo>
                <a:lnTo>
                  <a:pt x="2133" y="1231"/>
                </a:lnTo>
                <a:lnTo>
                  <a:pt x="2819" y="1155"/>
                </a:lnTo>
                <a:lnTo>
                  <a:pt x="3517" y="1079"/>
                </a:lnTo>
                <a:lnTo>
                  <a:pt x="4432" y="1041"/>
                </a:lnTo>
                <a:lnTo>
                  <a:pt x="5575" y="1041"/>
                </a:lnTo>
                <a:lnTo>
                  <a:pt x="6667" y="1041"/>
                </a:lnTo>
                <a:lnTo>
                  <a:pt x="7569" y="1079"/>
                </a:lnTo>
                <a:lnTo>
                  <a:pt x="8293" y="1155"/>
                </a:lnTo>
                <a:lnTo>
                  <a:pt x="9016" y="1231"/>
                </a:lnTo>
                <a:lnTo>
                  <a:pt x="9563" y="1384"/>
                </a:lnTo>
                <a:lnTo>
                  <a:pt x="9969" y="1600"/>
                </a:lnTo>
                <a:lnTo>
                  <a:pt x="10363" y="1828"/>
                </a:lnTo>
                <a:lnTo>
                  <a:pt x="10642" y="2070"/>
                </a:lnTo>
                <a:lnTo>
                  <a:pt x="10820" y="2349"/>
                </a:lnTo>
                <a:lnTo>
                  <a:pt x="10998" y="2616"/>
                </a:lnTo>
                <a:lnTo>
                  <a:pt x="11087" y="2959"/>
                </a:lnTo>
                <a:lnTo>
                  <a:pt x="11087" y="3352"/>
                </a:lnTo>
                <a:lnTo>
                  <a:pt x="11087" y="13093"/>
                </a:lnTo>
                <a:lnTo>
                  <a:pt x="12915" y="10426"/>
                </a:lnTo>
                <a:lnTo>
                  <a:pt x="14643" y="8242"/>
                </a:lnTo>
                <a:lnTo>
                  <a:pt x="16255" y="6553"/>
                </a:lnTo>
                <a:lnTo>
                  <a:pt x="17868" y="4864"/>
                </a:lnTo>
                <a:lnTo>
                  <a:pt x="19392" y="3543"/>
                </a:lnTo>
                <a:lnTo>
                  <a:pt x="20827" y="2565"/>
                </a:lnTo>
                <a:lnTo>
                  <a:pt x="22263" y="1600"/>
                </a:lnTo>
                <a:lnTo>
                  <a:pt x="23698" y="927"/>
                </a:lnTo>
                <a:lnTo>
                  <a:pt x="25107" y="558"/>
                </a:lnTo>
                <a:lnTo>
                  <a:pt x="26517" y="190"/>
                </a:lnTo>
                <a:lnTo>
                  <a:pt x="27952" y="0"/>
                </a:lnTo>
                <a:lnTo>
                  <a:pt x="29387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6" name="object 506"/>
          <p:cNvSpPr/>
          <p:nvPr/>
        </p:nvSpPr>
        <p:spPr>
          <a:xfrm>
            <a:off x="5212778" y="6838897"/>
            <a:ext cx="61620" cy="73596"/>
          </a:xfrm>
          <a:custGeom>
            <a:avLst/>
            <a:gdLst/>
            <a:ahLst/>
            <a:cxnLst/>
            <a:rect l="l" t="t" r="r" b="b"/>
            <a:pathLst>
              <a:path w="61620" h="73596">
                <a:moveTo>
                  <a:pt x="32143" y="0"/>
                </a:moveTo>
                <a:lnTo>
                  <a:pt x="37401" y="0"/>
                </a:lnTo>
                <a:lnTo>
                  <a:pt x="41884" y="850"/>
                </a:lnTo>
                <a:lnTo>
                  <a:pt x="45580" y="2527"/>
                </a:lnTo>
                <a:lnTo>
                  <a:pt x="49275" y="4216"/>
                </a:lnTo>
                <a:lnTo>
                  <a:pt x="52311" y="6489"/>
                </a:lnTo>
                <a:lnTo>
                  <a:pt x="54698" y="9347"/>
                </a:lnTo>
                <a:lnTo>
                  <a:pt x="57073" y="12191"/>
                </a:lnTo>
                <a:lnTo>
                  <a:pt x="58826" y="15544"/>
                </a:lnTo>
                <a:lnTo>
                  <a:pt x="59943" y="19392"/>
                </a:lnTo>
                <a:lnTo>
                  <a:pt x="61061" y="23228"/>
                </a:lnTo>
                <a:lnTo>
                  <a:pt x="61620" y="27343"/>
                </a:lnTo>
                <a:lnTo>
                  <a:pt x="61620" y="31699"/>
                </a:lnTo>
                <a:lnTo>
                  <a:pt x="61620" y="33934"/>
                </a:lnTo>
                <a:lnTo>
                  <a:pt x="61620" y="35864"/>
                </a:lnTo>
                <a:lnTo>
                  <a:pt x="61137" y="37249"/>
                </a:lnTo>
                <a:lnTo>
                  <a:pt x="60147" y="38061"/>
                </a:lnTo>
                <a:lnTo>
                  <a:pt x="59181" y="38887"/>
                </a:lnTo>
                <a:lnTo>
                  <a:pt x="58064" y="39293"/>
                </a:lnTo>
                <a:lnTo>
                  <a:pt x="56832" y="39293"/>
                </a:lnTo>
                <a:lnTo>
                  <a:pt x="12725" y="39293"/>
                </a:lnTo>
                <a:lnTo>
                  <a:pt x="12725" y="43014"/>
                </a:lnTo>
                <a:lnTo>
                  <a:pt x="13093" y="46367"/>
                </a:lnTo>
                <a:lnTo>
                  <a:pt x="13842" y="49339"/>
                </a:lnTo>
                <a:lnTo>
                  <a:pt x="14592" y="52311"/>
                </a:lnTo>
                <a:lnTo>
                  <a:pt x="15836" y="54876"/>
                </a:lnTo>
                <a:lnTo>
                  <a:pt x="17589" y="57010"/>
                </a:lnTo>
                <a:lnTo>
                  <a:pt x="19329" y="59131"/>
                </a:lnTo>
                <a:lnTo>
                  <a:pt x="21589" y="60769"/>
                </a:lnTo>
                <a:lnTo>
                  <a:pt x="24383" y="61912"/>
                </a:lnTo>
                <a:lnTo>
                  <a:pt x="27177" y="63055"/>
                </a:lnTo>
                <a:lnTo>
                  <a:pt x="30594" y="63626"/>
                </a:lnTo>
                <a:lnTo>
                  <a:pt x="34632" y="63626"/>
                </a:lnTo>
                <a:lnTo>
                  <a:pt x="37833" y="63626"/>
                </a:lnTo>
                <a:lnTo>
                  <a:pt x="40665" y="63360"/>
                </a:lnTo>
                <a:lnTo>
                  <a:pt x="43167" y="62839"/>
                </a:lnTo>
                <a:lnTo>
                  <a:pt x="45656" y="62318"/>
                </a:lnTo>
                <a:lnTo>
                  <a:pt x="47802" y="61747"/>
                </a:lnTo>
                <a:lnTo>
                  <a:pt x="49618" y="61099"/>
                </a:lnTo>
                <a:lnTo>
                  <a:pt x="51447" y="60451"/>
                </a:lnTo>
                <a:lnTo>
                  <a:pt x="52933" y="59867"/>
                </a:lnTo>
                <a:lnTo>
                  <a:pt x="54114" y="59347"/>
                </a:lnTo>
                <a:lnTo>
                  <a:pt x="55283" y="58826"/>
                </a:lnTo>
                <a:lnTo>
                  <a:pt x="56172" y="58572"/>
                </a:lnTo>
                <a:lnTo>
                  <a:pt x="56768" y="58572"/>
                </a:lnTo>
                <a:lnTo>
                  <a:pt x="57111" y="58572"/>
                </a:lnTo>
                <a:lnTo>
                  <a:pt x="57429" y="58648"/>
                </a:lnTo>
                <a:lnTo>
                  <a:pt x="57696" y="58826"/>
                </a:lnTo>
                <a:lnTo>
                  <a:pt x="57975" y="59004"/>
                </a:lnTo>
                <a:lnTo>
                  <a:pt x="58191" y="59258"/>
                </a:lnTo>
                <a:lnTo>
                  <a:pt x="58343" y="59613"/>
                </a:lnTo>
                <a:lnTo>
                  <a:pt x="58496" y="59956"/>
                </a:lnTo>
                <a:lnTo>
                  <a:pt x="58597" y="60439"/>
                </a:lnTo>
                <a:lnTo>
                  <a:pt x="58673" y="61061"/>
                </a:lnTo>
                <a:lnTo>
                  <a:pt x="58750" y="61683"/>
                </a:lnTo>
                <a:lnTo>
                  <a:pt x="58788" y="62433"/>
                </a:lnTo>
                <a:lnTo>
                  <a:pt x="58788" y="63334"/>
                </a:lnTo>
                <a:lnTo>
                  <a:pt x="58788" y="63969"/>
                </a:lnTo>
                <a:lnTo>
                  <a:pt x="58762" y="64528"/>
                </a:lnTo>
                <a:lnTo>
                  <a:pt x="58712" y="64998"/>
                </a:lnTo>
                <a:lnTo>
                  <a:pt x="58661" y="65481"/>
                </a:lnTo>
                <a:lnTo>
                  <a:pt x="58597" y="65900"/>
                </a:lnTo>
                <a:lnTo>
                  <a:pt x="58534" y="66268"/>
                </a:lnTo>
                <a:lnTo>
                  <a:pt x="58458" y="66636"/>
                </a:lnTo>
                <a:lnTo>
                  <a:pt x="58331" y="66979"/>
                </a:lnTo>
                <a:lnTo>
                  <a:pt x="58153" y="67271"/>
                </a:lnTo>
                <a:lnTo>
                  <a:pt x="57988" y="67576"/>
                </a:lnTo>
                <a:lnTo>
                  <a:pt x="57759" y="67856"/>
                </a:lnTo>
                <a:lnTo>
                  <a:pt x="57480" y="68122"/>
                </a:lnTo>
                <a:lnTo>
                  <a:pt x="57213" y="68402"/>
                </a:lnTo>
                <a:lnTo>
                  <a:pt x="56413" y="68846"/>
                </a:lnTo>
                <a:lnTo>
                  <a:pt x="55067" y="69468"/>
                </a:lnTo>
                <a:lnTo>
                  <a:pt x="53733" y="70091"/>
                </a:lnTo>
                <a:lnTo>
                  <a:pt x="51993" y="70700"/>
                </a:lnTo>
                <a:lnTo>
                  <a:pt x="49860" y="71297"/>
                </a:lnTo>
                <a:lnTo>
                  <a:pt x="47726" y="71881"/>
                </a:lnTo>
                <a:lnTo>
                  <a:pt x="45262" y="72415"/>
                </a:lnTo>
                <a:lnTo>
                  <a:pt x="42456" y="72885"/>
                </a:lnTo>
                <a:lnTo>
                  <a:pt x="39649" y="73367"/>
                </a:lnTo>
                <a:lnTo>
                  <a:pt x="36664" y="73596"/>
                </a:lnTo>
                <a:lnTo>
                  <a:pt x="33489" y="73596"/>
                </a:lnTo>
                <a:lnTo>
                  <a:pt x="27978" y="73596"/>
                </a:lnTo>
                <a:lnTo>
                  <a:pt x="23152" y="72834"/>
                </a:lnTo>
                <a:lnTo>
                  <a:pt x="19011" y="71297"/>
                </a:lnTo>
                <a:lnTo>
                  <a:pt x="14871" y="69748"/>
                </a:lnTo>
                <a:lnTo>
                  <a:pt x="11391" y="67475"/>
                </a:lnTo>
                <a:lnTo>
                  <a:pt x="8559" y="64439"/>
                </a:lnTo>
                <a:lnTo>
                  <a:pt x="5727" y="61417"/>
                </a:lnTo>
                <a:lnTo>
                  <a:pt x="3594" y="57619"/>
                </a:lnTo>
                <a:lnTo>
                  <a:pt x="2158" y="53060"/>
                </a:lnTo>
                <a:lnTo>
                  <a:pt x="723" y="48501"/>
                </a:lnTo>
                <a:lnTo>
                  <a:pt x="0" y="43192"/>
                </a:lnTo>
                <a:lnTo>
                  <a:pt x="0" y="37134"/>
                </a:lnTo>
                <a:lnTo>
                  <a:pt x="0" y="31381"/>
                </a:lnTo>
                <a:lnTo>
                  <a:pt x="749" y="26212"/>
                </a:lnTo>
                <a:lnTo>
                  <a:pt x="2235" y="21615"/>
                </a:lnTo>
                <a:lnTo>
                  <a:pt x="3721" y="17030"/>
                </a:lnTo>
                <a:lnTo>
                  <a:pt x="5867" y="13131"/>
                </a:lnTo>
                <a:lnTo>
                  <a:pt x="8674" y="9931"/>
                </a:lnTo>
                <a:lnTo>
                  <a:pt x="11468" y="6743"/>
                </a:lnTo>
                <a:lnTo>
                  <a:pt x="14858" y="4279"/>
                </a:lnTo>
                <a:lnTo>
                  <a:pt x="18834" y="2565"/>
                </a:lnTo>
                <a:lnTo>
                  <a:pt x="22796" y="863"/>
                </a:lnTo>
                <a:lnTo>
                  <a:pt x="27241" y="0"/>
                </a:lnTo>
                <a:lnTo>
                  <a:pt x="32143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7" name="object 507"/>
          <p:cNvSpPr/>
          <p:nvPr/>
        </p:nvSpPr>
        <p:spPr>
          <a:xfrm>
            <a:off x="5025377" y="6838897"/>
            <a:ext cx="54990" cy="73596"/>
          </a:xfrm>
          <a:custGeom>
            <a:avLst/>
            <a:gdLst/>
            <a:ahLst/>
            <a:cxnLst/>
            <a:rect l="l" t="t" r="r" b="b"/>
            <a:pathLst>
              <a:path w="54990" h="73596">
                <a:moveTo>
                  <a:pt x="28575" y="0"/>
                </a:moveTo>
                <a:lnTo>
                  <a:pt x="33388" y="0"/>
                </a:lnTo>
                <a:lnTo>
                  <a:pt x="37477" y="546"/>
                </a:lnTo>
                <a:lnTo>
                  <a:pt x="40855" y="1638"/>
                </a:lnTo>
                <a:lnTo>
                  <a:pt x="44234" y="2730"/>
                </a:lnTo>
                <a:lnTo>
                  <a:pt x="46964" y="4330"/>
                </a:lnTo>
                <a:lnTo>
                  <a:pt x="49047" y="6438"/>
                </a:lnTo>
                <a:lnTo>
                  <a:pt x="51130" y="8547"/>
                </a:lnTo>
                <a:lnTo>
                  <a:pt x="52641" y="11163"/>
                </a:lnTo>
                <a:lnTo>
                  <a:pt x="53581" y="14287"/>
                </a:lnTo>
                <a:lnTo>
                  <a:pt x="54521" y="17411"/>
                </a:lnTo>
                <a:lnTo>
                  <a:pt x="54990" y="21056"/>
                </a:lnTo>
                <a:lnTo>
                  <a:pt x="54990" y="25234"/>
                </a:lnTo>
                <a:lnTo>
                  <a:pt x="54990" y="70396"/>
                </a:lnTo>
                <a:lnTo>
                  <a:pt x="54990" y="70992"/>
                </a:lnTo>
                <a:lnTo>
                  <a:pt x="54800" y="71437"/>
                </a:lnTo>
                <a:lnTo>
                  <a:pt x="54394" y="71742"/>
                </a:lnTo>
                <a:lnTo>
                  <a:pt x="54000" y="72034"/>
                </a:lnTo>
                <a:lnTo>
                  <a:pt x="53454" y="72262"/>
                </a:lnTo>
                <a:lnTo>
                  <a:pt x="52768" y="72402"/>
                </a:lnTo>
                <a:lnTo>
                  <a:pt x="52069" y="72555"/>
                </a:lnTo>
                <a:lnTo>
                  <a:pt x="51053" y="72631"/>
                </a:lnTo>
                <a:lnTo>
                  <a:pt x="49707" y="72631"/>
                </a:lnTo>
                <a:lnTo>
                  <a:pt x="48425" y="72631"/>
                </a:lnTo>
                <a:lnTo>
                  <a:pt x="47396" y="72555"/>
                </a:lnTo>
                <a:lnTo>
                  <a:pt x="46621" y="72402"/>
                </a:lnTo>
                <a:lnTo>
                  <a:pt x="45859" y="72262"/>
                </a:lnTo>
                <a:lnTo>
                  <a:pt x="45300" y="72034"/>
                </a:lnTo>
                <a:lnTo>
                  <a:pt x="44945" y="71742"/>
                </a:lnTo>
                <a:lnTo>
                  <a:pt x="44602" y="71437"/>
                </a:lnTo>
                <a:lnTo>
                  <a:pt x="44424" y="70992"/>
                </a:lnTo>
                <a:lnTo>
                  <a:pt x="44424" y="70396"/>
                </a:lnTo>
                <a:lnTo>
                  <a:pt x="44424" y="63703"/>
                </a:lnTo>
                <a:lnTo>
                  <a:pt x="41503" y="66827"/>
                </a:lnTo>
                <a:lnTo>
                  <a:pt x="38239" y="69253"/>
                </a:lnTo>
                <a:lnTo>
                  <a:pt x="34645" y="70992"/>
                </a:lnTo>
                <a:lnTo>
                  <a:pt x="31051" y="72732"/>
                </a:lnTo>
                <a:lnTo>
                  <a:pt x="27241" y="73596"/>
                </a:lnTo>
                <a:lnTo>
                  <a:pt x="23215" y="73596"/>
                </a:lnTo>
                <a:lnTo>
                  <a:pt x="19697" y="73596"/>
                </a:lnTo>
                <a:lnTo>
                  <a:pt x="16509" y="73139"/>
                </a:lnTo>
                <a:lnTo>
                  <a:pt x="13652" y="72224"/>
                </a:lnTo>
                <a:lnTo>
                  <a:pt x="10807" y="71297"/>
                </a:lnTo>
                <a:lnTo>
                  <a:pt x="8369" y="69976"/>
                </a:lnTo>
                <a:lnTo>
                  <a:pt x="6362" y="68237"/>
                </a:lnTo>
                <a:lnTo>
                  <a:pt x="4356" y="66509"/>
                </a:lnTo>
                <a:lnTo>
                  <a:pt x="2793" y="64376"/>
                </a:lnTo>
                <a:lnTo>
                  <a:pt x="1676" y="61836"/>
                </a:lnTo>
                <a:lnTo>
                  <a:pt x="558" y="59308"/>
                </a:lnTo>
                <a:lnTo>
                  <a:pt x="0" y="56438"/>
                </a:lnTo>
                <a:lnTo>
                  <a:pt x="0" y="53212"/>
                </a:lnTo>
                <a:lnTo>
                  <a:pt x="0" y="49441"/>
                </a:lnTo>
                <a:lnTo>
                  <a:pt x="774" y="46164"/>
                </a:lnTo>
                <a:lnTo>
                  <a:pt x="2311" y="43383"/>
                </a:lnTo>
                <a:lnTo>
                  <a:pt x="3848" y="40601"/>
                </a:lnTo>
                <a:lnTo>
                  <a:pt x="6057" y="38303"/>
                </a:lnTo>
                <a:lnTo>
                  <a:pt x="8928" y="36461"/>
                </a:lnTo>
                <a:lnTo>
                  <a:pt x="11810" y="34632"/>
                </a:lnTo>
                <a:lnTo>
                  <a:pt x="15328" y="33248"/>
                </a:lnTo>
                <a:lnTo>
                  <a:pt x="19494" y="32334"/>
                </a:lnTo>
                <a:lnTo>
                  <a:pt x="23672" y="31419"/>
                </a:lnTo>
                <a:lnTo>
                  <a:pt x="28359" y="30962"/>
                </a:lnTo>
                <a:lnTo>
                  <a:pt x="33566" y="30962"/>
                </a:lnTo>
                <a:lnTo>
                  <a:pt x="42786" y="30962"/>
                </a:lnTo>
                <a:lnTo>
                  <a:pt x="42786" y="25755"/>
                </a:lnTo>
                <a:lnTo>
                  <a:pt x="42786" y="23164"/>
                </a:lnTo>
                <a:lnTo>
                  <a:pt x="42519" y="20891"/>
                </a:lnTo>
                <a:lnTo>
                  <a:pt x="41973" y="18910"/>
                </a:lnTo>
                <a:lnTo>
                  <a:pt x="41427" y="16916"/>
                </a:lnTo>
                <a:lnTo>
                  <a:pt x="40551" y="15265"/>
                </a:lnTo>
                <a:lnTo>
                  <a:pt x="39331" y="13957"/>
                </a:lnTo>
                <a:lnTo>
                  <a:pt x="38112" y="12636"/>
                </a:lnTo>
                <a:lnTo>
                  <a:pt x="36537" y="11645"/>
                </a:lnTo>
                <a:lnTo>
                  <a:pt x="34607" y="10972"/>
                </a:lnTo>
                <a:lnTo>
                  <a:pt x="32677" y="10312"/>
                </a:lnTo>
                <a:lnTo>
                  <a:pt x="30289" y="9969"/>
                </a:lnTo>
                <a:lnTo>
                  <a:pt x="27457" y="9969"/>
                </a:lnTo>
                <a:lnTo>
                  <a:pt x="24434" y="9969"/>
                </a:lnTo>
                <a:lnTo>
                  <a:pt x="21716" y="10337"/>
                </a:lnTo>
                <a:lnTo>
                  <a:pt x="19316" y="11048"/>
                </a:lnTo>
                <a:lnTo>
                  <a:pt x="16903" y="11772"/>
                </a:lnTo>
                <a:lnTo>
                  <a:pt x="14795" y="12560"/>
                </a:lnTo>
                <a:lnTo>
                  <a:pt x="12992" y="13436"/>
                </a:lnTo>
                <a:lnTo>
                  <a:pt x="11175" y="14300"/>
                </a:lnTo>
                <a:lnTo>
                  <a:pt x="9664" y="15100"/>
                </a:lnTo>
                <a:lnTo>
                  <a:pt x="8445" y="15811"/>
                </a:lnTo>
                <a:lnTo>
                  <a:pt x="7239" y="16535"/>
                </a:lnTo>
                <a:lnTo>
                  <a:pt x="6324" y="16890"/>
                </a:lnTo>
                <a:lnTo>
                  <a:pt x="5727" y="16890"/>
                </a:lnTo>
                <a:lnTo>
                  <a:pt x="5333" y="16890"/>
                </a:lnTo>
                <a:lnTo>
                  <a:pt x="4991" y="16802"/>
                </a:lnTo>
                <a:lnTo>
                  <a:pt x="4686" y="16598"/>
                </a:lnTo>
                <a:lnTo>
                  <a:pt x="4394" y="16395"/>
                </a:lnTo>
                <a:lnTo>
                  <a:pt x="4127" y="16103"/>
                </a:lnTo>
                <a:lnTo>
                  <a:pt x="3911" y="15709"/>
                </a:lnTo>
                <a:lnTo>
                  <a:pt x="3682" y="15303"/>
                </a:lnTo>
                <a:lnTo>
                  <a:pt x="3530" y="14795"/>
                </a:lnTo>
                <a:lnTo>
                  <a:pt x="3428" y="14173"/>
                </a:lnTo>
                <a:lnTo>
                  <a:pt x="3327" y="13563"/>
                </a:lnTo>
                <a:lnTo>
                  <a:pt x="3276" y="12877"/>
                </a:lnTo>
                <a:lnTo>
                  <a:pt x="3276" y="12128"/>
                </a:lnTo>
                <a:lnTo>
                  <a:pt x="3276" y="10896"/>
                </a:lnTo>
                <a:lnTo>
                  <a:pt x="3365" y="9918"/>
                </a:lnTo>
                <a:lnTo>
                  <a:pt x="3543" y="9194"/>
                </a:lnTo>
                <a:lnTo>
                  <a:pt x="3708" y="8470"/>
                </a:lnTo>
                <a:lnTo>
                  <a:pt x="4127" y="7797"/>
                </a:lnTo>
                <a:lnTo>
                  <a:pt x="4800" y="7150"/>
                </a:lnTo>
                <a:lnTo>
                  <a:pt x="5473" y="6502"/>
                </a:lnTo>
                <a:lnTo>
                  <a:pt x="6629" y="5740"/>
                </a:lnTo>
                <a:lnTo>
                  <a:pt x="8267" y="4876"/>
                </a:lnTo>
                <a:lnTo>
                  <a:pt x="9905" y="4013"/>
                </a:lnTo>
                <a:lnTo>
                  <a:pt x="11785" y="3213"/>
                </a:lnTo>
                <a:lnTo>
                  <a:pt x="13919" y="2501"/>
                </a:lnTo>
                <a:lnTo>
                  <a:pt x="16052" y="1777"/>
                </a:lnTo>
                <a:lnTo>
                  <a:pt x="18389" y="1181"/>
                </a:lnTo>
                <a:lnTo>
                  <a:pt x="20916" y="711"/>
                </a:lnTo>
                <a:lnTo>
                  <a:pt x="23444" y="241"/>
                </a:lnTo>
                <a:lnTo>
                  <a:pt x="25996" y="0"/>
                </a:lnTo>
                <a:lnTo>
                  <a:pt x="28575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8" name="object 508"/>
          <p:cNvSpPr/>
          <p:nvPr/>
        </p:nvSpPr>
        <p:spPr>
          <a:xfrm>
            <a:off x="4964239" y="6838897"/>
            <a:ext cx="47396" cy="73596"/>
          </a:xfrm>
          <a:custGeom>
            <a:avLst/>
            <a:gdLst/>
            <a:ahLst/>
            <a:cxnLst/>
            <a:rect l="l" t="t" r="r" b="b"/>
            <a:pathLst>
              <a:path w="47396" h="73596">
                <a:moveTo>
                  <a:pt x="26047" y="0"/>
                </a:moveTo>
                <a:lnTo>
                  <a:pt x="27825" y="0"/>
                </a:lnTo>
                <a:lnTo>
                  <a:pt x="29616" y="152"/>
                </a:lnTo>
                <a:lnTo>
                  <a:pt x="31394" y="444"/>
                </a:lnTo>
                <a:lnTo>
                  <a:pt x="33185" y="749"/>
                </a:lnTo>
                <a:lnTo>
                  <a:pt x="34798" y="1117"/>
                </a:lnTo>
                <a:lnTo>
                  <a:pt x="36233" y="1562"/>
                </a:lnTo>
                <a:lnTo>
                  <a:pt x="37680" y="2006"/>
                </a:lnTo>
                <a:lnTo>
                  <a:pt x="38900" y="2501"/>
                </a:lnTo>
                <a:lnTo>
                  <a:pt x="39916" y="3022"/>
                </a:lnTo>
                <a:lnTo>
                  <a:pt x="40932" y="3543"/>
                </a:lnTo>
                <a:lnTo>
                  <a:pt x="41706" y="4000"/>
                </a:lnTo>
                <a:lnTo>
                  <a:pt x="42227" y="4394"/>
                </a:lnTo>
                <a:lnTo>
                  <a:pt x="42748" y="4787"/>
                </a:lnTo>
                <a:lnTo>
                  <a:pt x="43091" y="5143"/>
                </a:lnTo>
                <a:lnTo>
                  <a:pt x="43268" y="5435"/>
                </a:lnTo>
                <a:lnTo>
                  <a:pt x="43446" y="5727"/>
                </a:lnTo>
                <a:lnTo>
                  <a:pt x="43561" y="6070"/>
                </a:lnTo>
                <a:lnTo>
                  <a:pt x="43637" y="6438"/>
                </a:lnTo>
                <a:lnTo>
                  <a:pt x="43713" y="6807"/>
                </a:lnTo>
                <a:lnTo>
                  <a:pt x="43789" y="7264"/>
                </a:lnTo>
                <a:lnTo>
                  <a:pt x="43865" y="7810"/>
                </a:lnTo>
                <a:lnTo>
                  <a:pt x="43942" y="8356"/>
                </a:lnTo>
                <a:lnTo>
                  <a:pt x="43980" y="9029"/>
                </a:lnTo>
                <a:lnTo>
                  <a:pt x="43980" y="9829"/>
                </a:lnTo>
                <a:lnTo>
                  <a:pt x="43980" y="10667"/>
                </a:lnTo>
                <a:lnTo>
                  <a:pt x="43942" y="11404"/>
                </a:lnTo>
                <a:lnTo>
                  <a:pt x="43865" y="12026"/>
                </a:lnTo>
                <a:lnTo>
                  <a:pt x="43789" y="12636"/>
                </a:lnTo>
                <a:lnTo>
                  <a:pt x="43662" y="13144"/>
                </a:lnTo>
                <a:lnTo>
                  <a:pt x="43497" y="13550"/>
                </a:lnTo>
                <a:lnTo>
                  <a:pt x="43319" y="13944"/>
                </a:lnTo>
                <a:lnTo>
                  <a:pt x="43103" y="14223"/>
                </a:lnTo>
                <a:lnTo>
                  <a:pt x="42862" y="14401"/>
                </a:lnTo>
                <a:lnTo>
                  <a:pt x="42608" y="14579"/>
                </a:lnTo>
                <a:lnTo>
                  <a:pt x="42341" y="14668"/>
                </a:lnTo>
                <a:lnTo>
                  <a:pt x="42037" y="14668"/>
                </a:lnTo>
                <a:lnTo>
                  <a:pt x="41592" y="14668"/>
                </a:lnTo>
                <a:lnTo>
                  <a:pt x="40944" y="14389"/>
                </a:lnTo>
                <a:lnTo>
                  <a:pt x="40106" y="13842"/>
                </a:lnTo>
                <a:lnTo>
                  <a:pt x="39268" y="13296"/>
                </a:lnTo>
                <a:lnTo>
                  <a:pt x="38176" y="12712"/>
                </a:lnTo>
                <a:lnTo>
                  <a:pt x="36830" y="12090"/>
                </a:lnTo>
                <a:lnTo>
                  <a:pt x="35496" y="11480"/>
                </a:lnTo>
                <a:lnTo>
                  <a:pt x="33921" y="10896"/>
                </a:lnTo>
                <a:lnTo>
                  <a:pt x="32105" y="10350"/>
                </a:lnTo>
                <a:lnTo>
                  <a:pt x="30302" y="9804"/>
                </a:lnTo>
                <a:lnTo>
                  <a:pt x="28219" y="9524"/>
                </a:lnTo>
                <a:lnTo>
                  <a:pt x="25895" y="9524"/>
                </a:lnTo>
                <a:lnTo>
                  <a:pt x="23812" y="9524"/>
                </a:lnTo>
                <a:lnTo>
                  <a:pt x="21971" y="9766"/>
                </a:lnTo>
                <a:lnTo>
                  <a:pt x="20383" y="10236"/>
                </a:lnTo>
                <a:lnTo>
                  <a:pt x="18796" y="10706"/>
                </a:lnTo>
                <a:lnTo>
                  <a:pt x="17500" y="11379"/>
                </a:lnTo>
                <a:lnTo>
                  <a:pt x="16484" y="12242"/>
                </a:lnTo>
                <a:lnTo>
                  <a:pt x="15468" y="13106"/>
                </a:lnTo>
                <a:lnTo>
                  <a:pt x="14693" y="14147"/>
                </a:lnTo>
                <a:lnTo>
                  <a:pt x="14173" y="15328"/>
                </a:lnTo>
                <a:lnTo>
                  <a:pt x="13652" y="16522"/>
                </a:lnTo>
                <a:lnTo>
                  <a:pt x="13385" y="17818"/>
                </a:lnTo>
                <a:lnTo>
                  <a:pt x="13385" y="19202"/>
                </a:lnTo>
                <a:lnTo>
                  <a:pt x="13385" y="21132"/>
                </a:lnTo>
                <a:lnTo>
                  <a:pt x="13893" y="22758"/>
                </a:lnTo>
                <a:lnTo>
                  <a:pt x="14884" y="24079"/>
                </a:lnTo>
                <a:lnTo>
                  <a:pt x="15875" y="25387"/>
                </a:lnTo>
                <a:lnTo>
                  <a:pt x="17157" y="26542"/>
                </a:lnTo>
                <a:lnTo>
                  <a:pt x="18745" y="27533"/>
                </a:lnTo>
                <a:lnTo>
                  <a:pt x="20332" y="28524"/>
                </a:lnTo>
                <a:lnTo>
                  <a:pt x="22148" y="29425"/>
                </a:lnTo>
                <a:lnTo>
                  <a:pt x="24180" y="30213"/>
                </a:lnTo>
                <a:lnTo>
                  <a:pt x="26212" y="31013"/>
                </a:lnTo>
                <a:lnTo>
                  <a:pt x="28282" y="31826"/>
                </a:lnTo>
                <a:lnTo>
                  <a:pt x="30391" y="32677"/>
                </a:lnTo>
                <a:lnTo>
                  <a:pt x="32499" y="33515"/>
                </a:lnTo>
                <a:lnTo>
                  <a:pt x="34582" y="34455"/>
                </a:lnTo>
                <a:lnTo>
                  <a:pt x="36652" y="35496"/>
                </a:lnTo>
                <a:lnTo>
                  <a:pt x="38709" y="36537"/>
                </a:lnTo>
                <a:lnTo>
                  <a:pt x="40525" y="37807"/>
                </a:lnTo>
                <a:lnTo>
                  <a:pt x="42113" y="39293"/>
                </a:lnTo>
                <a:lnTo>
                  <a:pt x="43700" y="40779"/>
                </a:lnTo>
                <a:lnTo>
                  <a:pt x="44983" y="42570"/>
                </a:lnTo>
                <a:lnTo>
                  <a:pt x="45948" y="44653"/>
                </a:lnTo>
                <a:lnTo>
                  <a:pt x="46913" y="46735"/>
                </a:lnTo>
                <a:lnTo>
                  <a:pt x="47396" y="49212"/>
                </a:lnTo>
                <a:lnTo>
                  <a:pt x="47396" y="52095"/>
                </a:lnTo>
                <a:lnTo>
                  <a:pt x="47396" y="55511"/>
                </a:lnTo>
                <a:lnTo>
                  <a:pt x="46761" y="58572"/>
                </a:lnTo>
                <a:lnTo>
                  <a:pt x="45504" y="61239"/>
                </a:lnTo>
                <a:lnTo>
                  <a:pt x="44234" y="63919"/>
                </a:lnTo>
                <a:lnTo>
                  <a:pt x="42443" y="66179"/>
                </a:lnTo>
                <a:lnTo>
                  <a:pt x="40106" y="68021"/>
                </a:lnTo>
                <a:lnTo>
                  <a:pt x="37769" y="69849"/>
                </a:lnTo>
                <a:lnTo>
                  <a:pt x="35001" y="71246"/>
                </a:lnTo>
                <a:lnTo>
                  <a:pt x="31775" y="72186"/>
                </a:lnTo>
                <a:lnTo>
                  <a:pt x="28549" y="73126"/>
                </a:lnTo>
                <a:lnTo>
                  <a:pt x="25006" y="73596"/>
                </a:lnTo>
                <a:lnTo>
                  <a:pt x="21132" y="73596"/>
                </a:lnTo>
                <a:lnTo>
                  <a:pt x="18745" y="73596"/>
                </a:lnTo>
                <a:lnTo>
                  <a:pt x="16484" y="73418"/>
                </a:lnTo>
                <a:lnTo>
                  <a:pt x="14325" y="73037"/>
                </a:lnTo>
                <a:lnTo>
                  <a:pt x="12166" y="72669"/>
                </a:lnTo>
                <a:lnTo>
                  <a:pt x="10223" y="72199"/>
                </a:lnTo>
                <a:lnTo>
                  <a:pt x="8521" y="71627"/>
                </a:lnTo>
                <a:lnTo>
                  <a:pt x="6807" y="71056"/>
                </a:lnTo>
                <a:lnTo>
                  <a:pt x="5359" y="70459"/>
                </a:lnTo>
                <a:lnTo>
                  <a:pt x="4165" y="69837"/>
                </a:lnTo>
                <a:lnTo>
                  <a:pt x="2971" y="69214"/>
                </a:lnTo>
                <a:lnTo>
                  <a:pt x="2108" y="68656"/>
                </a:lnTo>
                <a:lnTo>
                  <a:pt x="1562" y="68160"/>
                </a:lnTo>
                <a:lnTo>
                  <a:pt x="1016" y="67665"/>
                </a:lnTo>
                <a:lnTo>
                  <a:pt x="622" y="66979"/>
                </a:lnTo>
                <a:lnTo>
                  <a:pt x="368" y="66078"/>
                </a:lnTo>
                <a:lnTo>
                  <a:pt x="127" y="65189"/>
                </a:lnTo>
                <a:lnTo>
                  <a:pt x="0" y="63969"/>
                </a:lnTo>
                <a:lnTo>
                  <a:pt x="0" y="62433"/>
                </a:lnTo>
                <a:lnTo>
                  <a:pt x="0" y="61493"/>
                </a:lnTo>
                <a:lnTo>
                  <a:pt x="50" y="60705"/>
                </a:lnTo>
                <a:lnTo>
                  <a:pt x="152" y="60058"/>
                </a:lnTo>
                <a:lnTo>
                  <a:pt x="241" y="59410"/>
                </a:lnTo>
                <a:lnTo>
                  <a:pt x="368" y="58889"/>
                </a:lnTo>
                <a:lnTo>
                  <a:pt x="520" y="58496"/>
                </a:lnTo>
                <a:lnTo>
                  <a:pt x="673" y="58089"/>
                </a:lnTo>
                <a:lnTo>
                  <a:pt x="876" y="57810"/>
                </a:lnTo>
                <a:lnTo>
                  <a:pt x="1155" y="57632"/>
                </a:lnTo>
                <a:lnTo>
                  <a:pt x="1422" y="57467"/>
                </a:lnTo>
                <a:lnTo>
                  <a:pt x="1739" y="57378"/>
                </a:lnTo>
                <a:lnTo>
                  <a:pt x="2082" y="57378"/>
                </a:lnTo>
                <a:lnTo>
                  <a:pt x="2628" y="57378"/>
                </a:lnTo>
                <a:lnTo>
                  <a:pt x="3429" y="57708"/>
                </a:lnTo>
                <a:lnTo>
                  <a:pt x="4495" y="58381"/>
                </a:lnTo>
                <a:lnTo>
                  <a:pt x="5562" y="59054"/>
                </a:lnTo>
                <a:lnTo>
                  <a:pt x="6883" y="59778"/>
                </a:lnTo>
                <a:lnTo>
                  <a:pt x="8445" y="60578"/>
                </a:lnTo>
                <a:lnTo>
                  <a:pt x="10007" y="61366"/>
                </a:lnTo>
                <a:lnTo>
                  <a:pt x="11849" y="62102"/>
                </a:lnTo>
                <a:lnTo>
                  <a:pt x="13982" y="62776"/>
                </a:lnTo>
                <a:lnTo>
                  <a:pt x="16116" y="63436"/>
                </a:lnTo>
                <a:lnTo>
                  <a:pt x="18580" y="63779"/>
                </a:lnTo>
                <a:lnTo>
                  <a:pt x="21348" y="63779"/>
                </a:lnTo>
                <a:lnTo>
                  <a:pt x="23444" y="63779"/>
                </a:lnTo>
                <a:lnTo>
                  <a:pt x="25323" y="63550"/>
                </a:lnTo>
                <a:lnTo>
                  <a:pt x="27012" y="63106"/>
                </a:lnTo>
                <a:lnTo>
                  <a:pt x="28702" y="62661"/>
                </a:lnTo>
                <a:lnTo>
                  <a:pt x="30162" y="62001"/>
                </a:lnTo>
                <a:lnTo>
                  <a:pt x="31394" y="61137"/>
                </a:lnTo>
                <a:lnTo>
                  <a:pt x="32639" y="60261"/>
                </a:lnTo>
                <a:lnTo>
                  <a:pt x="33591" y="59156"/>
                </a:lnTo>
                <a:lnTo>
                  <a:pt x="34264" y="57823"/>
                </a:lnTo>
                <a:lnTo>
                  <a:pt x="34937" y="56476"/>
                </a:lnTo>
                <a:lnTo>
                  <a:pt x="35267" y="54889"/>
                </a:lnTo>
                <a:lnTo>
                  <a:pt x="35267" y="53060"/>
                </a:lnTo>
                <a:lnTo>
                  <a:pt x="35267" y="51180"/>
                </a:lnTo>
                <a:lnTo>
                  <a:pt x="34785" y="49593"/>
                </a:lnTo>
                <a:lnTo>
                  <a:pt x="33820" y="48298"/>
                </a:lnTo>
                <a:lnTo>
                  <a:pt x="32854" y="47002"/>
                </a:lnTo>
                <a:lnTo>
                  <a:pt x="31572" y="45872"/>
                </a:lnTo>
                <a:lnTo>
                  <a:pt x="29984" y="44869"/>
                </a:lnTo>
                <a:lnTo>
                  <a:pt x="28397" y="43878"/>
                </a:lnTo>
                <a:lnTo>
                  <a:pt x="26619" y="43002"/>
                </a:lnTo>
                <a:lnTo>
                  <a:pt x="24625" y="42227"/>
                </a:lnTo>
                <a:lnTo>
                  <a:pt x="22644" y="41465"/>
                </a:lnTo>
                <a:lnTo>
                  <a:pt x="20599" y="40652"/>
                </a:lnTo>
                <a:lnTo>
                  <a:pt x="18491" y="39814"/>
                </a:lnTo>
                <a:lnTo>
                  <a:pt x="16383" y="38976"/>
                </a:lnTo>
                <a:lnTo>
                  <a:pt x="14325" y="38011"/>
                </a:lnTo>
                <a:lnTo>
                  <a:pt x="12319" y="36944"/>
                </a:lnTo>
                <a:lnTo>
                  <a:pt x="10299" y="35877"/>
                </a:lnTo>
                <a:lnTo>
                  <a:pt x="8509" y="34582"/>
                </a:lnTo>
                <a:lnTo>
                  <a:pt x="6921" y="33045"/>
                </a:lnTo>
                <a:lnTo>
                  <a:pt x="5334" y="31508"/>
                </a:lnTo>
                <a:lnTo>
                  <a:pt x="4051" y="29667"/>
                </a:lnTo>
                <a:lnTo>
                  <a:pt x="3086" y="27533"/>
                </a:lnTo>
                <a:lnTo>
                  <a:pt x="2120" y="25399"/>
                </a:lnTo>
                <a:lnTo>
                  <a:pt x="1638" y="22847"/>
                </a:lnTo>
                <a:lnTo>
                  <a:pt x="1638" y="19875"/>
                </a:lnTo>
                <a:lnTo>
                  <a:pt x="1638" y="17246"/>
                </a:lnTo>
                <a:lnTo>
                  <a:pt x="2146" y="14719"/>
                </a:lnTo>
                <a:lnTo>
                  <a:pt x="3162" y="12318"/>
                </a:lnTo>
                <a:lnTo>
                  <a:pt x="4178" y="9918"/>
                </a:lnTo>
                <a:lnTo>
                  <a:pt x="5702" y="7797"/>
                </a:lnTo>
                <a:lnTo>
                  <a:pt x="7734" y="5994"/>
                </a:lnTo>
                <a:lnTo>
                  <a:pt x="9766" y="4178"/>
                </a:lnTo>
                <a:lnTo>
                  <a:pt x="12319" y="2730"/>
                </a:lnTo>
                <a:lnTo>
                  <a:pt x="15367" y="1638"/>
                </a:lnTo>
                <a:lnTo>
                  <a:pt x="18415" y="546"/>
                </a:lnTo>
                <a:lnTo>
                  <a:pt x="21971" y="0"/>
                </a:lnTo>
                <a:lnTo>
                  <a:pt x="26047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9" name="object 509"/>
          <p:cNvSpPr/>
          <p:nvPr/>
        </p:nvSpPr>
        <p:spPr>
          <a:xfrm>
            <a:off x="4849025" y="6838897"/>
            <a:ext cx="66967" cy="73596"/>
          </a:xfrm>
          <a:custGeom>
            <a:avLst/>
            <a:gdLst/>
            <a:ahLst/>
            <a:cxnLst/>
            <a:rect l="l" t="t" r="r" b="b"/>
            <a:pathLst>
              <a:path w="66967" h="73596">
                <a:moveTo>
                  <a:pt x="34150" y="0"/>
                </a:moveTo>
                <a:lnTo>
                  <a:pt x="39662" y="0"/>
                </a:lnTo>
                <a:lnTo>
                  <a:pt x="44462" y="825"/>
                </a:lnTo>
                <a:lnTo>
                  <a:pt x="48552" y="2463"/>
                </a:lnTo>
                <a:lnTo>
                  <a:pt x="52641" y="4089"/>
                </a:lnTo>
                <a:lnTo>
                  <a:pt x="56057" y="6476"/>
                </a:lnTo>
                <a:lnTo>
                  <a:pt x="58775" y="9601"/>
                </a:lnTo>
                <a:lnTo>
                  <a:pt x="61506" y="12725"/>
                </a:lnTo>
                <a:lnTo>
                  <a:pt x="63550" y="16522"/>
                </a:lnTo>
                <a:lnTo>
                  <a:pt x="64922" y="20993"/>
                </a:lnTo>
                <a:lnTo>
                  <a:pt x="66281" y="25450"/>
                </a:lnTo>
                <a:lnTo>
                  <a:pt x="66967" y="30492"/>
                </a:lnTo>
                <a:lnTo>
                  <a:pt x="66967" y="36093"/>
                </a:lnTo>
                <a:lnTo>
                  <a:pt x="66967" y="41554"/>
                </a:lnTo>
                <a:lnTo>
                  <a:pt x="66243" y="46570"/>
                </a:lnTo>
                <a:lnTo>
                  <a:pt x="64808" y="51168"/>
                </a:lnTo>
                <a:lnTo>
                  <a:pt x="63373" y="55752"/>
                </a:lnTo>
                <a:lnTo>
                  <a:pt x="61226" y="59702"/>
                </a:lnTo>
                <a:lnTo>
                  <a:pt x="58369" y="63030"/>
                </a:lnTo>
                <a:lnTo>
                  <a:pt x="55524" y="66357"/>
                </a:lnTo>
                <a:lnTo>
                  <a:pt x="51943" y="68948"/>
                </a:lnTo>
                <a:lnTo>
                  <a:pt x="47650" y="70802"/>
                </a:lnTo>
                <a:lnTo>
                  <a:pt x="43370" y="72669"/>
                </a:lnTo>
                <a:lnTo>
                  <a:pt x="38392" y="73596"/>
                </a:lnTo>
                <a:lnTo>
                  <a:pt x="32740" y="73596"/>
                </a:lnTo>
                <a:lnTo>
                  <a:pt x="27228" y="73596"/>
                </a:lnTo>
                <a:lnTo>
                  <a:pt x="22428" y="72783"/>
                </a:lnTo>
                <a:lnTo>
                  <a:pt x="18338" y="71145"/>
                </a:lnTo>
                <a:lnTo>
                  <a:pt x="14249" y="69507"/>
                </a:lnTo>
                <a:lnTo>
                  <a:pt x="10833" y="67119"/>
                </a:lnTo>
                <a:lnTo>
                  <a:pt x="8102" y="63995"/>
                </a:lnTo>
                <a:lnTo>
                  <a:pt x="5372" y="60871"/>
                </a:lnTo>
                <a:lnTo>
                  <a:pt x="3340" y="57073"/>
                </a:lnTo>
                <a:lnTo>
                  <a:pt x="2006" y="52616"/>
                </a:lnTo>
                <a:lnTo>
                  <a:pt x="660" y="48145"/>
                </a:lnTo>
                <a:lnTo>
                  <a:pt x="0" y="43091"/>
                </a:lnTo>
                <a:lnTo>
                  <a:pt x="0" y="37439"/>
                </a:lnTo>
                <a:lnTo>
                  <a:pt x="0" y="31978"/>
                </a:lnTo>
                <a:lnTo>
                  <a:pt x="698" y="26949"/>
                </a:lnTo>
                <a:lnTo>
                  <a:pt x="2120" y="22364"/>
                </a:lnTo>
                <a:lnTo>
                  <a:pt x="3530" y="17779"/>
                </a:lnTo>
                <a:lnTo>
                  <a:pt x="5664" y="13817"/>
                </a:lnTo>
                <a:lnTo>
                  <a:pt x="8509" y="10490"/>
                </a:lnTo>
                <a:lnTo>
                  <a:pt x="11366" y="7175"/>
                </a:lnTo>
                <a:lnTo>
                  <a:pt x="14922" y="4597"/>
                </a:lnTo>
                <a:lnTo>
                  <a:pt x="19189" y="2755"/>
                </a:lnTo>
                <a:lnTo>
                  <a:pt x="23456" y="914"/>
                </a:lnTo>
                <a:lnTo>
                  <a:pt x="28448" y="0"/>
                </a:lnTo>
                <a:lnTo>
                  <a:pt x="34150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0" name="object 510"/>
          <p:cNvSpPr/>
          <p:nvPr/>
        </p:nvSpPr>
        <p:spPr>
          <a:xfrm>
            <a:off x="4785296" y="6825207"/>
            <a:ext cx="31470" cy="31178"/>
          </a:xfrm>
          <a:custGeom>
            <a:avLst/>
            <a:gdLst/>
            <a:ahLst/>
            <a:cxnLst/>
            <a:rect l="l" t="t" r="r" b="b"/>
            <a:pathLst>
              <a:path w="31470" h="31178">
                <a:moveTo>
                  <a:pt x="0" y="0"/>
                </a:moveTo>
                <a:lnTo>
                  <a:pt x="0" y="31178"/>
                </a:lnTo>
                <a:lnTo>
                  <a:pt x="14541" y="31178"/>
                </a:lnTo>
                <a:lnTo>
                  <a:pt x="17856" y="31178"/>
                </a:lnTo>
                <a:lnTo>
                  <a:pt x="20535" y="30746"/>
                </a:lnTo>
                <a:lnTo>
                  <a:pt x="22555" y="29883"/>
                </a:lnTo>
                <a:lnTo>
                  <a:pt x="24587" y="29006"/>
                </a:lnTo>
                <a:lnTo>
                  <a:pt x="26276" y="27838"/>
                </a:lnTo>
                <a:lnTo>
                  <a:pt x="27609" y="26377"/>
                </a:lnTo>
                <a:lnTo>
                  <a:pt x="28943" y="24917"/>
                </a:lnTo>
                <a:lnTo>
                  <a:pt x="29921" y="23202"/>
                </a:lnTo>
                <a:lnTo>
                  <a:pt x="30543" y="21247"/>
                </a:lnTo>
                <a:lnTo>
                  <a:pt x="31165" y="19291"/>
                </a:lnTo>
                <a:lnTo>
                  <a:pt x="31470" y="17259"/>
                </a:lnTo>
                <a:lnTo>
                  <a:pt x="31470" y="15176"/>
                </a:lnTo>
                <a:lnTo>
                  <a:pt x="31470" y="12852"/>
                </a:lnTo>
                <a:lnTo>
                  <a:pt x="31153" y="10744"/>
                </a:lnTo>
                <a:lnTo>
                  <a:pt x="30505" y="8851"/>
                </a:lnTo>
                <a:lnTo>
                  <a:pt x="29870" y="6972"/>
                </a:lnTo>
                <a:lnTo>
                  <a:pt x="28841" y="5372"/>
                </a:lnTo>
                <a:lnTo>
                  <a:pt x="27457" y="4051"/>
                </a:lnTo>
                <a:lnTo>
                  <a:pt x="26085" y="2743"/>
                </a:lnTo>
                <a:lnTo>
                  <a:pt x="24269" y="1739"/>
                </a:lnTo>
                <a:lnTo>
                  <a:pt x="22047" y="1041"/>
                </a:lnTo>
                <a:lnTo>
                  <a:pt x="19824" y="342"/>
                </a:lnTo>
                <a:lnTo>
                  <a:pt x="16878" y="0"/>
                </a:lnTo>
                <a:lnTo>
                  <a:pt x="13207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1" name="object 511"/>
          <p:cNvSpPr/>
          <p:nvPr/>
        </p:nvSpPr>
        <p:spPr>
          <a:xfrm>
            <a:off x="5318099" y="6814793"/>
            <a:ext cx="72034" cy="96735"/>
          </a:xfrm>
          <a:custGeom>
            <a:avLst/>
            <a:gdLst/>
            <a:ahLst/>
            <a:cxnLst/>
            <a:rect l="l" t="t" r="r" b="b"/>
            <a:pathLst>
              <a:path w="72034" h="96735">
                <a:moveTo>
                  <a:pt x="2527" y="0"/>
                </a:moveTo>
                <a:lnTo>
                  <a:pt x="69507" y="0"/>
                </a:lnTo>
                <a:lnTo>
                  <a:pt x="69900" y="0"/>
                </a:lnTo>
                <a:lnTo>
                  <a:pt x="70256" y="101"/>
                </a:lnTo>
                <a:lnTo>
                  <a:pt x="70586" y="292"/>
                </a:lnTo>
                <a:lnTo>
                  <a:pt x="70904" y="495"/>
                </a:lnTo>
                <a:lnTo>
                  <a:pt x="71183" y="812"/>
                </a:lnTo>
                <a:lnTo>
                  <a:pt x="71399" y="1257"/>
                </a:lnTo>
                <a:lnTo>
                  <a:pt x="71628" y="1714"/>
                </a:lnTo>
                <a:lnTo>
                  <a:pt x="71780" y="2286"/>
                </a:lnTo>
                <a:lnTo>
                  <a:pt x="71882" y="3009"/>
                </a:lnTo>
                <a:lnTo>
                  <a:pt x="71983" y="3733"/>
                </a:lnTo>
                <a:lnTo>
                  <a:pt x="72034" y="4559"/>
                </a:lnTo>
                <a:lnTo>
                  <a:pt x="72034" y="5499"/>
                </a:lnTo>
                <a:lnTo>
                  <a:pt x="72034" y="6451"/>
                </a:lnTo>
                <a:lnTo>
                  <a:pt x="71983" y="7264"/>
                </a:lnTo>
                <a:lnTo>
                  <a:pt x="71882" y="7962"/>
                </a:lnTo>
                <a:lnTo>
                  <a:pt x="71780" y="8648"/>
                </a:lnTo>
                <a:lnTo>
                  <a:pt x="71628" y="9207"/>
                </a:lnTo>
                <a:lnTo>
                  <a:pt x="71399" y="9639"/>
                </a:lnTo>
                <a:lnTo>
                  <a:pt x="71183" y="10058"/>
                </a:lnTo>
                <a:lnTo>
                  <a:pt x="70904" y="10363"/>
                </a:lnTo>
                <a:lnTo>
                  <a:pt x="70586" y="10566"/>
                </a:lnTo>
                <a:lnTo>
                  <a:pt x="70256" y="10756"/>
                </a:lnTo>
                <a:lnTo>
                  <a:pt x="69900" y="10858"/>
                </a:lnTo>
                <a:lnTo>
                  <a:pt x="69507" y="10858"/>
                </a:lnTo>
                <a:lnTo>
                  <a:pt x="42418" y="10858"/>
                </a:lnTo>
                <a:lnTo>
                  <a:pt x="42418" y="94348"/>
                </a:lnTo>
                <a:lnTo>
                  <a:pt x="42418" y="94754"/>
                </a:lnTo>
                <a:lnTo>
                  <a:pt x="42316" y="95097"/>
                </a:lnTo>
                <a:lnTo>
                  <a:pt x="42125" y="95402"/>
                </a:lnTo>
                <a:lnTo>
                  <a:pt x="41922" y="95694"/>
                </a:lnTo>
                <a:lnTo>
                  <a:pt x="41579" y="95935"/>
                </a:lnTo>
                <a:lnTo>
                  <a:pt x="41071" y="96100"/>
                </a:lnTo>
                <a:lnTo>
                  <a:pt x="40576" y="96278"/>
                </a:lnTo>
                <a:lnTo>
                  <a:pt x="39928" y="96431"/>
                </a:lnTo>
                <a:lnTo>
                  <a:pt x="39103" y="96545"/>
                </a:lnTo>
                <a:lnTo>
                  <a:pt x="38290" y="96672"/>
                </a:lnTo>
                <a:lnTo>
                  <a:pt x="37261" y="96735"/>
                </a:lnTo>
                <a:lnTo>
                  <a:pt x="36017" y="96735"/>
                </a:lnTo>
                <a:lnTo>
                  <a:pt x="34823" y="96735"/>
                </a:lnTo>
                <a:lnTo>
                  <a:pt x="33807" y="96672"/>
                </a:lnTo>
                <a:lnTo>
                  <a:pt x="32969" y="96545"/>
                </a:lnTo>
                <a:lnTo>
                  <a:pt x="32118" y="96431"/>
                </a:lnTo>
                <a:lnTo>
                  <a:pt x="31457" y="96278"/>
                </a:lnTo>
                <a:lnTo>
                  <a:pt x="30962" y="96100"/>
                </a:lnTo>
                <a:lnTo>
                  <a:pt x="30467" y="95935"/>
                </a:lnTo>
                <a:lnTo>
                  <a:pt x="30111" y="95694"/>
                </a:lnTo>
                <a:lnTo>
                  <a:pt x="29921" y="95402"/>
                </a:lnTo>
                <a:lnTo>
                  <a:pt x="29718" y="95097"/>
                </a:lnTo>
                <a:lnTo>
                  <a:pt x="29616" y="94754"/>
                </a:lnTo>
                <a:lnTo>
                  <a:pt x="29616" y="94348"/>
                </a:lnTo>
                <a:lnTo>
                  <a:pt x="29616" y="10858"/>
                </a:lnTo>
                <a:lnTo>
                  <a:pt x="2527" y="10858"/>
                </a:lnTo>
                <a:lnTo>
                  <a:pt x="2133" y="10858"/>
                </a:lnTo>
                <a:lnTo>
                  <a:pt x="1778" y="10756"/>
                </a:lnTo>
                <a:lnTo>
                  <a:pt x="1447" y="10566"/>
                </a:lnTo>
                <a:lnTo>
                  <a:pt x="1130" y="10363"/>
                </a:lnTo>
                <a:lnTo>
                  <a:pt x="863" y="10058"/>
                </a:lnTo>
                <a:lnTo>
                  <a:pt x="673" y="9639"/>
                </a:lnTo>
                <a:lnTo>
                  <a:pt x="469" y="9207"/>
                </a:lnTo>
                <a:lnTo>
                  <a:pt x="317" y="8648"/>
                </a:lnTo>
                <a:lnTo>
                  <a:pt x="190" y="7962"/>
                </a:lnTo>
                <a:lnTo>
                  <a:pt x="63" y="7264"/>
                </a:lnTo>
                <a:lnTo>
                  <a:pt x="0" y="6451"/>
                </a:lnTo>
                <a:lnTo>
                  <a:pt x="0" y="5499"/>
                </a:lnTo>
                <a:lnTo>
                  <a:pt x="0" y="4559"/>
                </a:lnTo>
                <a:lnTo>
                  <a:pt x="63" y="3733"/>
                </a:lnTo>
                <a:lnTo>
                  <a:pt x="190" y="3009"/>
                </a:lnTo>
                <a:lnTo>
                  <a:pt x="317" y="2286"/>
                </a:lnTo>
                <a:lnTo>
                  <a:pt x="469" y="1714"/>
                </a:lnTo>
                <a:lnTo>
                  <a:pt x="673" y="1257"/>
                </a:lnTo>
                <a:lnTo>
                  <a:pt x="863" y="812"/>
                </a:lnTo>
                <a:lnTo>
                  <a:pt x="1130" y="495"/>
                </a:lnTo>
                <a:lnTo>
                  <a:pt x="1447" y="292"/>
                </a:lnTo>
                <a:lnTo>
                  <a:pt x="1778" y="101"/>
                </a:lnTo>
                <a:lnTo>
                  <a:pt x="2133" y="0"/>
                </a:lnTo>
                <a:lnTo>
                  <a:pt x="2527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2" name="object 512"/>
          <p:cNvSpPr/>
          <p:nvPr/>
        </p:nvSpPr>
        <p:spPr>
          <a:xfrm>
            <a:off x="4772571" y="6814793"/>
            <a:ext cx="63474" cy="96291"/>
          </a:xfrm>
          <a:custGeom>
            <a:avLst/>
            <a:gdLst/>
            <a:ahLst/>
            <a:cxnLst/>
            <a:rect l="l" t="t" r="r" b="b"/>
            <a:pathLst>
              <a:path w="63474" h="96291">
                <a:moveTo>
                  <a:pt x="4762" y="0"/>
                </a:moveTo>
                <a:lnTo>
                  <a:pt x="26644" y="0"/>
                </a:lnTo>
                <a:lnTo>
                  <a:pt x="32397" y="0"/>
                </a:lnTo>
                <a:lnTo>
                  <a:pt x="37109" y="546"/>
                </a:lnTo>
                <a:lnTo>
                  <a:pt x="40779" y="1638"/>
                </a:lnTo>
                <a:lnTo>
                  <a:pt x="44450" y="2730"/>
                </a:lnTo>
                <a:lnTo>
                  <a:pt x="47510" y="4318"/>
                </a:lnTo>
                <a:lnTo>
                  <a:pt x="49974" y="6400"/>
                </a:lnTo>
                <a:lnTo>
                  <a:pt x="52425" y="8483"/>
                </a:lnTo>
                <a:lnTo>
                  <a:pt x="54267" y="11036"/>
                </a:lnTo>
                <a:lnTo>
                  <a:pt x="55511" y="14058"/>
                </a:lnTo>
                <a:lnTo>
                  <a:pt x="56756" y="17081"/>
                </a:lnTo>
                <a:lnTo>
                  <a:pt x="57378" y="20510"/>
                </a:lnTo>
                <a:lnTo>
                  <a:pt x="57378" y="24333"/>
                </a:lnTo>
                <a:lnTo>
                  <a:pt x="57378" y="26606"/>
                </a:lnTo>
                <a:lnTo>
                  <a:pt x="57099" y="28790"/>
                </a:lnTo>
                <a:lnTo>
                  <a:pt x="56553" y="30873"/>
                </a:lnTo>
                <a:lnTo>
                  <a:pt x="56007" y="32956"/>
                </a:lnTo>
                <a:lnTo>
                  <a:pt x="55206" y="34886"/>
                </a:lnTo>
                <a:lnTo>
                  <a:pt x="54140" y="36652"/>
                </a:lnTo>
                <a:lnTo>
                  <a:pt x="53073" y="38404"/>
                </a:lnTo>
                <a:lnTo>
                  <a:pt x="51727" y="39979"/>
                </a:lnTo>
                <a:lnTo>
                  <a:pt x="50114" y="41376"/>
                </a:lnTo>
                <a:lnTo>
                  <a:pt x="48501" y="42760"/>
                </a:lnTo>
                <a:lnTo>
                  <a:pt x="46659" y="43903"/>
                </a:lnTo>
                <a:lnTo>
                  <a:pt x="44577" y="44792"/>
                </a:lnTo>
                <a:lnTo>
                  <a:pt x="47205" y="45288"/>
                </a:lnTo>
                <a:lnTo>
                  <a:pt x="49657" y="46189"/>
                </a:lnTo>
                <a:lnTo>
                  <a:pt x="51943" y="47510"/>
                </a:lnTo>
                <a:lnTo>
                  <a:pt x="54229" y="48831"/>
                </a:lnTo>
                <a:lnTo>
                  <a:pt x="56222" y="50495"/>
                </a:lnTo>
                <a:lnTo>
                  <a:pt x="57937" y="52539"/>
                </a:lnTo>
                <a:lnTo>
                  <a:pt x="59639" y="54571"/>
                </a:lnTo>
                <a:lnTo>
                  <a:pt x="60998" y="56946"/>
                </a:lnTo>
                <a:lnTo>
                  <a:pt x="61988" y="59677"/>
                </a:lnTo>
                <a:lnTo>
                  <a:pt x="62979" y="62407"/>
                </a:lnTo>
                <a:lnTo>
                  <a:pt x="63474" y="65405"/>
                </a:lnTo>
                <a:lnTo>
                  <a:pt x="63474" y="68681"/>
                </a:lnTo>
                <a:lnTo>
                  <a:pt x="63474" y="71704"/>
                </a:lnTo>
                <a:lnTo>
                  <a:pt x="63093" y="74498"/>
                </a:lnTo>
                <a:lnTo>
                  <a:pt x="62318" y="77050"/>
                </a:lnTo>
                <a:lnTo>
                  <a:pt x="61556" y="79603"/>
                </a:lnTo>
                <a:lnTo>
                  <a:pt x="60477" y="81902"/>
                </a:lnTo>
                <a:lnTo>
                  <a:pt x="59080" y="83934"/>
                </a:lnTo>
                <a:lnTo>
                  <a:pt x="57696" y="85966"/>
                </a:lnTo>
                <a:lnTo>
                  <a:pt x="56019" y="87757"/>
                </a:lnTo>
                <a:lnTo>
                  <a:pt x="54063" y="89293"/>
                </a:lnTo>
                <a:lnTo>
                  <a:pt x="52108" y="90830"/>
                </a:lnTo>
                <a:lnTo>
                  <a:pt x="49898" y="92125"/>
                </a:lnTo>
                <a:lnTo>
                  <a:pt x="47434" y="93167"/>
                </a:lnTo>
                <a:lnTo>
                  <a:pt x="44983" y="94208"/>
                </a:lnTo>
                <a:lnTo>
                  <a:pt x="42354" y="94983"/>
                </a:lnTo>
                <a:lnTo>
                  <a:pt x="39547" y="95504"/>
                </a:lnTo>
                <a:lnTo>
                  <a:pt x="36753" y="96024"/>
                </a:lnTo>
                <a:lnTo>
                  <a:pt x="33540" y="96291"/>
                </a:lnTo>
                <a:lnTo>
                  <a:pt x="29908" y="96291"/>
                </a:lnTo>
                <a:lnTo>
                  <a:pt x="4762" y="96291"/>
                </a:lnTo>
                <a:lnTo>
                  <a:pt x="3619" y="96291"/>
                </a:lnTo>
                <a:lnTo>
                  <a:pt x="2540" y="95910"/>
                </a:lnTo>
                <a:lnTo>
                  <a:pt x="1524" y="95135"/>
                </a:lnTo>
                <a:lnTo>
                  <a:pt x="508" y="94361"/>
                </a:lnTo>
                <a:lnTo>
                  <a:pt x="0" y="93014"/>
                </a:lnTo>
                <a:lnTo>
                  <a:pt x="0" y="91084"/>
                </a:lnTo>
                <a:lnTo>
                  <a:pt x="0" y="5207"/>
                </a:lnTo>
                <a:lnTo>
                  <a:pt x="0" y="3276"/>
                </a:lnTo>
                <a:lnTo>
                  <a:pt x="508" y="1917"/>
                </a:lnTo>
                <a:lnTo>
                  <a:pt x="1524" y="1155"/>
                </a:lnTo>
                <a:lnTo>
                  <a:pt x="2540" y="381"/>
                </a:lnTo>
                <a:lnTo>
                  <a:pt x="3619" y="0"/>
                </a:lnTo>
                <a:lnTo>
                  <a:pt x="4762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3" name="object 513"/>
          <p:cNvSpPr/>
          <p:nvPr/>
        </p:nvSpPr>
        <p:spPr>
          <a:xfrm>
            <a:off x="5668213" y="6812329"/>
            <a:ext cx="15112" cy="14744"/>
          </a:xfrm>
          <a:custGeom>
            <a:avLst/>
            <a:gdLst/>
            <a:ahLst/>
            <a:cxnLst/>
            <a:rect l="l" t="t" r="r" b="b"/>
            <a:pathLst>
              <a:path w="15112" h="14744">
                <a:moveTo>
                  <a:pt x="7594" y="0"/>
                </a:moveTo>
                <a:lnTo>
                  <a:pt x="10528" y="0"/>
                </a:lnTo>
                <a:lnTo>
                  <a:pt x="12509" y="507"/>
                </a:lnTo>
                <a:lnTo>
                  <a:pt x="13550" y="1536"/>
                </a:lnTo>
                <a:lnTo>
                  <a:pt x="14592" y="2552"/>
                </a:lnTo>
                <a:lnTo>
                  <a:pt x="15112" y="4470"/>
                </a:lnTo>
                <a:lnTo>
                  <a:pt x="15112" y="7302"/>
                </a:lnTo>
                <a:lnTo>
                  <a:pt x="15112" y="10172"/>
                </a:lnTo>
                <a:lnTo>
                  <a:pt x="14566" y="12141"/>
                </a:lnTo>
                <a:lnTo>
                  <a:pt x="13474" y="13182"/>
                </a:lnTo>
                <a:lnTo>
                  <a:pt x="12382" y="14223"/>
                </a:lnTo>
                <a:lnTo>
                  <a:pt x="10375" y="14744"/>
                </a:lnTo>
                <a:lnTo>
                  <a:pt x="7442" y="14744"/>
                </a:lnTo>
                <a:lnTo>
                  <a:pt x="4571" y="14744"/>
                </a:lnTo>
                <a:lnTo>
                  <a:pt x="2616" y="14236"/>
                </a:lnTo>
                <a:lnTo>
                  <a:pt x="1574" y="13207"/>
                </a:lnTo>
                <a:lnTo>
                  <a:pt x="520" y="12191"/>
                </a:lnTo>
                <a:lnTo>
                  <a:pt x="0" y="10274"/>
                </a:lnTo>
                <a:lnTo>
                  <a:pt x="0" y="7442"/>
                </a:lnTo>
                <a:lnTo>
                  <a:pt x="0" y="4571"/>
                </a:lnTo>
                <a:lnTo>
                  <a:pt x="533" y="2616"/>
                </a:lnTo>
                <a:lnTo>
                  <a:pt x="1600" y="1562"/>
                </a:lnTo>
                <a:lnTo>
                  <a:pt x="2666" y="520"/>
                </a:lnTo>
                <a:lnTo>
                  <a:pt x="4673" y="0"/>
                </a:lnTo>
                <a:lnTo>
                  <a:pt x="7594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4" name="object 514"/>
          <p:cNvSpPr/>
          <p:nvPr/>
        </p:nvSpPr>
        <p:spPr>
          <a:xfrm>
            <a:off x="5133632" y="6807719"/>
            <a:ext cx="61607" cy="104775"/>
          </a:xfrm>
          <a:custGeom>
            <a:avLst/>
            <a:gdLst/>
            <a:ahLst/>
            <a:cxnLst/>
            <a:rect l="l" t="t" r="r" b="b"/>
            <a:pathLst>
              <a:path w="61607" h="104775">
                <a:moveTo>
                  <a:pt x="55359" y="0"/>
                </a:moveTo>
                <a:lnTo>
                  <a:pt x="56603" y="0"/>
                </a:lnTo>
                <a:lnTo>
                  <a:pt x="57619" y="63"/>
                </a:lnTo>
                <a:lnTo>
                  <a:pt x="58407" y="190"/>
                </a:lnTo>
                <a:lnTo>
                  <a:pt x="59207" y="317"/>
                </a:lnTo>
                <a:lnTo>
                  <a:pt x="59829" y="457"/>
                </a:lnTo>
                <a:lnTo>
                  <a:pt x="60274" y="635"/>
                </a:lnTo>
                <a:lnTo>
                  <a:pt x="60718" y="812"/>
                </a:lnTo>
                <a:lnTo>
                  <a:pt x="61048" y="1054"/>
                </a:lnTo>
                <a:lnTo>
                  <a:pt x="61277" y="1384"/>
                </a:lnTo>
                <a:lnTo>
                  <a:pt x="61493" y="1701"/>
                </a:lnTo>
                <a:lnTo>
                  <a:pt x="61607" y="2032"/>
                </a:lnTo>
                <a:lnTo>
                  <a:pt x="61607" y="2387"/>
                </a:lnTo>
                <a:lnTo>
                  <a:pt x="61607" y="101498"/>
                </a:lnTo>
                <a:lnTo>
                  <a:pt x="61607" y="101904"/>
                </a:lnTo>
                <a:lnTo>
                  <a:pt x="61518" y="102247"/>
                </a:lnTo>
                <a:lnTo>
                  <a:pt x="61353" y="102539"/>
                </a:lnTo>
                <a:lnTo>
                  <a:pt x="61175" y="102844"/>
                </a:lnTo>
                <a:lnTo>
                  <a:pt x="60883" y="103073"/>
                </a:lnTo>
                <a:lnTo>
                  <a:pt x="60451" y="103251"/>
                </a:lnTo>
                <a:lnTo>
                  <a:pt x="60032" y="103428"/>
                </a:lnTo>
                <a:lnTo>
                  <a:pt x="59474" y="103555"/>
                </a:lnTo>
                <a:lnTo>
                  <a:pt x="58788" y="103657"/>
                </a:lnTo>
                <a:lnTo>
                  <a:pt x="58089" y="103759"/>
                </a:lnTo>
                <a:lnTo>
                  <a:pt x="57251" y="103809"/>
                </a:lnTo>
                <a:lnTo>
                  <a:pt x="56248" y="103809"/>
                </a:lnTo>
                <a:lnTo>
                  <a:pt x="55206" y="103809"/>
                </a:lnTo>
                <a:lnTo>
                  <a:pt x="54343" y="103759"/>
                </a:lnTo>
                <a:lnTo>
                  <a:pt x="53644" y="103657"/>
                </a:lnTo>
                <a:lnTo>
                  <a:pt x="52958" y="103555"/>
                </a:lnTo>
                <a:lnTo>
                  <a:pt x="52387" y="103428"/>
                </a:lnTo>
                <a:lnTo>
                  <a:pt x="51942" y="103251"/>
                </a:lnTo>
                <a:lnTo>
                  <a:pt x="51485" y="103073"/>
                </a:lnTo>
                <a:lnTo>
                  <a:pt x="51168" y="102844"/>
                </a:lnTo>
                <a:lnTo>
                  <a:pt x="50965" y="102539"/>
                </a:lnTo>
                <a:lnTo>
                  <a:pt x="50774" y="102247"/>
                </a:lnTo>
                <a:lnTo>
                  <a:pt x="50672" y="101904"/>
                </a:lnTo>
                <a:lnTo>
                  <a:pt x="50672" y="101498"/>
                </a:lnTo>
                <a:lnTo>
                  <a:pt x="50672" y="92646"/>
                </a:lnTo>
                <a:lnTo>
                  <a:pt x="47155" y="96469"/>
                </a:lnTo>
                <a:lnTo>
                  <a:pt x="43497" y="99441"/>
                </a:lnTo>
                <a:lnTo>
                  <a:pt x="39700" y="101574"/>
                </a:lnTo>
                <a:lnTo>
                  <a:pt x="35902" y="103708"/>
                </a:lnTo>
                <a:lnTo>
                  <a:pt x="31749" y="104775"/>
                </a:lnTo>
                <a:lnTo>
                  <a:pt x="27228" y="104775"/>
                </a:lnTo>
                <a:lnTo>
                  <a:pt x="22326" y="104775"/>
                </a:lnTo>
                <a:lnTo>
                  <a:pt x="18122" y="103822"/>
                </a:lnTo>
                <a:lnTo>
                  <a:pt x="14655" y="101917"/>
                </a:lnTo>
                <a:lnTo>
                  <a:pt x="11188" y="99999"/>
                </a:lnTo>
                <a:lnTo>
                  <a:pt x="8369" y="97421"/>
                </a:lnTo>
                <a:lnTo>
                  <a:pt x="6210" y="94170"/>
                </a:lnTo>
                <a:lnTo>
                  <a:pt x="4051" y="90919"/>
                </a:lnTo>
                <a:lnTo>
                  <a:pt x="2476" y="87109"/>
                </a:lnTo>
                <a:lnTo>
                  <a:pt x="1485" y="82715"/>
                </a:lnTo>
                <a:lnTo>
                  <a:pt x="495" y="78320"/>
                </a:lnTo>
                <a:lnTo>
                  <a:pt x="0" y="73698"/>
                </a:lnTo>
                <a:lnTo>
                  <a:pt x="0" y="68834"/>
                </a:lnTo>
                <a:lnTo>
                  <a:pt x="0" y="63080"/>
                </a:lnTo>
                <a:lnTo>
                  <a:pt x="622" y="57886"/>
                </a:lnTo>
                <a:lnTo>
                  <a:pt x="1854" y="53251"/>
                </a:lnTo>
                <a:lnTo>
                  <a:pt x="3098" y="48602"/>
                </a:lnTo>
                <a:lnTo>
                  <a:pt x="4927" y="44653"/>
                </a:lnTo>
                <a:lnTo>
                  <a:pt x="7365" y="41376"/>
                </a:lnTo>
                <a:lnTo>
                  <a:pt x="9791" y="38100"/>
                </a:lnTo>
                <a:lnTo>
                  <a:pt x="12801" y="35585"/>
                </a:lnTo>
                <a:lnTo>
                  <a:pt x="16408" y="33820"/>
                </a:lnTo>
                <a:lnTo>
                  <a:pt x="20002" y="32067"/>
                </a:lnTo>
                <a:lnTo>
                  <a:pt x="24155" y="31178"/>
                </a:lnTo>
                <a:lnTo>
                  <a:pt x="28867" y="31178"/>
                </a:lnTo>
                <a:lnTo>
                  <a:pt x="32791" y="31178"/>
                </a:lnTo>
                <a:lnTo>
                  <a:pt x="36372" y="32042"/>
                </a:lnTo>
                <a:lnTo>
                  <a:pt x="39623" y="33743"/>
                </a:lnTo>
                <a:lnTo>
                  <a:pt x="42875" y="35458"/>
                </a:lnTo>
                <a:lnTo>
                  <a:pt x="46088" y="37973"/>
                </a:lnTo>
                <a:lnTo>
                  <a:pt x="49263" y="41300"/>
                </a:lnTo>
                <a:lnTo>
                  <a:pt x="49263" y="2387"/>
                </a:lnTo>
                <a:lnTo>
                  <a:pt x="49263" y="2032"/>
                </a:lnTo>
                <a:lnTo>
                  <a:pt x="49339" y="1701"/>
                </a:lnTo>
                <a:lnTo>
                  <a:pt x="49517" y="1384"/>
                </a:lnTo>
                <a:lnTo>
                  <a:pt x="49695" y="1054"/>
                </a:lnTo>
                <a:lnTo>
                  <a:pt x="50025" y="812"/>
                </a:lnTo>
                <a:lnTo>
                  <a:pt x="50520" y="635"/>
                </a:lnTo>
                <a:lnTo>
                  <a:pt x="51015" y="457"/>
                </a:lnTo>
                <a:lnTo>
                  <a:pt x="51650" y="317"/>
                </a:lnTo>
                <a:lnTo>
                  <a:pt x="52425" y="190"/>
                </a:lnTo>
                <a:lnTo>
                  <a:pt x="53187" y="63"/>
                </a:lnTo>
                <a:lnTo>
                  <a:pt x="54165" y="0"/>
                </a:lnTo>
                <a:lnTo>
                  <a:pt x="55359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5" name="object 515"/>
          <p:cNvSpPr/>
          <p:nvPr/>
        </p:nvSpPr>
        <p:spPr>
          <a:xfrm>
            <a:off x="5515813" y="6807427"/>
            <a:ext cx="61620" cy="105067"/>
          </a:xfrm>
          <a:custGeom>
            <a:avLst/>
            <a:gdLst/>
            <a:ahLst/>
            <a:cxnLst/>
            <a:rect l="l" t="t" r="r" b="b"/>
            <a:pathLst>
              <a:path w="61620" h="105067">
                <a:moveTo>
                  <a:pt x="6108" y="0"/>
                </a:moveTo>
                <a:lnTo>
                  <a:pt x="7353" y="0"/>
                </a:lnTo>
                <a:lnTo>
                  <a:pt x="8369" y="50"/>
                </a:lnTo>
                <a:lnTo>
                  <a:pt x="9156" y="139"/>
                </a:lnTo>
                <a:lnTo>
                  <a:pt x="9956" y="241"/>
                </a:lnTo>
                <a:lnTo>
                  <a:pt x="10566" y="393"/>
                </a:lnTo>
                <a:lnTo>
                  <a:pt x="11023" y="596"/>
                </a:lnTo>
                <a:lnTo>
                  <a:pt x="11468" y="787"/>
                </a:lnTo>
                <a:lnTo>
                  <a:pt x="11785" y="1041"/>
                </a:lnTo>
                <a:lnTo>
                  <a:pt x="11988" y="1333"/>
                </a:lnTo>
                <a:lnTo>
                  <a:pt x="12179" y="1638"/>
                </a:lnTo>
                <a:lnTo>
                  <a:pt x="12280" y="1981"/>
                </a:lnTo>
                <a:lnTo>
                  <a:pt x="12280" y="2374"/>
                </a:lnTo>
                <a:lnTo>
                  <a:pt x="12280" y="42481"/>
                </a:lnTo>
                <a:lnTo>
                  <a:pt x="14274" y="40449"/>
                </a:lnTo>
                <a:lnTo>
                  <a:pt x="16192" y="38734"/>
                </a:lnTo>
                <a:lnTo>
                  <a:pt x="18046" y="37350"/>
                </a:lnTo>
                <a:lnTo>
                  <a:pt x="19913" y="35966"/>
                </a:lnTo>
                <a:lnTo>
                  <a:pt x="21729" y="34836"/>
                </a:lnTo>
                <a:lnTo>
                  <a:pt x="23520" y="33972"/>
                </a:lnTo>
                <a:lnTo>
                  <a:pt x="25311" y="33096"/>
                </a:lnTo>
                <a:lnTo>
                  <a:pt x="27089" y="32461"/>
                </a:lnTo>
                <a:lnTo>
                  <a:pt x="28879" y="32067"/>
                </a:lnTo>
                <a:lnTo>
                  <a:pt x="30670" y="31673"/>
                </a:lnTo>
                <a:lnTo>
                  <a:pt x="32550" y="31470"/>
                </a:lnTo>
                <a:lnTo>
                  <a:pt x="34531" y="31470"/>
                </a:lnTo>
                <a:lnTo>
                  <a:pt x="39395" y="31470"/>
                </a:lnTo>
                <a:lnTo>
                  <a:pt x="43548" y="32435"/>
                </a:lnTo>
                <a:lnTo>
                  <a:pt x="47002" y="34378"/>
                </a:lnTo>
                <a:lnTo>
                  <a:pt x="50444" y="36309"/>
                </a:lnTo>
                <a:lnTo>
                  <a:pt x="53251" y="38900"/>
                </a:lnTo>
                <a:lnTo>
                  <a:pt x="55410" y="42151"/>
                </a:lnTo>
                <a:lnTo>
                  <a:pt x="57569" y="45402"/>
                </a:lnTo>
                <a:lnTo>
                  <a:pt x="59143" y="49212"/>
                </a:lnTo>
                <a:lnTo>
                  <a:pt x="60134" y="53568"/>
                </a:lnTo>
                <a:lnTo>
                  <a:pt x="61125" y="57937"/>
                </a:lnTo>
                <a:lnTo>
                  <a:pt x="61620" y="62560"/>
                </a:lnTo>
                <a:lnTo>
                  <a:pt x="61620" y="67411"/>
                </a:lnTo>
                <a:lnTo>
                  <a:pt x="61620" y="73215"/>
                </a:lnTo>
                <a:lnTo>
                  <a:pt x="60985" y="78435"/>
                </a:lnTo>
                <a:lnTo>
                  <a:pt x="59728" y="83083"/>
                </a:lnTo>
                <a:lnTo>
                  <a:pt x="58458" y="87718"/>
                </a:lnTo>
                <a:lnTo>
                  <a:pt x="56603" y="91668"/>
                </a:lnTo>
                <a:lnTo>
                  <a:pt x="54140" y="94945"/>
                </a:lnTo>
                <a:lnTo>
                  <a:pt x="51688" y="98221"/>
                </a:lnTo>
                <a:lnTo>
                  <a:pt x="48666" y="100723"/>
                </a:lnTo>
                <a:lnTo>
                  <a:pt x="45097" y="102463"/>
                </a:lnTo>
                <a:lnTo>
                  <a:pt x="41528" y="104203"/>
                </a:lnTo>
                <a:lnTo>
                  <a:pt x="37439" y="105067"/>
                </a:lnTo>
                <a:lnTo>
                  <a:pt x="32816" y="105067"/>
                </a:lnTo>
                <a:lnTo>
                  <a:pt x="30683" y="105067"/>
                </a:lnTo>
                <a:lnTo>
                  <a:pt x="28714" y="104863"/>
                </a:lnTo>
                <a:lnTo>
                  <a:pt x="26911" y="104432"/>
                </a:lnTo>
                <a:lnTo>
                  <a:pt x="25095" y="104012"/>
                </a:lnTo>
                <a:lnTo>
                  <a:pt x="23317" y="103327"/>
                </a:lnTo>
                <a:lnTo>
                  <a:pt x="21589" y="102387"/>
                </a:lnTo>
                <a:lnTo>
                  <a:pt x="19850" y="101447"/>
                </a:lnTo>
                <a:lnTo>
                  <a:pt x="18110" y="100253"/>
                </a:lnTo>
                <a:lnTo>
                  <a:pt x="16382" y="98818"/>
                </a:lnTo>
                <a:lnTo>
                  <a:pt x="14643" y="97383"/>
                </a:lnTo>
                <a:lnTo>
                  <a:pt x="12801" y="95643"/>
                </a:lnTo>
                <a:lnTo>
                  <a:pt x="10871" y="93611"/>
                </a:lnTo>
                <a:lnTo>
                  <a:pt x="10871" y="101790"/>
                </a:lnTo>
                <a:lnTo>
                  <a:pt x="10871" y="102196"/>
                </a:lnTo>
                <a:lnTo>
                  <a:pt x="10769" y="102539"/>
                </a:lnTo>
                <a:lnTo>
                  <a:pt x="10566" y="102831"/>
                </a:lnTo>
                <a:lnTo>
                  <a:pt x="10375" y="103136"/>
                </a:lnTo>
                <a:lnTo>
                  <a:pt x="10045" y="103365"/>
                </a:lnTo>
                <a:lnTo>
                  <a:pt x="9601" y="103543"/>
                </a:lnTo>
                <a:lnTo>
                  <a:pt x="9156" y="103720"/>
                </a:lnTo>
                <a:lnTo>
                  <a:pt x="8597" y="103847"/>
                </a:lnTo>
                <a:lnTo>
                  <a:pt x="7924" y="103949"/>
                </a:lnTo>
                <a:lnTo>
                  <a:pt x="7264" y="104051"/>
                </a:lnTo>
                <a:lnTo>
                  <a:pt x="6400" y="104101"/>
                </a:lnTo>
                <a:lnTo>
                  <a:pt x="5359" y="104101"/>
                </a:lnTo>
                <a:lnTo>
                  <a:pt x="4368" y="104101"/>
                </a:lnTo>
                <a:lnTo>
                  <a:pt x="3530" y="104051"/>
                </a:lnTo>
                <a:lnTo>
                  <a:pt x="2832" y="103949"/>
                </a:lnTo>
                <a:lnTo>
                  <a:pt x="2133" y="103847"/>
                </a:lnTo>
                <a:lnTo>
                  <a:pt x="1562" y="103720"/>
                </a:lnTo>
                <a:lnTo>
                  <a:pt x="1117" y="103543"/>
                </a:lnTo>
                <a:lnTo>
                  <a:pt x="673" y="103365"/>
                </a:lnTo>
                <a:lnTo>
                  <a:pt x="380" y="103136"/>
                </a:lnTo>
                <a:lnTo>
                  <a:pt x="228" y="102831"/>
                </a:lnTo>
                <a:lnTo>
                  <a:pt x="76" y="102539"/>
                </a:lnTo>
                <a:lnTo>
                  <a:pt x="0" y="102196"/>
                </a:lnTo>
                <a:lnTo>
                  <a:pt x="0" y="101790"/>
                </a:lnTo>
                <a:lnTo>
                  <a:pt x="0" y="2374"/>
                </a:lnTo>
                <a:lnTo>
                  <a:pt x="0" y="1981"/>
                </a:lnTo>
                <a:lnTo>
                  <a:pt x="88" y="1638"/>
                </a:lnTo>
                <a:lnTo>
                  <a:pt x="266" y="1333"/>
                </a:lnTo>
                <a:lnTo>
                  <a:pt x="444" y="1041"/>
                </a:lnTo>
                <a:lnTo>
                  <a:pt x="761" y="787"/>
                </a:lnTo>
                <a:lnTo>
                  <a:pt x="1231" y="596"/>
                </a:lnTo>
                <a:lnTo>
                  <a:pt x="1701" y="393"/>
                </a:lnTo>
                <a:lnTo>
                  <a:pt x="2336" y="241"/>
                </a:lnTo>
                <a:lnTo>
                  <a:pt x="3136" y="139"/>
                </a:lnTo>
                <a:lnTo>
                  <a:pt x="3924" y="50"/>
                </a:lnTo>
                <a:lnTo>
                  <a:pt x="4914" y="0"/>
                </a:lnTo>
                <a:lnTo>
                  <a:pt x="6108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6" name="object 516"/>
          <p:cNvSpPr/>
          <p:nvPr/>
        </p:nvSpPr>
        <p:spPr>
          <a:xfrm>
            <a:off x="4934673" y="6807427"/>
            <a:ext cx="12268" cy="104101"/>
          </a:xfrm>
          <a:custGeom>
            <a:avLst/>
            <a:gdLst/>
            <a:ahLst/>
            <a:cxnLst/>
            <a:rect l="l" t="t" r="r" b="b"/>
            <a:pathLst>
              <a:path w="12268" h="104101">
                <a:moveTo>
                  <a:pt x="6095" y="0"/>
                </a:moveTo>
                <a:lnTo>
                  <a:pt x="7340" y="0"/>
                </a:lnTo>
                <a:lnTo>
                  <a:pt x="8356" y="50"/>
                </a:lnTo>
                <a:lnTo>
                  <a:pt x="9143" y="139"/>
                </a:lnTo>
                <a:lnTo>
                  <a:pt x="9944" y="241"/>
                </a:lnTo>
                <a:lnTo>
                  <a:pt x="10566" y="393"/>
                </a:lnTo>
                <a:lnTo>
                  <a:pt x="11010" y="596"/>
                </a:lnTo>
                <a:lnTo>
                  <a:pt x="11455" y="787"/>
                </a:lnTo>
                <a:lnTo>
                  <a:pt x="11772" y="1041"/>
                </a:lnTo>
                <a:lnTo>
                  <a:pt x="11976" y="1333"/>
                </a:lnTo>
                <a:lnTo>
                  <a:pt x="12179" y="1638"/>
                </a:lnTo>
                <a:lnTo>
                  <a:pt x="12268" y="1981"/>
                </a:lnTo>
                <a:lnTo>
                  <a:pt x="12268" y="2374"/>
                </a:lnTo>
                <a:lnTo>
                  <a:pt x="12268" y="101790"/>
                </a:lnTo>
                <a:lnTo>
                  <a:pt x="12268" y="102196"/>
                </a:lnTo>
                <a:lnTo>
                  <a:pt x="12179" y="102527"/>
                </a:lnTo>
                <a:lnTo>
                  <a:pt x="11976" y="102793"/>
                </a:lnTo>
                <a:lnTo>
                  <a:pt x="11772" y="103073"/>
                </a:lnTo>
                <a:lnTo>
                  <a:pt x="11455" y="103301"/>
                </a:lnTo>
                <a:lnTo>
                  <a:pt x="11010" y="103504"/>
                </a:lnTo>
                <a:lnTo>
                  <a:pt x="10566" y="103708"/>
                </a:lnTo>
                <a:lnTo>
                  <a:pt x="9944" y="103847"/>
                </a:lnTo>
                <a:lnTo>
                  <a:pt x="9143" y="103949"/>
                </a:lnTo>
                <a:lnTo>
                  <a:pt x="8356" y="104051"/>
                </a:lnTo>
                <a:lnTo>
                  <a:pt x="7340" y="104101"/>
                </a:lnTo>
                <a:lnTo>
                  <a:pt x="6095" y="104101"/>
                </a:lnTo>
                <a:lnTo>
                  <a:pt x="4902" y="104101"/>
                </a:lnTo>
                <a:lnTo>
                  <a:pt x="3911" y="104051"/>
                </a:lnTo>
                <a:lnTo>
                  <a:pt x="3124" y="103949"/>
                </a:lnTo>
                <a:lnTo>
                  <a:pt x="2324" y="103847"/>
                </a:lnTo>
                <a:lnTo>
                  <a:pt x="1689" y="103708"/>
                </a:lnTo>
                <a:lnTo>
                  <a:pt x="1219" y="103504"/>
                </a:lnTo>
                <a:lnTo>
                  <a:pt x="749" y="103301"/>
                </a:lnTo>
                <a:lnTo>
                  <a:pt x="431" y="103073"/>
                </a:lnTo>
                <a:lnTo>
                  <a:pt x="253" y="102793"/>
                </a:lnTo>
                <a:lnTo>
                  <a:pt x="88" y="102527"/>
                </a:lnTo>
                <a:lnTo>
                  <a:pt x="0" y="102196"/>
                </a:lnTo>
                <a:lnTo>
                  <a:pt x="0" y="101790"/>
                </a:lnTo>
                <a:lnTo>
                  <a:pt x="0" y="2374"/>
                </a:lnTo>
                <a:lnTo>
                  <a:pt x="0" y="1981"/>
                </a:lnTo>
                <a:lnTo>
                  <a:pt x="88" y="1638"/>
                </a:lnTo>
                <a:lnTo>
                  <a:pt x="253" y="1333"/>
                </a:lnTo>
                <a:lnTo>
                  <a:pt x="431" y="1041"/>
                </a:lnTo>
                <a:lnTo>
                  <a:pt x="749" y="787"/>
                </a:lnTo>
                <a:lnTo>
                  <a:pt x="1219" y="596"/>
                </a:lnTo>
                <a:lnTo>
                  <a:pt x="1689" y="393"/>
                </a:lnTo>
                <a:lnTo>
                  <a:pt x="2324" y="241"/>
                </a:lnTo>
                <a:lnTo>
                  <a:pt x="3124" y="139"/>
                </a:lnTo>
                <a:lnTo>
                  <a:pt x="3911" y="50"/>
                </a:lnTo>
                <a:lnTo>
                  <a:pt x="4902" y="0"/>
                </a:lnTo>
                <a:lnTo>
                  <a:pt x="6095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7" name="object 517"/>
          <p:cNvSpPr/>
          <p:nvPr/>
        </p:nvSpPr>
        <p:spPr>
          <a:xfrm>
            <a:off x="5779973" y="6788063"/>
            <a:ext cx="97790" cy="83108"/>
          </a:xfrm>
          <a:custGeom>
            <a:avLst/>
            <a:gdLst/>
            <a:ahLst/>
            <a:cxnLst/>
            <a:rect l="l" t="t" r="r" b="b"/>
            <a:pathLst>
              <a:path w="97789" h="83108">
                <a:moveTo>
                  <a:pt x="1092" y="60972"/>
                </a:moveTo>
                <a:lnTo>
                  <a:pt x="0" y="63538"/>
                </a:lnTo>
                <a:lnTo>
                  <a:pt x="25" y="66471"/>
                </a:lnTo>
                <a:lnTo>
                  <a:pt x="1396" y="69469"/>
                </a:lnTo>
                <a:lnTo>
                  <a:pt x="4051" y="70700"/>
                </a:lnTo>
                <a:lnTo>
                  <a:pt x="6883" y="71640"/>
                </a:lnTo>
                <a:lnTo>
                  <a:pt x="10236" y="72491"/>
                </a:lnTo>
                <a:lnTo>
                  <a:pt x="14249" y="73126"/>
                </a:lnTo>
                <a:lnTo>
                  <a:pt x="18605" y="73291"/>
                </a:lnTo>
                <a:lnTo>
                  <a:pt x="22618" y="73291"/>
                </a:lnTo>
                <a:lnTo>
                  <a:pt x="26288" y="72745"/>
                </a:lnTo>
                <a:lnTo>
                  <a:pt x="29578" y="71666"/>
                </a:lnTo>
                <a:lnTo>
                  <a:pt x="32867" y="70586"/>
                </a:lnTo>
                <a:lnTo>
                  <a:pt x="35712" y="69011"/>
                </a:lnTo>
                <a:lnTo>
                  <a:pt x="38087" y="66941"/>
                </a:lnTo>
                <a:lnTo>
                  <a:pt x="42303" y="62344"/>
                </a:lnTo>
                <a:lnTo>
                  <a:pt x="43624" y="59334"/>
                </a:lnTo>
                <a:lnTo>
                  <a:pt x="44907" y="56324"/>
                </a:lnTo>
                <a:lnTo>
                  <a:pt x="45567" y="52870"/>
                </a:lnTo>
                <a:lnTo>
                  <a:pt x="45567" y="45872"/>
                </a:lnTo>
                <a:lnTo>
                  <a:pt x="45059" y="43040"/>
                </a:lnTo>
                <a:lnTo>
                  <a:pt x="44030" y="40474"/>
                </a:lnTo>
                <a:lnTo>
                  <a:pt x="43014" y="37896"/>
                </a:lnTo>
                <a:lnTo>
                  <a:pt x="39522" y="33909"/>
                </a:lnTo>
                <a:lnTo>
                  <a:pt x="35051" y="30708"/>
                </a:lnTo>
                <a:lnTo>
                  <a:pt x="32080" y="29718"/>
                </a:lnTo>
                <a:lnTo>
                  <a:pt x="29095" y="28740"/>
                </a:lnTo>
                <a:lnTo>
                  <a:pt x="25628" y="28244"/>
                </a:lnTo>
                <a:lnTo>
                  <a:pt x="17094" y="28308"/>
                </a:lnTo>
                <a:lnTo>
                  <a:pt x="13246" y="28638"/>
                </a:lnTo>
                <a:lnTo>
                  <a:pt x="13246" y="8369"/>
                </a:lnTo>
                <a:lnTo>
                  <a:pt x="39712" y="8369"/>
                </a:lnTo>
                <a:lnTo>
                  <a:pt x="41109" y="5473"/>
                </a:lnTo>
                <a:lnTo>
                  <a:pt x="41059" y="2819"/>
                </a:lnTo>
                <a:lnTo>
                  <a:pt x="38988" y="0"/>
                </a:lnTo>
                <a:lnTo>
                  <a:pt x="6997" y="0"/>
                </a:lnTo>
                <a:lnTo>
                  <a:pt x="4521" y="889"/>
                </a:lnTo>
                <a:lnTo>
                  <a:pt x="3657" y="3619"/>
                </a:lnTo>
                <a:lnTo>
                  <a:pt x="3657" y="33045"/>
                </a:lnTo>
                <a:lnTo>
                  <a:pt x="3873" y="35344"/>
                </a:lnTo>
                <a:lnTo>
                  <a:pt x="6553" y="36563"/>
                </a:lnTo>
                <a:lnTo>
                  <a:pt x="9486" y="36449"/>
                </a:lnTo>
                <a:lnTo>
                  <a:pt x="12763" y="35991"/>
                </a:lnTo>
                <a:lnTo>
                  <a:pt x="20192" y="35890"/>
                </a:lnTo>
                <a:lnTo>
                  <a:pt x="22948" y="36182"/>
                </a:lnTo>
                <a:lnTo>
                  <a:pt x="27558" y="37325"/>
                </a:lnTo>
                <a:lnTo>
                  <a:pt x="30975" y="39382"/>
                </a:lnTo>
                <a:lnTo>
                  <a:pt x="33604" y="42024"/>
                </a:lnTo>
                <a:lnTo>
                  <a:pt x="35051" y="45554"/>
                </a:lnTo>
                <a:lnTo>
                  <a:pt x="35407" y="49898"/>
                </a:lnTo>
                <a:lnTo>
                  <a:pt x="35407" y="52654"/>
                </a:lnTo>
                <a:lnTo>
                  <a:pt x="34988" y="54978"/>
                </a:lnTo>
                <a:lnTo>
                  <a:pt x="33261" y="58813"/>
                </a:lnTo>
                <a:lnTo>
                  <a:pt x="30581" y="61658"/>
                </a:lnTo>
                <a:lnTo>
                  <a:pt x="27279" y="63868"/>
                </a:lnTo>
                <a:lnTo>
                  <a:pt x="23113" y="65049"/>
                </a:lnTo>
                <a:lnTo>
                  <a:pt x="18338" y="65354"/>
                </a:lnTo>
                <a:lnTo>
                  <a:pt x="15659" y="65354"/>
                </a:lnTo>
                <a:lnTo>
                  <a:pt x="11391" y="64630"/>
                </a:lnTo>
                <a:lnTo>
                  <a:pt x="7785" y="63639"/>
                </a:lnTo>
                <a:lnTo>
                  <a:pt x="4089" y="62052"/>
                </a:lnTo>
                <a:lnTo>
                  <a:pt x="1092" y="60972"/>
                </a:lnTo>
                <a:close/>
              </a:path>
              <a:path w="97789" h="83108">
                <a:moveTo>
                  <a:pt x="97789" y="-6921"/>
                </a:moveTo>
                <a:lnTo>
                  <a:pt x="96558" y="-9499"/>
                </a:lnTo>
                <a:lnTo>
                  <a:pt x="93675" y="-9817"/>
                </a:lnTo>
                <a:lnTo>
                  <a:pt x="91668" y="-9740"/>
                </a:lnTo>
                <a:lnTo>
                  <a:pt x="88811" y="-7594"/>
                </a:lnTo>
                <a:lnTo>
                  <a:pt x="55041" y="84988"/>
                </a:lnTo>
                <a:lnTo>
                  <a:pt x="55435" y="87147"/>
                </a:lnTo>
                <a:lnTo>
                  <a:pt x="58242" y="87909"/>
                </a:lnTo>
                <a:lnTo>
                  <a:pt x="61163" y="87795"/>
                </a:lnTo>
                <a:lnTo>
                  <a:pt x="64033" y="85674"/>
                </a:lnTo>
                <a:lnTo>
                  <a:pt x="97789" y="-6921"/>
                </a:lnTo>
                <a:close/>
              </a:path>
            </a:pathLst>
          </a:custGeom>
          <a:solidFill>
            <a:srgbClr val="606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8" name="object 518"/>
          <p:cNvSpPr/>
          <p:nvPr/>
        </p:nvSpPr>
        <p:spPr>
          <a:xfrm>
            <a:off x="5779935" y="6788063"/>
            <a:ext cx="45605" cy="73291"/>
          </a:xfrm>
          <a:custGeom>
            <a:avLst/>
            <a:gdLst/>
            <a:ahLst/>
            <a:cxnLst/>
            <a:rect l="l" t="t" r="r" b="b"/>
            <a:pathLst>
              <a:path w="45605" h="73291">
                <a:moveTo>
                  <a:pt x="7035" y="0"/>
                </a:moveTo>
                <a:lnTo>
                  <a:pt x="39027" y="0"/>
                </a:lnTo>
                <a:lnTo>
                  <a:pt x="39319" y="0"/>
                </a:lnTo>
                <a:lnTo>
                  <a:pt x="39598" y="88"/>
                </a:lnTo>
                <a:lnTo>
                  <a:pt x="39890" y="254"/>
                </a:lnTo>
                <a:lnTo>
                  <a:pt x="40157" y="419"/>
                </a:lnTo>
                <a:lnTo>
                  <a:pt x="40398" y="673"/>
                </a:lnTo>
                <a:lnTo>
                  <a:pt x="40589" y="1003"/>
                </a:lnTo>
                <a:lnTo>
                  <a:pt x="40766" y="1333"/>
                </a:lnTo>
                <a:lnTo>
                  <a:pt x="40906" y="1778"/>
                </a:lnTo>
                <a:lnTo>
                  <a:pt x="41008" y="2298"/>
                </a:lnTo>
                <a:lnTo>
                  <a:pt x="41097" y="2819"/>
                </a:lnTo>
                <a:lnTo>
                  <a:pt x="41147" y="3429"/>
                </a:lnTo>
                <a:lnTo>
                  <a:pt x="41147" y="4127"/>
                </a:lnTo>
                <a:lnTo>
                  <a:pt x="41147" y="5473"/>
                </a:lnTo>
                <a:lnTo>
                  <a:pt x="40970" y="6515"/>
                </a:lnTo>
                <a:lnTo>
                  <a:pt x="40614" y="7251"/>
                </a:lnTo>
                <a:lnTo>
                  <a:pt x="40246" y="8001"/>
                </a:lnTo>
                <a:lnTo>
                  <a:pt x="39750" y="8369"/>
                </a:lnTo>
                <a:lnTo>
                  <a:pt x="39103" y="8369"/>
                </a:lnTo>
                <a:lnTo>
                  <a:pt x="13284" y="8369"/>
                </a:lnTo>
                <a:lnTo>
                  <a:pt x="13284" y="28638"/>
                </a:lnTo>
                <a:lnTo>
                  <a:pt x="14554" y="28448"/>
                </a:lnTo>
                <a:lnTo>
                  <a:pt x="15824" y="28333"/>
                </a:lnTo>
                <a:lnTo>
                  <a:pt x="17132" y="28308"/>
                </a:lnTo>
                <a:lnTo>
                  <a:pt x="18440" y="28270"/>
                </a:lnTo>
                <a:lnTo>
                  <a:pt x="19964" y="28244"/>
                </a:lnTo>
                <a:lnTo>
                  <a:pt x="21678" y="28244"/>
                </a:lnTo>
                <a:lnTo>
                  <a:pt x="25666" y="28244"/>
                </a:lnTo>
                <a:lnTo>
                  <a:pt x="29133" y="28740"/>
                </a:lnTo>
                <a:lnTo>
                  <a:pt x="32118" y="29718"/>
                </a:lnTo>
                <a:lnTo>
                  <a:pt x="35090" y="30708"/>
                </a:lnTo>
                <a:lnTo>
                  <a:pt x="37566" y="32092"/>
                </a:lnTo>
                <a:lnTo>
                  <a:pt x="39560" y="33909"/>
                </a:lnTo>
                <a:lnTo>
                  <a:pt x="41554" y="35712"/>
                </a:lnTo>
                <a:lnTo>
                  <a:pt x="43052" y="37896"/>
                </a:lnTo>
                <a:lnTo>
                  <a:pt x="44068" y="40474"/>
                </a:lnTo>
                <a:lnTo>
                  <a:pt x="45097" y="43040"/>
                </a:lnTo>
                <a:lnTo>
                  <a:pt x="45605" y="45872"/>
                </a:lnTo>
                <a:lnTo>
                  <a:pt x="45605" y="48996"/>
                </a:lnTo>
                <a:lnTo>
                  <a:pt x="45605" y="52870"/>
                </a:lnTo>
                <a:lnTo>
                  <a:pt x="44945" y="56324"/>
                </a:lnTo>
                <a:lnTo>
                  <a:pt x="43649" y="59334"/>
                </a:lnTo>
                <a:lnTo>
                  <a:pt x="42341" y="62344"/>
                </a:lnTo>
                <a:lnTo>
                  <a:pt x="40512" y="64871"/>
                </a:lnTo>
                <a:lnTo>
                  <a:pt x="38125" y="66941"/>
                </a:lnTo>
                <a:lnTo>
                  <a:pt x="35750" y="69011"/>
                </a:lnTo>
                <a:lnTo>
                  <a:pt x="32905" y="70586"/>
                </a:lnTo>
                <a:lnTo>
                  <a:pt x="29616" y="71666"/>
                </a:lnTo>
                <a:lnTo>
                  <a:pt x="26327" y="72745"/>
                </a:lnTo>
                <a:lnTo>
                  <a:pt x="22656" y="73291"/>
                </a:lnTo>
                <a:lnTo>
                  <a:pt x="18643" y="73291"/>
                </a:lnTo>
                <a:lnTo>
                  <a:pt x="16408" y="73291"/>
                </a:lnTo>
                <a:lnTo>
                  <a:pt x="14287" y="73126"/>
                </a:lnTo>
                <a:lnTo>
                  <a:pt x="12280" y="72796"/>
                </a:lnTo>
                <a:lnTo>
                  <a:pt x="10274" y="72491"/>
                </a:lnTo>
                <a:lnTo>
                  <a:pt x="8483" y="72097"/>
                </a:lnTo>
                <a:lnTo>
                  <a:pt x="6921" y="71640"/>
                </a:lnTo>
                <a:lnTo>
                  <a:pt x="5359" y="71170"/>
                </a:lnTo>
                <a:lnTo>
                  <a:pt x="4089" y="70713"/>
                </a:lnTo>
                <a:lnTo>
                  <a:pt x="3073" y="70269"/>
                </a:lnTo>
                <a:lnTo>
                  <a:pt x="2070" y="69824"/>
                </a:lnTo>
                <a:lnTo>
                  <a:pt x="1435" y="69469"/>
                </a:lnTo>
                <a:lnTo>
                  <a:pt x="1155" y="69202"/>
                </a:lnTo>
                <a:lnTo>
                  <a:pt x="876" y="68948"/>
                </a:lnTo>
                <a:lnTo>
                  <a:pt x="673" y="68707"/>
                </a:lnTo>
                <a:lnTo>
                  <a:pt x="558" y="68491"/>
                </a:lnTo>
                <a:lnTo>
                  <a:pt x="444" y="68262"/>
                </a:lnTo>
                <a:lnTo>
                  <a:pt x="355" y="67995"/>
                </a:lnTo>
                <a:lnTo>
                  <a:pt x="266" y="67665"/>
                </a:lnTo>
                <a:lnTo>
                  <a:pt x="165" y="67360"/>
                </a:lnTo>
                <a:lnTo>
                  <a:pt x="101" y="66954"/>
                </a:lnTo>
                <a:lnTo>
                  <a:pt x="63" y="66471"/>
                </a:lnTo>
                <a:lnTo>
                  <a:pt x="25" y="65989"/>
                </a:lnTo>
                <a:lnTo>
                  <a:pt x="0" y="65405"/>
                </a:lnTo>
                <a:lnTo>
                  <a:pt x="0" y="64744"/>
                </a:lnTo>
                <a:lnTo>
                  <a:pt x="0" y="64109"/>
                </a:lnTo>
                <a:lnTo>
                  <a:pt x="38" y="63538"/>
                </a:lnTo>
                <a:lnTo>
                  <a:pt x="88" y="63042"/>
                </a:lnTo>
                <a:lnTo>
                  <a:pt x="152" y="62534"/>
                </a:lnTo>
                <a:lnTo>
                  <a:pt x="253" y="62128"/>
                </a:lnTo>
                <a:lnTo>
                  <a:pt x="406" y="61810"/>
                </a:lnTo>
                <a:lnTo>
                  <a:pt x="546" y="61493"/>
                </a:lnTo>
                <a:lnTo>
                  <a:pt x="723" y="61264"/>
                </a:lnTo>
                <a:lnTo>
                  <a:pt x="939" y="61112"/>
                </a:lnTo>
                <a:lnTo>
                  <a:pt x="1130" y="60972"/>
                </a:lnTo>
                <a:lnTo>
                  <a:pt x="1371" y="60896"/>
                </a:lnTo>
                <a:lnTo>
                  <a:pt x="1625" y="60896"/>
                </a:lnTo>
                <a:lnTo>
                  <a:pt x="2006" y="60896"/>
                </a:lnTo>
                <a:lnTo>
                  <a:pt x="2565" y="61112"/>
                </a:lnTo>
                <a:lnTo>
                  <a:pt x="3352" y="61594"/>
                </a:lnTo>
                <a:lnTo>
                  <a:pt x="4127" y="62052"/>
                </a:lnTo>
                <a:lnTo>
                  <a:pt x="5181" y="62560"/>
                </a:lnTo>
                <a:lnTo>
                  <a:pt x="6515" y="63093"/>
                </a:lnTo>
                <a:lnTo>
                  <a:pt x="7823" y="63639"/>
                </a:lnTo>
                <a:lnTo>
                  <a:pt x="9461" y="64147"/>
                </a:lnTo>
                <a:lnTo>
                  <a:pt x="11429" y="64630"/>
                </a:lnTo>
                <a:lnTo>
                  <a:pt x="13373" y="65112"/>
                </a:lnTo>
                <a:lnTo>
                  <a:pt x="15697" y="65354"/>
                </a:lnTo>
                <a:lnTo>
                  <a:pt x="18376" y="65354"/>
                </a:lnTo>
                <a:lnTo>
                  <a:pt x="20866" y="65354"/>
                </a:lnTo>
                <a:lnTo>
                  <a:pt x="23152" y="65062"/>
                </a:lnTo>
                <a:lnTo>
                  <a:pt x="25234" y="64465"/>
                </a:lnTo>
                <a:lnTo>
                  <a:pt x="27317" y="63868"/>
                </a:lnTo>
                <a:lnTo>
                  <a:pt x="29108" y="62941"/>
                </a:lnTo>
                <a:lnTo>
                  <a:pt x="30619" y="61671"/>
                </a:lnTo>
                <a:lnTo>
                  <a:pt x="32130" y="60413"/>
                </a:lnTo>
                <a:lnTo>
                  <a:pt x="33299" y="58813"/>
                </a:lnTo>
                <a:lnTo>
                  <a:pt x="34162" y="56896"/>
                </a:lnTo>
                <a:lnTo>
                  <a:pt x="35013" y="54978"/>
                </a:lnTo>
                <a:lnTo>
                  <a:pt x="35445" y="52654"/>
                </a:lnTo>
                <a:lnTo>
                  <a:pt x="35445" y="49898"/>
                </a:lnTo>
                <a:lnTo>
                  <a:pt x="35445" y="47586"/>
                </a:lnTo>
                <a:lnTo>
                  <a:pt x="35090" y="45554"/>
                </a:lnTo>
                <a:lnTo>
                  <a:pt x="34353" y="43776"/>
                </a:lnTo>
                <a:lnTo>
                  <a:pt x="33642" y="42024"/>
                </a:lnTo>
                <a:lnTo>
                  <a:pt x="32524" y="40538"/>
                </a:lnTo>
                <a:lnTo>
                  <a:pt x="31013" y="39382"/>
                </a:lnTo>
                <a:lnTo>
                  <a:pt x="29514" y="38201"/>
                </a:lnTo>
                <a:lnTo>
                  <a:pt x="27597" y="37325"/>
                </a:lnTo>
                <a:lnTo>
                  <a:pt x="25285" y="36753"/>
                </a:lnTo>
                <a:lnTo>
                  <a:pt x="22986" y="36182"/>
                </a:lnTo>
                <a:lnTo>
                  <a:pt x="20231" y="35890"/>
                </a:lnTo>
                <a:lnTo>
                  <a:pt x="17030" y="35890"/>
                </a:lnTo>
                <a:lnTo>
                  <a:pt x="14757" y="35890"/>
                </a:lnTo>
                <a:lnTo>
                  <a:pt x="12801" y="36004"/>
                </a:lnTo>
                <a:lnTo>
                  <a:pt x="11163" y="36233"/>
                </a:lnTo>
                <a:lnTo>
                  <a:pt x="9524" y="36449"/>
                </a:lnTo>
                <a:lnTo>
                  <a:pt x="8000" y="36563"/>
                </a:lnTo>
                <a:lnTo>
                  <a:pt x="6591" y="36563"/>
                </a:lnTo>
                <a:lnTo>
                  <a:pt x="5549" y="36563"/>
                </a:lnTo>
                <a:lnTo>
                  <a:pt x="4800" y="36309"/>
                </a:lnTo>
                <a:lnTo>
                  <a:pt x="4356" y="35826"/>
                </a:lnTo>
                <a:lnTo>
                  <a:pt x="3911" y="35344"/>
                </a:lnTo>
                <a:lnTo>
                  <a:pt x="3682" y="34417"/>
                </a:lnTo>
                <a:lnTo>
                  <a:pt x="3682" y="33045"/>
                </a:lnTo>
                <a:lnTo>
                  <a:pt x="3682" y="3632"/>
                </a:lnTo>
                <a:lnTo>
                  <a:pt x="3682" y="2400"/>
                </a:lnTo>
                <a:lnTo>
                  <a:pt x="3987" y="1485"/>
                </a:lnTo>
                <a:lnTo>
                  <a:pt x="4559" y="889"/>
                </a:lnTo>
                <a:lnTo>
                  <a:pt x="5143" y="292"/>
                </a:lnTo>
                <a:lnTo>
                  <a:pt x="5956" y="0"/>
                </a:lnTo>
                <a:lnTo>
                  <a:pt x="7035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9" name="object 519"/>
          <p:cNvSpPr/>
          <p:nvPr/>
        </p:nvSpPr>
        <p:spPr>
          <a:xfrm>
            <a:off x="5834722" y="6778246"/>
            <a:ext cx="43294" cy="97726"/>
          </a:xfrm>
          <a:custGeom>
            <a:avLst/>
            <a:gdLst/>
            <a:ahLst/>
            <a:cxnLst/>
            <a:rect l="l" t="t" r="r" b="b"/>
            <a:pathLst>
              <a:path w="43294" h="97726">
                <a:moveTo>
                  <a:pt x="38912" y="0"/>
                </a:moveTo>
                <a:lnTo>
                  <a:pt x="39839" y="0"/>
                </a:lnTo>
                <a:lnTo>
                  <a:pt x="40614" y="50"/>
                </a:lnTo>
                <a:lnTo>
                  <a:pt x="41211" y="190"/>
                </a:lnTo>
                <a:lnTo>
                  <a:pt x="41808" y="317"/>
                </a:lnTo>
                <a:lnTo>
                  <a:pt x="42265" y="508"/>
                </a:lnTo>
                <a:lnTo>
                  <a:pt x="42595" y="723"/>
                </a:lnTo>
                <a:lnTo>
                  <a:pt x="42938" y="952"/>
                </a:lnTo>
                <a:lnTo>
                  <a:pt x="43141" y="1244"/>
                </a:lnTo>
                <a:lnTo>
                  <a:pt x="43218" y="1612"/>
                </a:lnTo>
                <a:lnTo>
                  <a:pt x="43294" y="1993"/>
                </a:lnTo>
                <a:lnTo>
                  <a:pt x="43230" y="2413"/>
                </a:lnTo>
                <a:lnTo>
                  <a:pt x="43040" y="2895"/>
                </a:lnTo>
                <a:lnTo>
                  <a:pt x="9283" y="95491"/>
                </a:lnTo>
                <a:lnTo>
                  <a:pt x="9131" y="95973"/>
                </a:lnTo>
                <a:lnTo>
                  <a:pt x="8940" y="96342"/>
                </a:lnTo>
                <a:lnTo>
                  <a:pt x="8699" y="96634"/>
                </a:lnTo>
                <a:lnTo>
                  <a:pt x="8458" y="96901"/>
                </a:lnTo>
                <a:lnTo>
                  <a:pt x="8140" y="97129"/>
                </a:lnTo>
                <a:lnTo>
                  <a:pt x="7772" y="97282"/>
                </a:lnTo>
                <a:lnTo>
                  <a:pt x="7404" y="97421"/>
                </a:lnTo>
                <a:lnTo>
                  <a:pt x="6959" y="97536"/>
                </a:lnTo>
                <a:lnTo>
                  <a:pt x="6413" y="97612"/>
                </a:lnTo>
                <a:lnTo>
                  <a:pt x="5880" y="97688"/>
                </a:lnTo>
                <a:lnTo>
                  <a:pt x="5207" y="97726"/>
                </a:lnTo>
                <a:lnTo>
                  <a:pt x="4419" y="97726"/>
                </a:lnTo>
                <a:lnTo>
                  <a:pt x="3492" y="97726"/>
                </a:lnTo>
                <a:lnTo>
                  <a:pt x="2730" y="97650"/>
                </a:lnTo>
                <a:lnTo>
                  <a:pt x="2120" y="97523"/>
                </a:lnTo>
                <a:lnTo>
                  <a:pt x="1498" y="97396"/>
                </a:lnTo>
                <a:lnTo>
                  <a:pt x="1028" y="97205"/>
                </a:lnTo>
                <a:lnTo>
                  <a:pt x="685" y="96964"/>
                </a:lnTo>
                <a:lnTo>
                  <a:pt x="355" y="96723"/>
                </a:lnTo>
                <a:lnTo>
                  <a:pt x="139" y="96418"/>
                </a:lnTo>
                <a:lnTo>
                  <a:pt x="76" y="96075"/>
                </a:lnTo>
                <a:lnTo>
                  <a:pt x="0" y="95719"/>
                </a:lnTo>
                <a:lnTo>
                  <a:pt x="76" y="95300"/>
                </a:lnTo>
                <a:lnTo>
                  <a:pt x="292" y="94818"/>
                </a:lnTo>
                <a:lnTo>
                  <a:pt x="34061" y="2222"/>
                </a:lnTo>
                <a:lnTo>
                  <a:pt x="34213" y="1739"/>
                </a:lnTo>
                <a:lnTo>
                  <a:pt x="34417" y="1358"/>
                </a:lnTo>
                <a:lnTo>
                  <a:pt x="34645" y="1092"/>
                </a:lnTo>
                <a:lnTo>
                  <a:pt x="34899" y="800"/>
                </a:lnTo>
                <a:lnTo>
                  <a:pt x="35191" y="571"/>
                </a:lnTo>
                <a:lnTo>
                  <a:pt x="35547" y="419"/>
                </a:lnTo>
                <a:lnTo>
                  <a:pt x="35902" y="241"/>
                </a:lnTo>
                <a:lnTo>
                  <a:pt x="36347" y="127"/>
                </a:lnTo>
                <a:lnTo>
                  <a:pt x="36906" y="76"/>
                </a:lnTo>
                <a:lnTo>
                  <a:pt x="37465" y="25"/>
                </a:lnTo>
                <a:lnTo>
                  <a:pt x="38138" y="0"/>
                </a:lnTo>
                <a:lnTo>
                  <a:pt x="38912" y="0"/>
                </a:lnTo>
                <a:close/>
              </a:path>
            </a:pathLst>
          </a:custGeom>
          <a:ln w="1270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0" name="object 520"/>
          <p:cNvSpPr/>
          <p:nvPr/>
        </p:nvSpPr>
        <p:spPr>
          <a:xfrm>
            <a:off x="473158" y="3621674"/>
            <a:ext cx="549952" cy="54995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1" name="object 521"/>
          <p:cNvSpPr/>
          <p:nvPr/>
        </p:nvSpPr>
        <p:spPr>
          <a:xfrm>
            <a:off x="1418050" y="6774792"/>
            <a:ext cx="703794" cy="703794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2" name="object 522"/>
          <p:cNvSpPr/>
          <p:nvPr/>
        </p:nvSpPr>
        <p:spPr>
          <a:xfrm>
            <a:off x="2227447" y="3590623"/>
            <a:ext cx="578247" cy="578247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3" name="object 523"/>
          <p:cNvSpPr/>
          <p:nvPr/>
        </p:nvSpPr>
        <p:spPr>
          <a:xfrm>
            <a:off x="5809722" y="3822843"/>
            <a:ext cx="355610" cy="35561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4" name="object 524"/>
          <p:cNvSpPr/>
          <p:nvPr/>
        </p:nvSpPr>
        <p:spPr>
          <a:xfrm>
            <a:off x="1664543" y="3058716"/>
            <a:ext cx="4343" cy="1042619"/>
          </a:xfrm>
          <a:custGeom>
            <a:avLst/>
            <a:gdLst/>
            <a:ahLst/>
            <a:cxnLst/>
            <a:rect l="l" t="t" r="r" b="b"/>
            <a:pathLst>
              <a:path w="4343" h="1042619">
                <a:moveTo>
                  <a:pt x="0" y="0"/>
                </a:moveTo>
                <a:lnTo>
                  <a:pt x="4343" y="1042619"/>
                </a:lnTo>
              </a:path>
            </a:pathLst>
          </a:custGeom>
          <a:ln w="1905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5" name="object 525"/>
          <p:cNvSpPr/>
          <p:nvPr/>
        </p:nvSpPr>
        <p:spPr>
          <a:xfrm>
            <a:off x="3386217" y="3061394"/>
            <a:ext cx="4330" cy="1042606"/>
          </a:xfrm>
          <a:custGeom>
            <a:avLst/>
            <a:gdLst/>
            <a:ahLst/>
            <a:cxnLst/>
            <a:rect l="l" t="t" r="r" b="b"/>
            <a:pathLst>
              <a:path w="4330" h="1042606">
                <a:moveTo>
                  <a:pt x="0" y="0"/>
                </a:moveTo>
                <a:lnTo>
                  <a:pt x="4330" y="1042606"/>
                </a:lnTo>
              </a:path>
            </a:pathLst>
          </a:custGeom>
          <a:ln w="1905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6" name="object 526"/>
          <p:cNvSpPr/>
          <p:nvPr/>
        </p:nvSpPr>
        <p:spPr>
          <a:xfrm>
            <a:off x="5266072" y="3061394"/>
            <a:ext cx="4343" cy="1042606"/>
          </a:xfrm>
          <a:custGeom>
            <a:avLst/>
            <a:gdLst/>
            <a:ahLst/>
            <a:cxnLst/>
            <a:rect l="l" t="t" r="r" b="b"/>
            <a:pathLst>
              <a:path w="4343" h="1042606">
                <a:moveTo>
                  <a:pt x="0" y="0"/>
                </a:moveTo>
                <a:lnTo>
                  <a:pt x="4343" y="1042606"/>
                </a:lnTo>
              </a:path>
            </a:pathLst>
          </a:custGeom>
          <a:ln w="19050">
            <a:solidFill>
              <a:srgbClr val="6060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7" name="object 527"/>
          <p:cNvSpPr/>
          <p:nvPr/>
        </p:nvSpPr>
        <p:spPr>
          <a:xfrm>
            <a:off x="3725203" y="6762216"/>
            <a:ext cx="687360" cy="687360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8" name="object 528"/>
          <p:cNvSpPr/>
          <p:nvPr/>
        </p:nvSpPr>
        <p:spPr>
          <a:xfrm>
            <a:off x="4044835" y="4887074"/>
            <a:ext cx="832307" cy="1373517"/>
          </a:xfrm>
          <a:custGeom>
            <a:avLst/>
            <a:gdLst/>
            <a:ahLst/>
            <a:cxnLst/>
            <a:rect l="l" t="t" r="r" b="b"/>
            <a:pathLst>
              <a:path w="832307" h="1373517">
                <a:moveTo>
                  <a:pt x="832307" y="1373517"/>
                </a:moveTo>
                <a:lnTo>
                  <a:pt x="832307" y="0"/>
                </a:lnTo>
                <a:lnTo>
                  <a:pt x="0" y="0"/>
                </a:lnTo>
                <a:lnTo>
                  <a:pt x="0" y="1373517"/>
                </a:lnTo>
                <a:lnTo>
                  <a:pt x="832307" y="1373517"/>
                </a:lnTo>
                <a:close/>
              </a:path>
            </a:pathLst>
          </a:custGeom>
          <a:solidFill>
            <a:srgbClr val="A1692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9" name="object 529"/>
          <p:cNvSpPr/>
          <p:nvPr/>
        </p:nvSpPr>
        <p:spPr>
          <a:xfrm>
            <a:off x="5501386" y="5137035"/>
            <a:ext cx="832294" cy="1125156"/>
          </a:xfrm>
          <a:custGeom>
            <a:avLst/>
            <a:gdLst/>
            <a:ahLst/>
            <a:cxnLst/>
            <a:rect l="l" t="t" r="r" b="b"/>
            <a:pathLst>
              <a:path w="832294" h="1125156">
                <a:moveTo>
                  <a:pt x="0" y="0"/>
                </a:moveTo>
                <a:lnTo>
                  <a:pt x="0" y="1125156"/>
                </a:lnTo>
                <a:lnTo>
                  <a:pt x="832294" y="1125156"/>
                </a:lnTo>
                <a:lnTo>
                  <a:pt x="832294" y="0"/>
                </a:lnTo>
                <a:lnTo>
                  <a:pt x="0" y="0"/>
                </a:lnTo>
                <a:close/>
              </a:path>
            </a:pathLst>
          </a:custGeom>
          <a:solidFill>
            <a:srgbClr val="C09A6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0" name="object 530"/>
          <p:cNvSpPr/>
          <p:nvPr/>
        </p:nvSpPr>
        <p:spPr>
          <a:xfrm>
            <a:off x="3732720" y="6262190"/>
            <a:ext cx="2913075" cy="0"/>
          </a:xfrm>
          <a:custGeom>
            <a:avLst/>
            <a:gdLst/>
            <a:ahLst/>
            <a:cxnLst/>
            <a:rect l="l" t="t" r="r" b="b"/>
            <a:pathLst>
              <a:path w="2913075">
                <a:moveTo>
                  <a:pt x="0" y="0"/>
                </a:moveTo>
                <a:lnTo>
                  <a:pt x="2913075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1" name="object 531"/>
          <p:cNvSpPr/>
          <p:nvPr/>
        </p:nvSpPr>
        <p:spPr>
          <a:xfrm>
            <a:off x="6185337" y="7000990"/>
            <a:ext cx="626709" cy="626709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38689" y="398364"/>
            <a:ext cx="2751912" cy="535258"/>
          </a:xfrm>
          <a:prstGeom prst="rect">
            <a:avLst/>
          </a:prstGeom>
        </p:spPr>
        <p:txBody>
          <a:bodyPr wrap="square" lIns="0" tIns="12604" rIns="0" bIns="0" rtlCol="0">
            <a:noAutofit/>
          </a:bodyPr>
          <a:lstStyle/>
          <a:p>
            <a:pPr marL="12700">
              <a:lnSpc>
                <a:spcPts val="1985"/>
              </a:lnSpc>
            </a:pPr>
            <a:r>
              <a:rPr sz="1800" b="1" spc="0" dirty="0">
                <a:solidFill>
                  <a:srgbClr val="606062"/>
                </a:solidFill>
                <a:latin typeface="Adelle Sans ExtraBold"/>
                <a:cs typeface="Adelle Sans ExtraBold"/>
              </a:rPr>
              <a:t>CIFRAS EMPLEO PUEBLA</a:t>
            </a:r>
            <a:endParaRPr sz="1800" dirty="0">
              <a:latin typeface="Adelle Sans ExtraBold"/>
              <a:cs typeface="Adelle Sans ExtraBold"/>
            </a:endParaRPr>
          </a:p>
          <a:p>
            <a:pPr marL="12700" marR="34289">
              <a:lnSpc>
                <a:spcPct val="95166"/>
              </a:lnSpc>
              <a:spcBef>
                <a:spcPts val="0"/>
              </a:spcBef>
            </a:pPr>
            <a:r>
              <a:rPr lang="es-MX" spc="4" dirty="0">
                <a:solidFill>
                  <a:srgbClr val="606062"/>
                </a:solidFill>
                <a:latin typeface="Adelle Sans"/>
                <a:cs typeface="Adelle Sans"/>
              </a:rPr>
              <a:t>Cuarto</a:t>
            </a:r>
            <a:r>
              <a:rPr sz="1800" spc="4" dirty="0">
                <a:solidFill>
                  <a:srgbClr val="606062"/>
                </a:solidFill>
                <a:latin typeface="Adelle Sans"/>
                <a:cs typeface="Adelle Sans"/>
              </a:rPr>
              <a:t> Tr</a:t>
            </a:r>
            <a:r>
              <a:rPr lang="es-MX" sz="1800" spc="4" dirty="0" err="1">
                <a:solidFill>
                  <a:srgbClr val="606062"/>
                </a:solidFill>
                <a:latin typeface="Adelle Sans"/>
                <a:cs typeface="Adelle Sans"/>
              </a:rPr>
              <a:t>imestre</a:t>
            </a:r>
            <a:r>
              <a:rPr sz="1800" spc="4" dirty="0">
                <a:solidFill>
                  <a:srgbClr val="606062"/>
                </a:solidFill>
                <a:latin typeface="Adelle Sans"/>
                <a:cs typeface="Adelle Sans"/>
              </a:rPr>
              <a:t> 202</a:t>
            </a:r>
            <a:r>
              <a:rPr lang="es-MX" sz="1800" spc="4" dirty="0">
                <a:solidFill>
                  <a:srgbClr val="606062"/>
                </a:solidFill>
                <a:latin typeface="Adelle Sans"/>
                <a:cs typeface="Adelle Sans"/>
              </a:rPr>
              <a:t>3</a:t>
            </a:r>
            <a:endParaRPr sz="1800" dirty="0">
              <a:latin typeface="Adelle Sans"/>
              <a:cs typeface="Adelle Sans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595701" y="1633037"/>
            <a:ext cx="1015009" cy="423447"/>
          </a:xfrm>
          <a:prstGeom prst="rect">
            <a:avLst/>
          </a:prstGeom>
        </p:spPr>
        <p:txBody>
          <a:bodyPr wrap="square" lIns="0" tIns="12287" rIns="0" bIns="0" rtlCol="0">
            <a:noAutofit/>
          </a:bodyPr>
          <a:lstStyle/>
          <a:p>
            <a:pPr algn="ctr">
              <a:lnSpc>
                <a:spcPts val="1935"/>
              </a:lnSpc>
            </a:pPr>
            <a:r>
              <a:rPr lang="es-MX" spc="-18" dirty="0">
                <a:solidFill>
                  <a:srgbClr val="AB5863"/>
                </a:solidFill>
                <a:latin typeface="Adelle Sans SemiBold"/>
                <a:cs typeface="Adelle Sans SemiBold"/>
              </a:rPr>
              <a:t>2</a:t>
            </a:r>
            <a:r>
              <a:rPr lang="es-MX" sz="1800" spc="-18" dirty="0">
                <a:solidFill>
                  <a:srgbClr val="AB5863"/>
                </a:solidFill>
                <a:latin typeface="Adelle Sans SemiBold"/>
                <a:cs typeface="Adelle Sans SemiBold"/>
              </a:rPr>
              <a:t>,954,370</a:t>
            </a:r>
            <a:endParaRPr sz="1800" dirty="0">
              <a:latin typeface="Adelle Sans SemiBold"/>
              <a:cs typeface="Adelle Sans SemiBold"/>
            </a:endParaRPr>
          </a:p>
          <a:p>
            <a:pPr marL="145097" marR="239191" algn="ctr">
              <a:lnSpc>
                <a:spcPct val="94750"/>
              </a:lnSpc>
            </a:pPr>
            <a:r>
              <a:rPr sz="1100" spc="-66" dirty="0">
                <a:solidFill>
                  <a:srgbClr val="606062"/>
                </a:solidFill>
                <a:latin typeface="Adelle Sans Thin"/>
                <a:cs typeface="Adelle Sans Thin"/>
              </a:rPr>
              <a:t>Ocupados</a:t>
            </a:r>
            <a:endParaRPr sz="1100" dirty="0">
              <a:latin typeface="Adelle Sans Thin"/>
              <a:cs typeface="Adelle Sans Thi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260177" y="1747526"/>
            <a:ext cx="931671" cy="376422"/>
          </a:xfrm>
          <a:prstGeom prst="rect">
            <a:avLst/>
          </a:prstGeom>
        </p:spPr>
        <p:txBody>
          <a:bodyPr wrap="square" lIns="0" tIns="10985" rIns="0" bIns="0" rtlCol="0">
            <a:noAutofit/>
          </a:bodyPr>
          <a:lstStyle/>
          <a:p>
            <a:pPr algn="ctr">
              <a:lnSpc>
                <a:spcPts val="1730"/>
              </a:lnSpc>
            </a:pPr>
            <a:r>
              <a:rPr lang="es-MX" sz="1600" spc="-1" dirty="0">
                <a:solidFill>
                  <a:srgbClr val="EEAC62"/>
                </a:solidFill>
                <a:latin typeface="Adelle Sans SemiBold"/>
                <a:cs typeface="Adelle Sans SemiBold"/>
              </a:rPr>
              <a:t>6,565,074</a:t>
            </a:r>
            <a:endParaRPr sz="1600" dirty="0">
              <a:latin typeface="Adelle Sans SemiBold"/>
              <a:cs typeface="Adelle Sans SemiBold"/>
            </a:endParaRPr>
          </a:p>
          <a:p>
            <a:pPr marL="154749" marR="235775" algn="ctr">
              <a:lnSpc>
                <a:spcPct val="94750"/>
              </a:lnSpc>
            </a:pPr>
            <a:r>
              <a:rPr sz="1000" spc="-25" dirty="0">
                <a:solidFill>
                  <a:srgbClr val="606062"/>
                </a:solidFill>
                <a:latin typeface="Adelle Sans Thin"/>
                <a:cs typeface="Adelle Sans Thin"/>
              </a:rPr>
              <a:t>personas</a:t>
            </a:r>
            <a:endParaRPr sz="1000" dirty="0">
              <a:latin typeface="Adelle Sans Thin"/>
              <a:cs typeface="Adelle Sans Thi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651016" y="2300543"/>
            <a:ext cx="828814" cy="423455"/>
          </a:xfrm>
          <a:prstGeom prst="rect">
            <a:avLst/>
          </a:prstGeom>
        </p:spPr>
        <p:txBody>
          <a:bodyPr wrap="square" lIns="0" tIns="12287" rIns="0" bIns="0" rtlCol="0">
            <a:noAutofit/>
          </a:bodyPr>
          <a:lstStyle/>
          <a:p>
            <a:pPr marL="62297" marR="20954">
              <a:lnSpc>
                <a:spcPts val="1935"/>
              </a:lnSpc>
            </a:pPr>
            <a:r>
              <a:rPr lang="es-MX" spc="-4" dirty="0">
                <a:solidFill>
                  <a:srgbClr val="AB5863"/>
                </a:solidFill>
                <a:latin typeface="Adelle Sans SemiBold"/>
                <a:cs typeface="Adelle Sans SemiBold"/>
              </a:rPr>
              <a:t>79,114</a:t>
            </a:r>
            <a:endParaRPr sz="1800" dirty="0">
              <a:latin typeface="Adelle Sans SemiBold"/>
              <a:cs typeface="Adelle Sans SemiBold"/>
            </a:endParaRPr>
          </a:p>
          <a:p>
            <a:pPr marL="12700">
              <a:lnSpc>
                <a:spcPct val="94750"/>
              </a:lnSpc>
            </a:pPr>
            <a:r>
              <a:rPr sz="1100" spc="-63" dirty="0">
                <a:solidFill>
                  <a:srgbClr val="606062"/>
                </a:solidFill>
                <a:latin typeface="Adelle Sans Thin"/>
                <a:cs typeface="Adelle Sans Thin"/>
              </a:rPr>
              <a:t>Desocupados</a:t>
            </a:r>
            <a:endParaRPr sz="1100" dirty="0">
              <a:latin typeface="Adelle Sans Thin"/>
              <a:cs typeface="Adelle Sans Thi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364822" y="2312741"/>
            <a:ext cx="1022781" cy="423448"/>
          </a:xfrm>
          <a:prstGeom prst="rect">
            <a:avLst/>
          </a:prstGeom>
        </p:spPr>
        <p:txBody>
          <a:bodyPr wrap="square" lIns="0" tIns="12287" rIns="0" bIns="0" rtlCol="0">
            <a:noAutofit/>
          </a:bodyPr>
          <a:lstStyle/>
          <a:p>
            <a:pPr algn="ctr">
              <a:lnSpc>
                <a:spcPts val="1935"/>
              </a:lnSpc>
            </a:pPr>
            <a:r>
              <a:rPr lang="es-MX" sz="1800" spc="-1" dirty="0">
                <a:solidFill>
                  <a:srgbClr val="AB5863"/>
                </a:solidFill>
                <a:latin typeface="Adelle Sans SemiBold"/>
                <a:cs typeface="Adelle Sans SemiBold"/>
              </a:rPr>
              <a:t>3,530,120</a:t>
            </a:r>
            <a:endParaRPr sz="1800" dirty="0">
              <a:latin typeface="Adelle Sans SemiBold"/>
              <a:cs typeface="Adelle Sans SemiBold"/>
            </a:endParaRPr>
          </a:p>
          <a:p>
            <a:pPr marL="239337" marR="273983" algn="ctr">
              <a:lnSpc>
                <a:spcPct val="94750"/>
              </a:lnSpc>
            </a:pPr>
            <a:r>
              <a:rPr sz="1100" spc="-46" dirty="0">
                <a:solidFill>
                  <a:srgbClr val="606062"/>
                </a:solidFill>
                <a:latin typeface="Adelle Sans Thin"/>
                <a:cs typeface="Adelle Sans Thin"/>
              </a:rPr>
              <a:t>mujeres</a:t>
            </a:r>
            <a:endParaRPr sz="1100" dirty="0">
              <a:latin typeface="Adelle Sans Thin"/>
              <a:cs typeface="Adelle Sans Thi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776215" y="2311404"/>
            <a:ext cx="900175" cy="388613"/>
          </a:xfrm>
          <a:prstGeom prst="rect">
            <a:avLst/>
          </a:prstGeom>
        </p:spPr>
        <p:txBody>
          <a:bodyPr wrap="square" lIns="0" tIns="10985" rIns="0" bIns="0" rtlCol="0">
            <a:noAutofit/>
          </a:bodyPr>
          <a:lstStyle/>
          <a:p>
            <a:pPr algn="ctr">
              <a:lnSpc>
                <a:spcPts val="1730"/>
              </a:lnSpc>
            </a:pPr>
            <a:r>
              <a:rPr lang="es-MX" sz="1600" spc="-14" dirty="0">
                <a:solidFill>
                  <a:srgbClr val="EEAC62"/>
                </a:solidFill>
                <a:latin typeface="Adelle Sans SemiBold"/>
                <a:cs typeface="Adelle Sans SemiBold"/>
              </a:rPr>
              <a:t>3,033,484</a:t>
            </a:r>
            <a:endParaRPr sz="1600" dirty="0">
              <a:latin typeface="Adelle Sans SemiBold"/>
              <a:cs typeface="Adelle Sans SemiBold"/>
            </a:endParaRPr>
          </a:p>
          <a:p>
            <a:pPr marL="155712" marR="203316" algn="ctr">
              <a:lnSpc>
                <a:spcPct val="94750"/>
              </a:lnSpc>
              <a:spcBef>
                <a:spcPts val="23"/>
              </a:spcBef>
            </a:pPr>
            <a:r>
              <a:rPr sz="1000" spc="-25" dirty="0">
                <a:solidFill>
                  <a:srgbClr val="606062"/>
                </a:solidFill>
                <a:latin typeface="Adelle Sans Thin"/>
                <a:cs typeface="Adelle Sans Thin"/>
              </a:rPr>
              <a:t>personas</a:t>
            </a:r>
            <a:endParaRPr sz="1000" dirty="0">
              <a:latin typeface="Adelle Sans Thin"/>
              <a:cs typeface="Adelle Sans Thi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91666" y="2364552"/>
            <a:ext cx="967689" cy="426499"/>
          </a:xfrm>
          <a:prstGeom prst="rect">
            <a:avLst/>
          </a:prstGeom>
        </p:spPr>
        <p:txBody>
          <a:bodyPr wrap="square" lIns="0" tIns="12287" rIns="0" bIns="0" rtlCol="0">
            <a:noAutofit/>
          </a:bodyPr>
          <a:lstStyle/>
          <a:p>
            <a:pPr algn="ctr">
              <a:lnSpc>
                <a:spcPts val="1935"/>
              </a:lnSpc>
            </a:pPr>
            <a:r>
              <a:rPr lang="es-MX" sz="1800" spc="0" dirty="0">
                <a:solidFill>
                  <a:srgbClr val="AB5863"/>
                </a:solidFill>
                <a:latin typeface="Adelle Sans SemiBold"/>
                <a:cs typeface="Adelle Sans SemiBold"/>
              </a:rPr>
              <a:t>3,034,954</a:t>
            </a:r>
            <a:endParaRPr lang="es-MX" sz="1800" dirty="0">
              <a:latin typeface="Adelle Sans SemiBold"/>
              <a:cs typeface="Adelle Sans SemiBold"/>
            </a:endParaRPr>
          </a:p>
          <a:p>
            <a:pPr marL="173548" marR="232991" algn="ctr">
              <a:lnSpc>
                <a:spcPct val="94750"/>
              </a:lnSpc>
            </a:pPr>
            <a:r>
              <a:rPr sz="1100" spc="-46" dirty="0">
                <a:solidFill>
                  <a:srgbClr val="606062"/>
                </a:solidFill>
                <a:latin typeface="Adelle Sans Thin"/>
                <a:cs typeface="Adelle Sans Thin"/>
              </a:rPr>
              <a:t>hombres</a:t>
            </a:r>
            <a:endParaRPr sz="1100" dirty="0">
              <a:latin typeface="Adelle Sans Thin"/>
              <a:cs typeface="Adelle Sans Thi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627090" y="3359918"/>
            <a:ext cx="1466265" cy="642819"/>
          </a:xfrm>
          <a:prstGeom prst="rect">
            <a:avLst/>
          </a:prstGeom>
        </p:spPr>
        <p:txBody>
          <a:bodyPr wrap="square" lIns="0" tIns="10985" rIns="0" bIns="0" rtlCol="0">
            <a:noAutofit/>
          </a:bodyPr>
          <a:lstStyle/>
          <a:p>
            <a:pPr marL="430041" marR="427234" algn="ctr">
              <a:lnSpc>
                <a:spcPts val="1730"/>
              </a:lnSpc>
            </a:pPr>
            <a:r>
              <a:rPr lang="es-MX" sz="1600" spc="-2" dirty="0">
                <a:solidFill>
                  <a:srgbClr val="75525B"/>
                </a:solidFill>
                <a:latin typeface="Adelle Sans SemiBold"/>
                <a:cs typeface="Adelle Sans SemiBold"/>
              </a:rPr>
              <a:t>43.3%</a:t>
            </a:r>
            <a:endParaRPr lang="es-MX" sz="1600" dirty="0">
              <a:latin typeface="Adelle Sans SemiBold"/>
              <a:cs typeface="Adelle Sans SemiBold"/>
            </a:endParaRPr>
          </a:p>
          <a:p>
            <a:pPr marL="2944" marR="2944" indent="228" algn="ctr">
              <a:lnSpc>
                <a:spcPts val="1024"/>
              </a:lnSpc>
            </a:pPr>
            <a:r>
              <a:rPr sz="900" dirty="0">
                <a:solidFill>
                  <a:srgbClr val="606062"/>
                </a:solidFill>
                <a:latin typeface="Adelle Sans Light"/>
                <a:cs typeface="Adelle Sans Light"/>
              </a:rPr>
              <a:t>P</a:t>
            </a:r>
            <a:r>
              <a:rPr sz="900" spc="-4" dirty="0">
                <a:solidFill>
                  <a:srgbClr val="606062"/>
                </a:solidFill>
                <a:latin typeface="Adelle Sans Light"/>
                <a:cs typeface="Adelle Sans Light"/>
              </a:rPr>
              <a:t>o</a:t>
            </a:r>
            <a:r>
              <a:rPr sz="900" spc="4" dirty="0">
                <a:solidFill>
                  <a:srgbClr val="606062"/>
                </a:solidFill>
                <a:latin typeface="Adelle Sans Light"/>
                <a:cs typeface="Adelle Sans Light"/>
              </a:rPr>
              <a:t>b</a:t>
            </a:r>
            <a:r>
              <a:rPr sz="900" spc="-4" dirty="0">
                <a:solidFill>
                  <a:srgbClr val="606062"/>
                </a:solidFill>
                <a:latin typeface="Adelle Sans Light"/>
                <a:cs typeface="Adelle Sans Light"/>
              </a:rPr>
              <a:t>l</a:t>
            </a:r>
            <a:r>
              <a:rPr sz="900" spc="4" dirty="0">
                <a:solidFill>
                  <a:srgbClr val="606062"/>
                </a:solidFill>
                <a:latin typeface="Adelle Sans Light"/>
                <a:cs typeface="Adelle Sans Light"/>
              </a:rPr>
              <a:t>ac</a:t>
            </a:r>
            <a:r>
              <a:rPr sz="900" spc="-4" dirty="0">
                <a:solidFill>
                  <a:srgbClr val="606062"/>
                </a:solidFill>
                <a:latin typeface="Adelle Sans Light"/>
                <a:cs typeface="Adelle Sans Light"/>
              </a:rPr>
              <a:t>ió</a:t>
            </a:r>
            <a:r>
              <a:rPr sz="900" spc="0" dirty="0">
                <a:solidFill>
                  <a:srgbClr val="606062"/>
                </a:solidFill>
                <a:latin typeface="Adelle Sans Light"/>
                <a:cs typeface="Adelle Sans Light"/>
              </a:rPr>
              <a:t>n</a:t>
            </a:r>
            <a:r>
              <a:rPr sz="900" spc="4" dirty="0">
                <a:solidFill>
                  <a:srgbClr val="606062"/>
                </a:solidFill>
                <a:latin typeface="Adelle Sans Light"/>
                <a:cs typeface="Adelle Sans Light"/>
              </a:rPr>
              <a:t> c</a:t>
            </a:r>
            <a:r>
              <a:rPr sz="900" spc="-4" dirty="0">
                <a:solidFill>
                  <a:srgbClr val="606062"/>
                </a:solidFill>
                <a:latin typeface="Adelle Sans Light"/>
                <a:cs typeface="Adelle Sans Light"/>
              </a:rPr>
              <a:t>o</a:t>
            </a:r>
            <a:r>
              <a:rPr sz="900" spc="0" dirty="0">
                <a:solidFill>
                  <a:srgbClr val="606062"/>
                </a:solidFill>
                <a:latin typeface="Adelle Sans Light"/>
                <a:cs typeface="Adelle Sans Light"/>
              </a:rPr>
              <a:t>n</a:t>
            </a:r>
            <a:r>
              <a:rPr sz="900" spc="4" dirty="0">
                <a:solidFill>
                  <a:srgbClr val="606062"/>
                </a:solidFill>
                <a:latin typeface="Adelle Sans Light"/>
                <a:cs typeface="Adelle Sans Light"/>
              </a:rPr>
              <a:t> </a:t>
            </a:r>
            <a:r>
              <a:rPr sz="900" spc="-4" dirty="0">
                <a:solidFill>
                  <a:srgbClr val="606062"/>
                </a:solidFill>
                <a:latin typeface="Adelle Sans Light"/>
                <a:cs typeface="Adelle Sans Light"/>
              </a:rPr>
              <a:t>i</a:t>
            </a:r>
            <a:r>
              <a:rPr sz="900" spc="0" dirty="0">
                <a:solidFill>
                  <a:srgbClr val="606062"/>
                </a:solidFill>
                <a:latin typeface="Adelle Sans Light"/>
                <a:cs typeface="Adelle Sans Light"/>
              </a:rPr>
              <a:t>n</a:t>
            </a:r>
            <a:r>
              <a:rPr sz="900" spc="4" dirty="0">
                <a:solidFill>
                  <a:srgbClr val="606062"/>
                </a:solidFill>
                <a:latin typeface="Adelle Sans Light"/>
                <a:cs typeface="Adelle Sans Light"/>
              </a:rPr>
              <a:t>g</a:t>
            </a:r>
            <a:r>
              <a:rPr sz="900" spc="-4" dirty="0">
                <a:solidFill>
                  <a:srgbClr val="606062"/>
                </a:solidFill>
                <a:latin typeface="Adelle Sans Light"/>
                <a:cs typeface="Adelle Sans Light"/>
              </a:rPr>
              <a:t>re</a:t>
            </a:r>
            <a:r>
              <a:rPr sz="900" spc="4" dirty="0">
                <a:solidFill>
                  <a:srgbClr val="606062"/>
                </a:solidFill>
                <a:latin typeface="Adelle Sans Light"/>
                <a:cs typeface="Adelle Sans Light"/>
              </a:rPr>
              <a:t>s</a:t>
            </a:r>
            <a:r>
              <a:rPr sz="900" spc="0" dirty="0">
                <a:solidFill>
                  <a:srgbClr val="606062"/>
                </a:solidFill>
                <a:latin typeface="Adelle Sans Light"/>
                <a:cs typeface="Adelle Sans Light"/>
              </a:rPr>
              <a:t>o </a:t>
            </a:r>
            <a:r>
              <a:rPr sz="900" spc="-4" dirty="0">
                <a:solidFill>
                  <a:srgbClr val="606062"/>
                </a:solidFill>
                <a:latin typeface="Adelle Sans Light"/>
                <a:cs typeface="Adelle Sans Light"/>
              </a:rPr>
              <a:t>l</a:t>
            </a:r>
            <a:r>
              <a:rPr sz="900" spc="4" dirty="0">
                <a:solidFill>
                  <a:srgbClr val="606062"/>
                </a:solidFill>
                <a:latin typeface="Adelle Sans Light"/>
                <a:cs typeface="Adelle Sans Light"/>
              </a:rPr>
              <a:t>ab</a:t>
            </a:r>
            <a:r>
              <a:rPr sz="900" spc="-4" dirty="0">
                <a:solidFill>
                  <a:srgbClr val="606062"/>
                </a:solidFill>
                <a:latin typeface="Adelle Sans Light"/>
                <a:cs typeface="Adelle Sans Light"/>
              </a:rPr>
              <a:t>or</a:t>
            </a:r>
            <a:r>
              <a:rPr sz="900" spc="4" dirty="0">
                <a:solidFill>
                  <a:srgbClr val="606062"/>
                </a:solidFill>
                <a:latin typeface="Adelle Sans Light"/>
                <a:cs typeface="Adelle Sans Light"/>
              </a:rPr>
              <a:t>a</a:t>
            </a:r>
            <a:r>
              <a:rPr sz="900" spc="0" dirty="0">
                <a:solidFill>
                  <a:srgbClr val="606062"/>
                </a:solidFill>
                <a:latin typeface="Adelle Sans Light"/>
                <a:cs typeface="Adelle Sans Light"/>
              </a:rPr>
              <a:t>l </a:t>
            </a:r>
            <a:r>
              <a:rPr sz="900" spc="-4" dirty="0">
                <a:solidFill>
                  <a:srgbClr val="606062"/>
                </a:solidFill>
                <a:latin typeface="Adelle Sans Light"/>
                <a:cs typeface="Adelle Sans Light"/>
              </a:rPr>
              <a:t>i</a:t>
            </a:r>
            <a:r>
              <a:rPr sz="900" spc="0" dirty="0">
                <a:solidFill>
                  <a:srgbClr val="606062"/>
                </a:solidFill>
                <a:latin typeface="Adelle Sans Light"/>
                <a:cs typeface="Adelle Sans Light"/>
              </a:rPr>
              <a:t>n</a:t>
            </a:r>
            <a:r>
              <a:rPr sz="900" spc="-4" dirty="0">
                <a:solidFill>
                  <a:srgbClr val="606062"/>
                </a:solidFill>
                <a:latin typeface="Adelle Sans Light"/>
                <a:cs typeface="Adelle Sans Light"/>
              </a:rPr>
              <a:t>ferio</a:t>
            </a:r>
            <a:r>
              <a:rPr sz="900" spc="0" dirty="0">
                <a:solidFill>
                  <a:srgbClr val="606062"/>
                </a:solidFill>
                <a:latin typeface="Adelle Sans Light"/>
                <a:cs typeface="Adelle Sans Light"/>
              </a:rPr>
              <a:t>r </a:t>
            </a:r>
            <a:r>
              <a:rPr sz="900" spc="4" dirty="0">
                <a:solidFill>
                  <a:srgbClr val="606062"/>
                </a:solidFill>
                <a:latin typeface="Adelle Sans Light"/>
                <a:cs typeface="Adelle Sans Light"/>
              </a:rPr>
              <a:t>a</a:t>
            </a:r>
            <a:r>
              <a:rPr sz="900" spc="0" dirty="0">
                <a:solidFill>
                  <a:srgbClr val="606062"/>
                </a:solidFill>
                <a:latin typeface="Adelle Sans Light"/>
                <a:cs typeface="Adelle Sans Light"/>
              </a:rPr>
              <a:t>l </a:t>
            </a:r>
            <a:r>
              <a:rPr sz="900" spc="4" dirty="0">
                <a:solidFill>
                  <a:srgbClr val="606062"/>
                </a:solidFill>
                <a:latin typeface="Adelle Sans Light"/>
                <a:cs typeface="Adelle Sans Light"/>
              </a:rPr>
              <a:t>c</a:t>
            </a:r>
            <a:r>
              <a:rPr sz="900" spc="-4" dirty="0">
                <a:solidFill>
                  <a:srgbClr val="606062"/>
                </a:solidFill>
                <a:latin typeface="Adelle Sans Light"/>
                <a:cs typeface="Adelle Sans Light"/>
              </a:rPr>
              <a:t>o</a:t>
            </a:r>
            <a:r>
              <a:rPr sz="900" spc="4" dirty="0">
                <a:solidFill>
                  <a:srgbClr val="606062"/>
                </a:solidFill>
                <a:latin typeface="Adelle Sans Light"/>
                <a:cs typeface="Adelle Sans Light"/>
              </a:rPr>
              <a:t>s</a:t>
            </a:r>
            <a:r>
              <a:rPr sz="900" spc="-4" dirty="0">
                <a:solidFill>
                  <a:srgbClr val="606062"/>
                </a:solidFill>
                <a:latin typeface="Adelle Sans Light"/>
                <a:cs typeface="Adelle Sans Light"/>
              </a:rPr>
              <a:t>t</a:t>
            </a:r>
            <a:r>
              <a:rPr sz="900" spc="0" dirty="0">
                <a:solidFill>
                  <a:srgbClr val="606062"/>
                </a:solidFill>
                <a:latin typeface="Adelle Sans Light"/>
                <a:cs typeface="Adelle Sans Light"/>
              </a:rPr>
              <a:t>o de</a:t>
            </a:r>
            <a:r>
              <a:rPr sz="900" spc="4" dirty="0">
                <a:solidFill>
                  <a:srgbClr val="606062"/>
                </a:solidFill>
                <a:latin typeface="Adelle Sans Light"/>
                <a:cs typeface="Adelle Sans Light"/>
              </a:rPr>
              <a:t> </a:t>
            </a:r>
            <a:r>
              <a:rPr sz="900" spc="-4" dirty="0">
                <a:solidFill>
                  <a:srgbClr val="606062"/>
                </a:solidFill>
                <a:latin typeface="Adelle Sans Light"/>
                <a:cs typeface="Adelle Sans Light"/>
              </a:rPr>
              <a:t>l</a:t>
            </a:r>
            <a:r>
              <a:rPr sz="900" spc="0" dirty="0">
                <a:solidFill>
                  <a:srgbClr val="606062"/>
                </a:solidFill>
                <a:latin typeface="Adelle Sans Light"/>
                <a:cs typeface="Adelle Sans Light"/>
              </a:rPr>
              <a:t>a </a:t>
            </a:r>
            <a:r>
              <a:rPr sz="900" spc="4" dirty="0">
                <a:solidFill>
                  <a:srgbClr val="606062"/>
                </a:solidFill>
                <a:latin typeface="Adelle Sans Light"/>
                <a:cs typeface="Adelle Sans Light"/>
              </a:rPr>
              <a:t>ca</a:t>
            </a:r>
            <a:r>
              <a:rPr sz="900" spc="0" dirty="0">
                <a:solidFill>
                  <a:srgbClr val="606062"/>
                </a:solidFill>
                <a:latin typeface="Adelle Sans Light"/>
                <a:cs typeface="Adelle Sans Light"/>
              </a:rPr>
              <a:t>n</a:t>
            </a:r>
            <a:r>
              <a:rPr sz="900" spc="4" dirty="0">
                <a:solidFill>
                  <a:srgbClr val="606062"/>
                </a:solidFill>
                <a:latin typeface="Adelle Sans Light"/>
                <a:cs typeface="Adelle Sans Light"/>
              </a:rPr>
              <a:t>as</a:t>
            </a:r>
            <a:r>
              <a:rPr sz="900" spc="-4" dirty="0">
                <a:solidFill>
                  <a:srgbClr val="606062"/>
                </a:solidFill>
                <a:latin typeface="Adelle Sans Light"/>
                <a:cs typeface="Adelle Sans Light"/>
              </a:rPr>
              <a:t>t</a:t>
            </a:r>
            <a:r>
              <a:rPr sz="900" spc="0" dirty="0">
                <a:solidFill>
                  <a:srgbClr val="606062"/>
                </a:solidFill>
                <a:latin typeface="Adelle Sans Light"/>
                <a:cs typeface="Adelle Sans Light"/>
              </a:rPr>
              <a:t>a</a:t>
            </a:r>
            <a:r>
              <a:rPr sz="900" spc="9" dirty="0">
                <a:solidFill>
                  <a:srgbClr val="606062"/>
                </a:solidFill>
                <a:latin typeface="Adelle Sans Light"/>
                <a:cs typeface="Adelle Sans Light"/>
              </a:rPr>
              <a:t> </a:t>
            </a:r>
            <a:r>
              <a:rPr sz="900" spc="4" dirty="0">
                <a:solidFill>
                  <a:srgbClr val="606062"/>
                </a:solidFill>
                <a:latin typeface="Adelle Sans Light"/>
                <a:cs typeface="Adelle Sans Light"/>
              </a:rPr>
              <a:t>a</a:t>
            </a:r>
            <a:r>
              <a:rPr sz="900" spc="-4" dirty="0">
                <a:solidFill>
                  <a:srgbClr val="606062"/>
                </a:solidFill>
                <a:latin typeface="Adelle Sans Light"/>
                <a:cs typeface="Adelle Sans Light"/>
              </a:rPr>
              <a:t>li</a:t>
            </a:r>
            <a:r>
              <a:rPr sz="900" spc="4" dirty="0">
                <a:solidFill>
                  <a:srgbClr val="606062"/>
                </a:solidFill>
                <a:latin typeface="Adelle Sans Light"/>
                <a:cs typeface="Adelle Sans Light"/>
              </a:rPr>
              <a:t>m</a:t>
            </a:r>
            <a:r>
              <a:rPr sz="900" spc="-4" dirty="0">
                <a:solidFill>
                  <a:srgbClr val="606062"/>
                </a:solidFill>
                <a:latin typeface="Adelle Sans Light"/>
                <a:cs typeface="Adelle Sans Light"/>
              </a:rPr>
              <a:t>e</a:t>
            </a:r>
            <a:r>
              <a:rPr sz="900" spc="0" dirty="0">
                <a:solidFill>
                  <a:srgbClr val="606062"/>
                </a:solidFill>
                <a:latin typeface="Adelle Sans Light"/>
                <a:cs typeface="Adelle Sans Light"/>
              </a:rPr>
              <a:t>n</a:t>
            </a:r>
            <a:r>
              <a:rPr sz="900" spc="-4" dirty="0">
                <a:solidFill>
                  <a:srgbClr val="606062"/>
                </a:solidFill>
                <a:latin typeface="Adelle Sans Light"/>
                <a:cs typeface="Adelle Sans Light"/>
              </a:rPr>
              <a:t>t</a:t>
            </a:r>
            <a:r>
              <a:rPr sz="900" spc="4" dirty="0">
                <a:solidFill>
                  <a:srgbClr val="606062"/>
                </a:solidFill>
                <a:latin typeface="Adelle Sans Light"/>
                <a:cs typeface="Adelle Sans Light"/>
              </a:rPr>
              <a:t>a</a:t>
            </a:r>
            <a:r>
              <a:rPr sz="900" spc="-4" dirty="0">
                <a:solidFill>
                  <a:srgbClr val="606062"/>
                </a:solidFill>
                <a:latin typeface="Adelle Sans Light"/>
                <a:cs typeface="Adelle Sans Light"/>
              </a:rPr>
              <a:t>ri</a:t>
            </a:r>
            <a:r>
              <a:rPr sz="900" spc="0" dirty="0">
                <a:solidFill>
                  <a:srgbClr val="606062"/>
                </a:solidFill>
                <a:latin typeface="Adelle Sans Light"/>
                <a:cs typeface="Adelle Sans Light"/>
              </a:rPr>
              <a:t>a</a:t>
            </a:r>
            <a:endParaRPr sz="900" dirty="0">
              <a:latin typeface="Adelle Sans Light"/>
              <a:cs typeface="Adelle Sans Light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269467" y="3387345"/>
            <a:ext cx="595985" cy="228600"/>
          </a:xfrm>
          <a:prstGeom prst="rect">
            <a:avLst/>
          </a:prstGeom>
        </p:spPr>
        <p:txBody>
          <a:bodyPr wrap="square" lIns="0" tIns="10985" rIns="0" bIns="0" rtlCol="0">
            <a:noAutofit/>
          </a:bodyPr>
          <a:lstStyle/>
          <a:p>
            <a:pPr marL="12700">
              <a:lnSpc>
                <a:spcPts val="1730"/>
              </a:lnSpc>
            </a:pPr>
            <a:r>
              <a:rPr lang="es-MX" sz="1600" spc="-18" dirty="0">
                <a:solidFill>
                  <a:srgbClr val="AB5863"/>
                </a:solidFill>
                <a:latin typeface="Adelle Sans SemiBold"/>
                <a:cs typeface="Adelle Sans SemiBold"/>
              </a:rPr>
              <a:t>69.9</a:t>
            </a:r>
            <a:r>
              <a:rPr sz="1600" spc="-18" dirty="0">
                <a:solidFill>
                  <a:srgbClr val="AB5863"/>
                </a:solidFill>
                <a:latin typeface="Adelle Sans SemiBold"/>
                <a:cs typeface="Adelle Sans SemiBold"/>
              </a:rPr>
              <a:t>%</a:t>
            </a:r>
            <a:endParaRPr sz="1600" dirty="0">
              <a:latin typeface="Adelle Sans SemiBold"/>
              <a:cs typeface="Adelle Sans SemiBold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68833" y="3417830"/>
            <a:ext cx="467563" cy="228600"/>
          </a:xfrm>
          <a:prstGeom prst="rect">
            <a:avLst/>
          </a:prstGeom>
        </p:spPr>
        <p:txBody>
          <a:bodyPr wrap="square" lIns="0" tIns="10985" rIns="0" bIns="0" rtlCol="0">
            <a:noAutofit/>
          </a:bodyPr>
          <a:lstStyle/>
          <a:p>
            <a:pPr marL="12700">
              <a:lnSpc>
                <a:spcPts val="1730"/>
              </a:lnSpc>
            </a:pPr>
            <a:r>
              <a:rPr lang="es-MX" sz="1600" dirty="0">
                <a:solidFill>
                  <a:srgbClr val="EEAC62"/>
                </a:solidFill>
                <a:latin typeface="Adelle Sans SemiBold"/>
                <a:cs typeface="Adelle Sans SemiBold"/>
              </a:rPr>
              <a:t>2.6</a:t>
            </a:r>
            <a:r>
              <a:rPr sz="1600" dirty="0">
                <a:solidFill>
                  <a:srgbClr val="EEAC62"/>
                </a:solidFill>
                <a:latin typeface="Adelle Sans SemiBold"/>
                <a:cs typeface="Adelle Sans SemiBold"/>
              </a:rPr>
              <a:t>%</a:t>
            </a:r>
            <a:endParaRPr sz="1600" dirty="0">
              <a:latin typeface="Adelle Sans SemiBold"/>
              <a:cs typeface="Adelle Sans SemiBold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767437" y="3582422"/>
            <a:ext cx="608380" cy="228600"/>
          </a:xfrm>
          <a:prstGeom prst="rect">
            <a:avLst/>
          </a:prstGeom>
        </p:spPr>
        <p:txBody>
          <a:bodyPr wrap="square" lIns="0" tIns="10985" rIns="0" bIns="0" rtlCol="0">
            <a:noAutofit/>
          </a:bodyPr>
          <a:lstStyle/>
          <a:p>
            <a:pPr marL="12700">
              <a:lnSpc>
                <a:spcPts val="1730"/>
              </a:lnSpc>
            </a:pPr>
            <a:r>
              <a:rPr lang="es-MX" sz="1600" dirty="0">
                <a:solidFill>
                  <a:srgbClr val="EEAC62"/>
                </a:solidFill>
                <a:latin typeface="Adelle Sans SemiBold"/>
                <a:cs typeface="Adelle Sans SemiBold"/>
              </a:rPr>
              <a:t>46.6</a:t>
            </a:r>
            <a:r>
              <a:rPr sz="1600" dirty="0">
                <a:solidFill>
                  <a:srgbClr val="EEAC62"/>
                </a:solidFill>
                <a:latin typeface="Adelle Sans SemiBold"/>
                <a:cs typeface="Adelle Sans SemiBold"/>
              </a:rPr>
              <a:t>%</a:t>
            </a:r>
            <a:endParaRPr sz="1600" dirty="0">
              <a:latin typeface="Adelle Sans SemiBold"/>
              <a:cs typeface="Adelle Sans SemiBold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6598" y="4281949"/>
            <a:ext cx="1813995" cy="420204"/>
          </a:xfrm>
          <a:prstGeom prst="rect">
            <a:avLst/>
          </a:prstGeom>
        </p:spPr>
        <p:txBody>
          <a:bodyPr wrap="square" lIns="0" tIns="9937" rIns="0" bIns="0" rtlCol="0">
            <a:noAutofit/>
          </a:bodyPr>
          <a:lstStyle/>
          <a:p>
            <a:pPr marL="12700">
              <a:lnSpc>
                <a:spcPts val="1565"/>
              </a:lnSpc>
            </a:pPr>
            <a:r>
              <a:rPr sz="1400" b="1" spc="-2" dirty="0">
                <a:solidFill>
                  <a:srgbClr val="606062"/>
                </a:solidFill>
                <a:latin typeface="Adelle Sans ExtraBold"/>
                <a:cs typeface="Adelle Sans ExtraBold"/>
              </a:rPr>
              <a:t>Asegurados al IMSS </a:t>
            </a:r>
            <a:r>
              <a:rPr sz="1200" b="1" spc="-2" baseline="31094" dirty="0">
                <a:solidFill>
                  <a:srgbClr val="606062"/>
                </a:solidFill>
                <a:latin typeface="Adelle Sans ExtraBold"/>
                <a:cs typeface="Adelle Sans ExtraBold"/>
              </a:rPr>
              <a:t>2/</a:t>
            </a:r>
            <a:endParaRPr sz="800" dirty="0">
              <a:latin typeface="Adelle Sans ExtraBold"/>
              <a:cs typeface="Adelle Sans ExtraBold"/>
            </a:endParaRPr>
          </a:p>
          <a:p>
            <a:pPr marL="12700" marR="26669">
              <a:lnSpc>
                <a:spcPct val="95166"/>
              </a:lnSpc>
            </a:pPr>
            <a:r>
              <a:rPr lang="es-MX" sz="1400" spc="4" dirty="0">
                <a:solidFill>
                  <a:srgbClr val="606062"/>
                </a:solidFill>
                <a:latin typeface="Adelle Sans"/>
                <a:cs typeface="Adelle Sans"/>
              </a:rPr>
              <a:t>Diciembre</a:t>
            </a:r>
            <a:r>
              <a:rPr sz="1400" spc="4" dirty="0">
                <a:solidFill>
                  <a:srgbClr val="606062"/>
                </a:solidFill>
                <a:latin typeface="Adelle Sans"/>
                <a:cs typeface="Adelle Sans"/>
              </a:rPr>
              <a:t> </a:t>
            </a:r>
            <a:r>
              <a:rPr lang="es-MX" sz="1400" spc="4" dirty="0">
                <a:solidFill>
                  <a:srgbClr val="606062"/>
                </a:solidFill>
                <a:latin typeface="Adelle Sans"/>
                <a:cs typeface="Adelle Sans"/>
              </a:rPr>
              <a:t>2023</a:t>
            </a:r>
            <a:endParaRPr sz="1400" dirty="0">
              <a:latin typeface="Adelle Sans"/>
              <a:cs typeface="Adelle San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226073" y="4413758"/>
            <a:ext cx="1857459" cy="432281"/>
          </a:xfrm>
          <a:prstGeom prst="rect">
            <a:avLst/>
          </a:prstGeom>
        </p:spPr>
        <p:txBody>
          <a:bodyPr wrap="square" lIns="0" tIns="9525" rIns="0" bIns="0" rtlCol="0">
            <a:noAutofit/>
          </a:bodyPr>
          <a:lstStyle/>
          <a:p>
            <a:pPr marL="110641">
              <a:lnSpc>
                <a:spcPts val="1500"/>
              </a:lnSpc>
            </a:pPr>
            <a:r>
              <a:rPr sz="1400" dirty="0">
                <a:solidFill>
                  <a:srgbClr val="585858"/>
                </a:solidFill>
                <a:latin typeface="Calibri"/>
                <a:cs typeface="Calibri"/>
              </a:rPr>
              <a:t>Salario Promedio Diario</a:t>
            </a:r>
            <a:endParaRPr sz="1400" dirty="0">
              <a:latin typeface="Calibri"/>
              <a:cs typeface="Calibri"/>
            </a:endParaRPr>
          </a:p>
          <a:p>
            <a:pPr marL="12700" marR="26670">
              <a:lnSpc>
                <a:spcPct val="95833"/>
              </a:lnSpc>
              <a:spcBef>
                <a:spcPts val="485"/>
              </a:spcBef>
            </a:pPr>
            <a:r>
              <a:rPr lang="es-ES" sz="1100" spc="-12" dirty="0">
                <a:solidFill>
                  <a:srgbClr val="404040"/>
                </a:solidFill>
                <a:latin typeface="Adelle Sans SemiBold"/>
                <a:cs typeface="Adelle Sans SemiBold"/>
              </a:rPr>
              <a:t>$504.11</a:t>
            </a:r>
            <a:endParaRPr sz="1100" dirty="0">
              <a:latin typeface="Adelle Sans SemiBold"/>
              <a:cs typeface="Adelle Sans SemiBold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560570" y="4763332"/>
            <a:ext cx="826950" cy="575861"/>
          </a:xfrm>
          <a:prstGeom prst="rect">
            <a:avLst/>
          </a:prstGeom>
        </p:spPr>
        <p:txBody>
          <a:bodyPr wrap="square" lIns="0" tIns="12287" rIns="0" bIns="0" rtlCol="0">
            <a:noAutofit/>
          </a:bodyPr>
          <a:lstStyle/>
          <a:p>
            <a:pPr algn="ctr">
              <a:lnSpc>
                <a:spcPts val="1935"/>
              </a:lnSpc>
            </a:pPr>
            <a:r>
              <a:rPr lang="es-ES" sz="1800" spc="-17" dirty="0">
                <a:solidFill>
                  <a:srgbClr val="75525B"/>
                </a:solidFill>
                <a:latin typeface="Adelle Sans SemiBold"/>
                <a:cs typeface="Adelle Sans SemiBold"/>
              </a:rPr>
              <a:t>562,992</a:t>
            </a:r>
            <a:endParaRPr sz="1800" dirty="0">
              <a:latin typeface="Adelle Sans SemiBold"/>
              <a:cs typeface="Adelle Sans SemiBold"/>
            </a:endParaRPr>
          </a:p>
          <a:p>
            <a:pPr marL="134073" marR="147576" algn="ctr">
              <a:lnSpc>
                <a:spcPct val="94750"/>
              </a:lnSpc>
            </a:pPr>
            <a:r>
              <a:rPr sz="1100" spc="-49" dirty="0">
                <a:solidFill>
                  <a:srgbClr val="606062"/>
                </a:solidFill>
                <a:latin typeface="Adelle Sans Thin"/>
                <a:cs typeface="Adelle Sans Thin"/>
              </a:rPr>
              <a:t>Empleos</a:t>
            </a:r>
            <a:endParaRPr sz="1100" dirty="0">
              <a:latin typeface="Adelle Sans Thin"/>
              <a:cs typeface="Adelle Sans Thin"/>
            </a:endParaRPr>
          </a:p>
          <a:p>
            <a:pPr marR="29987" algn="ctr">
              <a:lnSpc>
                <a:spcPts val="1200"/>
              </a:lnSpc>
              <a:spcBef>
                <a:spcPts val="60"/>
              </a:spcBef>
            </a:pPr>
            <a:r>
              <a:rPr sz="1100" spc="-57" dirty="0">
                <a:solidFill>
                  <a:srgbClr val="606062"/>
                </a:solidFill>
                <a:latin typeface="Adelle Sans Thin"/>
                <a:cs typeface="Adelle Sans Thin"/>
              </a:rPr>
              <a:t>Permanentes</a:t>
            </a:r>
            <a:endParaRPr sz="1100" dirty="0">
              <a:latin typeface="Adelle Sans Thin"/>
              <a:cs typeface="Adelle Sans Thi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324570" y="5226634"/>
            <a:ext cx="793038" cy="575848"/>
          </a:xfrm>
          <a:prstGeom prst="rect">
            <a:avLst/>
          </a:prstGeom>
        </p:spPr>
        <p:txBody>
          <a:bodyPr wrap="square" lIns="0" tIns="12287" rIns="0" bIns="0" rtlCol="0">
            <a:noAutofit/>
          </a:bodyPr>
          <a:lstStyle/>
          <a:p>
            <a:pPr algn="ctr">
              <a:lnSpc>
                <a:spcPts val="1935"/>
              </a:lnSpc>
            </a:pPr>
            <a:r>
              <a:rPr sz="1800" dirty="0">
                <a:solidFill>
                  <a:srgbClr val="EEAC62"/>
                </a:solidFill>
                <a:latin typeface="Adelle Sans SemiBold"/>
                <a:cs typeface="Adelle Sans SemiBold"/>
              </a:rPr>
              <a:t>6</a:t>
            </a:r>
            <a:r>
              <a:rPr lang="es-ES" sz="1800" dirty="0">
                <a:solidFill>
                  <a:srgbClr val="EEAC62"/>
                </a:solidFill>
                <a:latin typeface="Adelle Sans SemiBold"/>
                <a:cs typeface="Adelle Sans SemiBold"/>
              </a:rPr>
              <a:t>51,620</a:t>
            </a:r>
            <a:endParaRPr sz="1800" dirty="0">
              <a:latin typeface="Adelle Sans SemiBold"/>
              <a:cs typeface="Adelle Sans SemiBold"/>
            </a:endParaRPr>
          </a:p>
          <a:p>
            <a:pPr marL="116997" marR="130741" algn="ctr">
              <a:lnSpc>
                <a:spcPct val="94750"/>
              </a:lnSpc>
            </a:pPr>
            <a:r>
              <a:rPr sz="1100" spc="-49" dirty="0">
                <a:solidFill>
                  <a:srgbClr val="606062"/>
                </a:solidFill>
                <a:latin typeface="Adelle Sans Thin"/>
                <a:cs typeface="Adelle Sans Thin"/>
              </a:rPr>
              <a:t>Empleos</a:t>
            </a:r>
            <a:endParaRPr sz="1100" dirty="0">
              <a:latin typeface="Adelle Sans Thin"/>
              <a:cs typeface="Adelle Sans Thin"/>
            </a:endParaRPr>
          </a:p>
          <a:p>
            <a:pPr marL="99433" marR="117647" algn="ctr">
              <a:lnSpc>
                <a:spcPts val="1200"/>
              </a:lnSpc>
              <a:spcBef>
                <a:spcPts val="60"/>
              </a:spcBef>
            </a:pPr>
            <a:r>
              <a:rPr sz="1100" spc="-49" dirty="0">
                <a:solidFill>
                  <a:srgbClr val="606062"/>
                </a:solidFill>
                <a:latin typeface="Adelle Sans Thin"/>
                <a:cs typeface="Adelle Sans Thin"/>
              </a:rPr>
              <a:t>Formales</a:t>
            </a:r>
            <a:endParaRPr sz="1100" dirty="0">
              <a:latin typeface="Adelle Sans Thin"/>
              <a:cs typeface="Adelle Sans Thi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631859" y="5580200"/>
            <a:ext cx="712814" cy="578900"/>
          </a:xfrm>
          <a:prstGeom prst="rect">
            <a:avLst/>
          </a:prstGeom>
        </p:spPr>
        <p:txBody>
          <a:bodyPr wrap="square" lIns="0" tIns="12287" rIns="0" bIns="0" rtlCol="0">
            <a:noAutofit/>
          </a:bodyPr>
          <a:lstStyle/>
          <a:p>
            <a:pPr marL="25058">
              <a:lnSpc>
                <a:spcPts val="1935"/>
              </a:lnSpc>
            </a:pPr>
            <a:r>
              <a:rPr lang="es-ES" spc="-17" dirty="0">
                <a:solidFill>
                  <a:srgbClr val="75525B"/>
                </a:solidFill>
                <a:latin typeface="Adelle Sans SemiBold"/>
                <a:cs typeface="Adelle Sans Thin"/>
              </a:rPr>
              <a:t>88,628</a:t>
            </a:r>
          </a:p>
          <a:p>
            <a:pPr marL="25058">
              <a:lnSpc>
                <a:spcPts val="1935"/>
              </a:lnSpc>
            </a:pPr>
            <a:r>
              <a:rPr sz="1100" spc="-49" dirty="0" err="1">
                <a:solidFill>
                  <a:srgbClr val="606062"/>
                </a:solidFill>
                <a:latin typeface="Adelle Sans Thin"/>
                <a:cs typeface="Adelle Sans Thin"/>
              </a:rPr>
              <a:t>Empleos</a:t>
            </a:r>
            <a:endParaRPr sz="1100" dirty="0">
              <a:latin typeface="Adelle Sans Thin"/>
              <a:cs typeface="Adelle Sans Thin"/>
            </a:endParaRPr>
          </a:p>
          <a:p>
            <a:pPr marR="48845" algn="ctr">
              <a:lnSpc>
                <a:spcPts val="1200"/>
              </a:lnSpc>
              <a:spcBef>
                <a:spcPts val="60"/>
              </a:spcBef>
            </a:pPr>
            <a:r>
              <a:rPr sz="1100" spc="-48" dirty="0">
                <a:solidFill>
                  <a:srgbClr val="606062"/>
                </a:solidFill>
                <a:latin typeface="Adelle Sans Thin"/>
                <a:cs typeface="Adelle Sans Thin"/>
              </a:rPr>
              <a:t>Eventuales</a:t>
            </a:r>
            <a:endParaRPr sz="1100" dirty="0">
              <a:latin typeface="Adelle Sans Thin"/>
              <a:cs typeface="Adelle Sans Thi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93774" y="5974186"/>
            <a:ext cx="681547" cy="298846"/>
          </a:xfrm>
          <a:prstGeom prst="rect">
            <a:avLst/>
          </a:prstGeom>
        </p:spPr>
        <p:txBody>
          <a:bodyPr wrap="square" lIns="0" tIns="9652" rIns="0" bIns="0" rtlCol="0">
            <a:noAutofit/>
          </a:bodyPr>
          <a:lstStyle/>
          <a:p>
            <a:pPr marL="12700">
              <a:lnSpc>
                <a:spcPts val="1520"/>
              </a:lnSpc>
            </a:pPr>
            <a:r>
              <a:rPr sz="1400" dirty="0">
                <a:latin typeface="Adelle Sans"/>
                <a:cs typeface="Adelle Sans"/>
              </a:rPr>
              <a:t>-</a:t>
            </a:r>
            <a:r>
              <a:rPr lang="es-ES" sz="1400" dirty="0">
                <a:latin typeface="Adelle Sans"/>
                <a:cs typeface="Adelle Sans"/>
              </a:rPr>
              <a:t>6,129</a:t>
            </a:r>
            <a:endParaRPr sz="1400" dirty="0">
              <a:latin typeface="Adelle Sans"/>
              <a:cs typeface="Adelle San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186224" y="6340151"/>
            <a:ext cx="562990" cy="152400"/>
          </a:xfrm>
          <a:prstGeom prst="rect">
            <a:avLst/>
          </a:prstGeom>
        </p:spPr>
        <p:txBody>
          <a:bodyPr wrap="square" lIns="0" tIns="7048" rIns="0" bIns="0" rtlCol="0">
            <a:noAutofit/>
          </a:bodyPr>
          <a:lstStyle/>
          <a:p>
            <a:pPr marL="12700">
              <a:lnSpc>
                <a:spcPts val="1110"/>
              </a:lnSpc>
            </a:pPr>
            <a:r>
              <a:rPr sz="1000" spc="-5" dirty="0">
                <a:solidFill>
                  <a:srgbClr val="585858"/>
                </a:solidFill>
                <a:latin typeface="Adelle Sans Light"/>
                <a:cs typeface="Adelle Sans Light"/>
              </a:rPr>
              <a:t>Hombres</a:t>
            </a:r>
            <a:endParaRPr sz="1000">
              <a:latin typeface="Adelle Sans Light"/>
              <a:cs typeface="Adelle Sans Light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673902" y="6340151"/>
            <a:ext cx="512063" cy="152400"/>
          </a:xfrm>
          <a:prstGeom prst="rect">
            <a:avLst/>
          </a:prstGeom>
        </p:spPr>
        <p:txBody>
          <a:bodyPr wrap="square" lIns="0" tIns="7048" rIns="0" bIns="0" rtlCol="0">
            <a:noAutofit/>
          </a:bodyPr>
          <a:lstStyle/>
          <a:p>
            <a:pPr marL="12700">
              <a:lnSpc>
                <a:spcPts val="1110"/>
              </a:lnSpc>
            </a:pPr>
            <a:r>
              <a:rPr sz="1000" spc="7" dirty="0">
                <a:solidFill>
                  <a:srgbClr val="585858"/>
                </a:solidFill>
                <a:latin typeface="Adelle Sans Light"/>
                <a:cs typeface="Adelle Sans Light"/>
              </a:rPr>
              <a:t>Mujeres</a:t>
            </a:r>
            <a:endParaRPr sz="1000">
              <a:latin typeface="Adelle Sans Light"/>
              <a:cs typeface="Adelle Sans Light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756956" y="7030948"/>
            <a:ext cx="558952" cy="300130"/>
          </a:xfrm>
          <a:prstGeom prst="rect">
            <a:avLst/>
          </a:prstGeom>
        </p:spPr>
        <p:txBody>
          <a:bodyPr wrap="square" lIns="0" tIns="7747" rIns="0" bIns="0" rtlCol="0">
            <a:noAutofit/>
          </a:bodyPr>
          <a:lstStyle/>
          <a:p>
            <a:pPr marL="60960" marR="104902" algn="ctr">
              <a:lnSpc>
                <a:spcPts val="1220"/>
              </a:lnSpc>
            </a:pPr>
            <a:r>
              <a:rPr lang="es-ES" sz="1100" dirty="0">
                <a:solidFill>
                  <a:srgbClr val="EEAC62"/>
                </a:solidFill>
                <a:latin typeface="Adelle Sans SemiBold"/>
                <a:cs typeface="Adelle Sans SemiBold"/>
              </a:rPr>
              <a:t>17,080</a:t>
            </a:r>
            <a:endParaRPr sz="1100" dirty="0">
              <a:latin typeface="Adelle Sans SemiBold"/>
              <a:cs typeface="Adelle Sans SemiBold"/>
            </a:endParaRPr>
          </a:p>
          <a:p>
            <a:pPr algn="ctr">
              <a:lnSpc>
                <a:spcPct val="94833"/>
              </a:lnSpc>
            </a:pPr>
            <a:r>
              <a:rPr sz="900" spc="-2" dirty="0">
                <a:solidFill>
                  <a:srgbClr val="606062"/>
                </a:solidFill>
                <a:latin typeface="Adelle Sans Light"/>
                <a:cs typeface="Adelle Sans Light"/>
              </a:rPr>
              <a:t>Atendidos</a:t>
            </a:r>
            <a:endParaRPr sz="900" dirty="0">
              <a:latin typeface="Adelle Sans Light"/>
              <a:cs typeface="Adelle Sans Ligh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84590" y="7154675"/>
            <a:ext cx="735990" cy="407399"/>
          </a:xfrm>
          <a:prstGeom prst="rect">
            <a:avLst/>
          </a:prstGeom>
        </p:spPr>
        <p:txBody>
          <a:bodyPr wrap="square" lIns="0" tIns="10985" rIns="0" bIns="0" rtlCol="0">
            <a:noAutofit/>
          </a:bodyPr>
          <a:lstStyle/>
          <a:p>
            <a:pPr marL="12700">
              <a:lnSpc>
                <a:spcPts val="1730"/>
              </a:lnSpc>
            </a:pPr>
            <a:r>
              <a:rPr sz="1600" spc="-7" dirty="0">
                <a:solidFill>
                  <a:srgbClr val="EEAC62"/>
                </a:solidFill>
                <a:latin typeface="Adelle Sans SemiBold"/>
                <a:cs typeface="Adelle Sans SemiBold"/>
              </a:rPr>
              <a:t>2</a:t>
            </a:r>
            <a:r>
              <a:rPr lang="es-ES" sz="1600" spc="-7" dirty="0">
                <a:solidFill>
                  <a:srgbClr val="EEAC62"/>
                </a:solidFill>
                <a:latin typeface="Adelle Sans SemiBold"/>
                <a:cs typeface="Adelle Sans SemiBold"/>
              </a:rPr>
              <a:t>1</a:t>
            </a:r>
            <a:r>
              <a:rPr sz="1600" spc="-7" dirty="0">
                <a:solidFill>
                  <a:srgbClr val="EEAC62"/>
                </a:solidFill>
                <a:latin typeface="Adelle Sans SemiBold"/>
                <a:cs typeface="Adelle Sans SemiBold"/>
              </a:rPr>
              <a:t>5,</a:t>
            </a:r>
            <a:r>
              <a:rPr lang="es-ES" sz="1600" spc="-7" dirty="0">
                <a:solidFill>
                  <a:srgbClr val="EEAC62"/>
                </a:solidFill>
                <a:latin typeface="Adelle Sans SemiBold"/>
                <a:cs typeface="Adelle Sans SemiBold"/>
              </a:rPr>
              <a:t>731</a:t>
            </a:r>
            <a:endParaRPr sz="1600" dirty="0">
              <a:latin typeface="Adelle Sans SemiBold"/>
              <a:cs typeface="Adelle Sans SemiBold"/>
            </a:endParaRPr>
          </a:p>
          <a:p>
            <a:pPr marL="59432" marR="30480">
              <a:lnSpc>
                <a:spcPct val="94833"/>
              </a:lnSpc>
              <a:spcBef>
                <a:spcPts val="48"/>
              </a:spcBef>
            </a:pPr>
            <a:r>
              <a:rPr sz="1100" dirty="0">
                <a:solidFill>
                  <a:srgbClr val="606062"/>
                </a:solidFill>
                <a:latin typeface="Adelle Sans Light"/>
                <a:cs typeface="Adelle Sans Light"/>
              </a:rPr>
              <a:t>personas</a:t>
            </a:r>
            <a:endParaRPr sz="1100" dirty="0">
              <a:latin typeface="Adelle Sans Light"/>
              <a:cs typeface="Adelle Sans Ligh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423846" y="7288524"/>
            <a:ext cx="588213" cy="139700"/>
          </a:xfrm>
          <a:prstGeom prst="rect">
            <a:avLst/>
          </a:prstGeom>
        </p:spPr>
        <p:txBody>
          <a:bodyPr wrap="square" lIns="0" tIns="6413" rIns="0" bIns="0" rtlCol="0">
            <a:noAutofit/>
          </a:bodyPr>
          <a:lstStyle/>
          <a:p>
            <a:pPr marL="12700">
              <a:lnSpc>
                <a:spcPts val="1010"/>
              </a:lnSpc>
            </a:pPr>
            <a:r>
              <a:rPr lang="es-ES" sz="900" spc="0" dirty="0">
                <a:solidFill>
                  <a:srgbClr val="EEAC62"/>
                </a:solidFill>
                <a:latin typeface="Adelle Sans SemiBold"/>
                <a:cs typeface="Adelle Sans Light"/>
              </a:rPr>
              <a:t>6,623</a:t>
            </a:r>
            <a:endParaRPr lang="es-ES" sz="900" spc="0" dirty="0">
              <a:solidFill>
                <a:srgbClr val="606062"/>
              </a:solidFill>
              <a:latin typeface="Adelle Sans Light"/>
              <a:cs typeface="Adelle Sans Light"/>
            </a:endParaRPr>
          </a:p>
          <a:p>
            <a:pPr marL="12700">
              <a:lnSpc>
                <a:spcPts val="1010"/>
              </a:lnSpc>
            </a:pPr>
            <a:r>
              <a:rPr sz="900" spc="0" dirty="0" err="1">
                <a:solidFill>
                  <a:srgbClr val="606062"/>
                </a:solidFill>
                <a:latin typeface="Adelle Sans Light"/>
                <a:cs typeface="Adelle Sans Light"/>
              </a:rPr>
              <a:t>Colocados</a:t>
            </a:r>
            <a:endParaRPr sz="900" dirty="0">
              <a:latin typeface="Adelle Sans Light"/>
              <a:cs typeface="Adelle Sans Ligh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8444" y="7647237"/>
            <a:ext cx="387223" cy="114300"/>
          </a:xfrm>
          <a:prstGeom prst="rect">
            <a:avLst/>
          </a:prstGeom>
        </p:spPr>
        <p:txBody>
          <a:bodyPr wrap="square" lIns="0" tIns="1270" rIns="0" bIns="0" rtlCol="0">
            <a:noAutofit/>
          </a:bodyPr>
          <a:lstStyle/>
          <a:p>
            <a:pPr marL="12700">
              <a:lnSpc>
                <a:spcPct val="95166"/>
              </a:lnSpc>
            </a:pPr>
            <a:r>
              <a:rPr sz="700" spc="1" dirty="0">
                <a:latin typeface="Adelle Sans"/>
                <a:cs typeface="Adelle Sans"/>
              </a:rPr>
              <a:t>Fuentes:</a:t>
            </a:r>
            <a:endParaRPr sz="700">
              <a:latin typeface="Adelle Sans"/>
              <a:cs typeface="Adelle San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8444" y="7863008"/>
            <a:ext cx="3176816" cy="531774"/>
          </a:xfrm>
          <a:prstGeom prst="rect">
            <a:avLst/>
          </a:prstGeom>
        </p:spPr>
        <p:txBody>
          <a:bodyPr wrap="square" lIns="0" tIns="1905" rIns="0" bIns="0" rtlCol="0">
            <a:noAutofit/>
          </a:bodyPr>
          <a:lstStyle/>
          <a:p>
            <a:pPr marL="12700" marR="13335">
              <a:lnSpc>
                <a:spcPct val="94749"/>
              </a:lnSpc>
            </a:pPr>
            <a:r>
              <a:rPr sz="700" spc="-11" dirty="0">
                <a:latin typeface="Adelle Sans Thin"/>
                <a:cs typeface="Adelle Sans Thin"/>
              </a:rPr>
              <a:t>1/INEGI, Encuesta Nacional de Ocupación y Empleo (ENOE), I</a:t>
            </a:r>
            <a:r>
              <a:rPr lang="es-ES" sz="700" spc="-11" dirty="0">
                <a:latin typeface="Adelle Sans Thin"/>
                <a:cs typeface="Adelle Sans Thin"/>
              </a:rPr>
              <a:t>V</a:t>
            </a:r>
            <a:r>
              <a:rPr sz="700" spc="-11" dirty="0">
                <a:latin typeface="Adelle Sans Thin"/>
                <a:cs typeface="Adelle Sans Thin"/>
              </a:rPr>
              <a:t> </a:t>
            </a:r>
            <a:r>
              <a:rPr sz="700" spc="-11" dirty="0" err="1">
                <a:latin typeface="Adelle Sans Thin"/>
                <a:cs typeface="Adelle Sans Thin"/>
              </a:rPr>
              <a:t>Trimestre</a:t>
            </a:r>
            <a:r>
              <a:rPr sz="700" spc="-11" dirty="0">
                <a:latin typeface="Adelle Sans Thin"/>
                <a:cs typeface="Adelle Sans Thin"/>
              </a:rPr>
              <a:t> 202</a:t>
            </a:r>
            <a:r>
              <a:rPr lang="es-ES" sz="700" spc="-11" dirty="0">
                <a:latin typeface="Adelle Sans Thin"/>
                <a:cs typeface="Adelle Sans Thin"/>
              </a:rPr>
              <a:t>3</a:t>
            </a:r>
            <a:r>
              <a:rPr sz="700" spc="-11" dirty="0">
                <a:latin typeface="Adelle Sans Thin"/>
                <a:cs typeface="Adelle Sans Thin"/>
              </a:rPr>
              <a:t>.</a:t>
            </a:r>
            <a:endParaRPr sz="700" dirty="0">
              <a:latin typeface="Adelle Sans Thin"/>
              <a:cs typeface="Adelle Sans Thin"/>
            </a:endParaRPr>
          </a:p>
          <a:p>
            <a:pPr marL="12788" marR="13335">
              <a:lnSpc>
                <a:spcPts val="790"/>
              </a:lnSpc>
              <a:spcBef>
                <a:spcPts val="39"/>
              </a:spcBef>
            </a:pPr>
            <a:r>
              <a:rPr sz="700" spc="-18" dirty="0">
                <a:latin typeface="Adelle Sans Thin"/>
                <a:cs typeface="Adelle Sans Thin"/>
              </a:rPr>
              <a:t>2/IMSS, Consulta Dinámica (CUBOS),</a:t>
            </a:r>
            <a:r>
              <a:rPr lang="es-ES" sz="700" spc="-18" dirty="0">
                <a:latin typeface="Adelle Sans Thin"/>
                <a:cs typeface="Adelle Sans Thin"/>
              </a:rPr>
              <a:t> diciembre 2023</a:t>
            </a:r>
            <a:r>
              <a:rPr sz="700" spc="-18" dirty="0">
                <a:latin typeface="Adelle Sans Thin"/>
                <a:cs typeface="Adelle Sans Thin"/>
              </a:rPr>
              <a:t>.</a:t>
            </a:r>
            <a:endParaRPr sz="700" dirty="0">
              <a:latin typeface="Adelle Sans Thin"/>
              <a:cs typeface="Adelle Sans Thin"/>
            </a:endParaRPr>
          </a:p>
          <a:p>
            <a:pPr marL="12788">
              <a:lnSpc>
                <a:spcPts val="790"/>
              </a:lnSpc>
            </a:pPr>
            <a:r>
              <a:rPr sz="700" spc="-10" dirty="0">
                <a:latin typeface="Adelle Sans Thin"/>
                <a:cs typeface="Adelle Sans Thin"/>
              </a:rPr>
              <a:t>3/INEGI, Indicador Trimestral de la Actividad Económica Estatal, IV </a:t>
            </a:r>
            <a:r>
              <a:rPr sz="700" spc="-10" dirty="0" err="1">
                <a:latin typeface="Adelle Sans Thin"/>
                <a:cs typeface="Adelle Sans Thin"/>
              </a:rPr>
              <a:t>Trimestre</a:t>
            </a:r>
            <a:r>
              <a:rPr sz="700" spc="-10" dirty="0">
                <a:latin typeface="Adelle Sans Thin"/>
                <a:cs typeface="Adelle Sans Thin"/>
              </a:rPr>
              <a:t> 202</a:t>
            </a:r>
            <a:r>
              <a:rPr lang="es-ES" sz="700" spc="-10" dirty="0">
                <a:latin typeface="Adelle Sans Thin"/>
                <a:cs typeface="Adelle Sans Thin"/>
              </a:rPr>
              <a:t>3</a:t>
            </a:r>
            <a:endParaRPr sz="700" dirty="0">
              <a:latin typeface="Adelle Sans Thin"/>
              <a:cs typeface="Adelle Sans Thin"/>
            </a:endParaRPr>
          </a:p>
          <a:p>
            <a:pPr marL="12877" marR="13335">
              <a:lnSpc>
                <a:spcPct val="94749"/>
              </a:lnSpc>
              <a:spcBef>
                <a:spcPts val="75"/>
              </a:spcBef>
            </a:pPr>
            <a:r>
              <a:rPr sz="700" spc="-9" dirty="0">
                <a:latin typeface="Adelle Sans Thin"/>
                <a:cs typeface="Adelle Sans Thin"/>
              </a:rPr>
              <a:t>4/CONEVAL, Medición de la Pobreza, ITLP, I</a:t>
            </a:r>
            <a:r>
              <a:rPr lang="es-ES" sz="700" spc="-9" dirty="0">
                <a:latin typeface="Adelle Sans Thin"/>
                <a:cs typeface="Adelle Sans Thin"/>
              </a:rPr>
              <a:t>V</a:t>
            </a:r>
            <a:r>
              <a:rPr sz="700" spc="-9" dirty="0">
                <a:latin typeface="Adelle Sans Thin"/>
                <a:cs typeface="Adelle Sans Thin"/>
              </a:rPr>
              <a:t> </a:t>
            </a:r>
            <a:r>
              <a:rPr sz="700" spc="-9" dirty="0" err="1">
                <a:latin typeface="Adelle Sans Thin"/>
                <a:cs typeface="Adelle Sans Thin"/>
              </a:rPr>
              <a:t>Trimestre</a:t>
            </a:r>
            <a:r>
              <a:rPr sz="700" spc="-9" dirty="0">
                <a:latin typeface="Adelle Sans Thin"/>
                <a:cs typeface="Adelle Sans Thin"/>
              </a:rPr>
              <a:t> 202</a:t>
            </a:r>
            <a:r>
              <a:rPr lang="es-ES" sz="700" spc="-9" dirty="0">
                <a:latin typeface="Adelle Sans Thin"/>
                <a:cs typeface="Adelle Sans Thin"/>
              </a:rPr>
              <a:t>3</a:t>
            </a:r>
            <a:r>
              <a:rPr sz="700" spc="-9" dirty="0">
                <a:latin typeface="Adelle Sans Thin"/>
                <a:cs typeface="Adelle Sans Thin"/>
              </a:rPr>
              <a:t>.</a:t>
            </a:r>
            <a:endParaRPr sz="700" dirty="0">
              <a:latin typeface="Adelle Sans Thin"/>
              <a:cs typeface="Adelle Sans Thin"/>
            </a:endParaRPr>
          </a:p>
          <a:p>
            <a:pPr marL="12877" marR="13335">
              <a:lnSpc>
                <a:spcPts val="790"/>
              </a:lnSpc>
              <a:spcBef>
                <a:spcPts val="39"/>
              </a:spcBef>
            </a:pPr>
            <a:r>
              <a:rPr sz="700" spc="-5" dirty="0">
                <a:latin typeface="Adelle Sans Thin"/>
                <a:cs typeface="Adelle Sans Thin"/>
              </a:rPr>
              <a:t>5/Secretaría de Trabajo, Registros Administrativos, I</a:t>
            </a:r>
            <a:r>
              <a:rPr lang="es-ES" sz="700" spc="-5" dirty="0">
                <a:latin typeface="Adelle Sans Thin"/>
                <a:cs typeface="Adelle Sans Thin"/>
              </a:rPr>
              <a:t>V</a:t>
            </a:r>
            <a:r>
              <a:rPr sz="700" spc="-5" dirty="0">
                <a:latin typeface="Adelle Sans Thin"/>
                <a:cs typeface="Adelle Sans Thin"/>
              </a:rPr>
              <a:t> </a:t>
            </a:r>
            <a:r>
              <a:rPr sz="700" spc="-5" dirty="0" err="1">
                <a:latin typeface="Adelle Sans Thin"/>
                <a:cs typeface="Adelle Sans Thin"/>
              </a:rPr>
              <a:t>Trimestre</a:t>
            </a:r>
            <a:r>
              <a:rPr sz="700" spc="-5" dirty="0">
                <a:latin typeface="Adelle Sans Thin"/>
                <a:cs typeface="Adelle Sans Thin"/>
              </a:rPr>
              <a:t> 202</a:t>
            </a:r>
            <a:r>
              <a:rPr lang="es-ES" sz="700" spc="-5" dirty="0">
                <a:latin typeface="Adelle Sans Thin"/>
                <a:cs typeface="Adelle Sans Thin"/>
              </a:rPr>
              <a:t>3</a:t>
            </a:r>
            <a:r>
              <a:rPr sz="700" spc="-5" dirty="0">
                <a:latin typeface="Adelle Sans Thin"/>
                <a:cs typeface="Adelle Sans Thin"/>
              </a:rPr>
              <a:t>.</a:t>
            </a:r>
            <a:endParaRPr sz="700" dirty="0">
              <a:latin typeface="Adelle Sans Thin"/>
              <a:cs typeface="Adelle Sans Thi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280323" y="6686765"/>
            <a:ext cx="2307107" cy="933234"/>
          </a:xfrm>
          <a:prstGeom prst="rect">
            <a:avLst/>
          </a:prstGeom>
        </p:spPr>
        <p:txBody>
          <a:bodyPr wrap="square" lIns="0" tIns="5011" rIns="0" bIns="0" rtlCol="0">
            <a:noAutofit/>
          </a:bodyPr>
          <a:lstStyle/>
          <a:p>
            <a:pPr>
              <a:lnSpc>
                <a:spcPts val="800"/>
              </a:lnSpc>
            </a:pPr>
            <a:endParaRPr sz="800" dirty="0"/>
          </a:p>
          <a:p>
            <a:pPr marL="459050">
              <a:lnSpc>
                <a:spcPct val="95833"/>
              </a:lnSpc>
              <a:spcBef>
                <a:spcPts val="3000"/>
              </a:spcBef>
            </a:pPr>
            <a:r>
              <a:rPr sz="1600" spc="1" dirty="0">
                <a:solidFill>
                  <a:srgbClr val="EEAC62"/>
                </a:solidFill>
                <a:latin typeface="Adelle Sans SemiBold"/>
                <a:cs typeface="Adelle Sans SemiBold"/>
              </a:rPr>
              <a:t>-2.2%</a:t>
            </a:r>
            <a:endParaRPr sz="1600" dirty="0">
              <a:latin typeface="Adelle Sans SemiBold"/>
              <a:cs typeface="Adelle Sans SemiBold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732720" y="4887074"/>
            <a:ext cx="312115" cy="13751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4044835" y="4887074"/>
            <a:ext cx="832307" cy="13751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4877142" y="4887074"/>
            <a:ext cx="1768652" cy="249961"/>
          </a:xfrm>
          <a:prstGeom prst="rect">
            <a:avLst/>
          </a:prstGeom>
        </p:spPr>
        <p:txBody>
          <a:bodyPr wrap="square" lIns="0" tIns="38100" rIns="0" bIns="0" rtlCol="0">
            <a:noAutofit/>
          </a:bodyPr>
          <a:lstStyle/>
          <a:p>
            <a:pPr marL="824988">
              <a:lnSpc>
                <a:spcPct val="95833"/>
              </a:lnSpc>
            </a:pPr>
            <a:r>
              <a:rPr lang="es-ES" sz="1100" spc="-8" dirty="0">
                <a:solidFill>
                  <a:srgbClr val="404040"/>
                </a:solidFill>
                <a:latin typeface="Adelle Sans SemiBold"/>
                <a:cs typeface="Adelle Sans SemiBold"/>
              </a:rPr>
              <a:t>$417.69</a:t>
            </a:r>
            <a:endParaRPr sz="1100" dirty="0">
              <a:latin typeface="Adelle Sans SemiBold"/>
              <a:cs typeface="Adelle Sans SemiBold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877142" y="5137035"/>
            <a:ext cx="624243" cy="11251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5501386" y="5137035"/>
            <a:ext cx="832294" cy="11251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6333680" y="5137035"/>
            <a:ext cx="312115" cy="11251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34" name="object 58">
            <a:extLst>
              <a:ext uri="{FF2B5EF4-FFF2-40B4-BE49-F238E27FC236}">
                <a16:creationId xmlns:a16="http://schemas.microsoft.com/office/drawing/2014/main" id="{13C577E3-593F-263F-28A8-B9D5CE5DFECF}"/>
              </a:ext>
            </a:extLst>
          </p:cNvPr>
          <p:cNvSpPr/>
          <p:nvPr/>
        </p:nvSpPr>
        <p:spPr>
          <a:xfrm>
            <a:off x="2113788" y="2218944"/>
            <a:ext cx="228600" cy="516635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9643</TotalTime>
  <Words>160</Words>
  <Application>Microsoft Office PowerPoint</Application>
  <PresentationFormat>Presentación en pantalla (4:3)</PresentationFormat>
  <Paragraphs>50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Adelle Sans</vt:lpstr>
      <vt:lpstr>Adelle Sans ExtraBold</vt:lpstr>
      <vt:lpstr>Adelle Sans Light</vt:lpstr>
      <vt:lpstr>Adelle Sans SemiBold</vt:lpstr>
      <vt:lpstr>Adelle Sans Thin</vt:lpstr>
      <vt:lpstr>Arial</vt:lpstr>
      <vt:lpstr>Calibri</vt:lpstr>
      <vt:lpstr>Office Theme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ALFONSO</dc:creator>
  <cp:lastModifiedBy>PAULINA</cp:lastModifiedBy>
  <cp:revision>3</cp:revision>
  <dcterms:modified xsi:type="dcterms:W3CDTF">2024-03-01T21:02:08Z</dcterms:modified>
</cp:coreProperties>
</file>